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4" r:id="rId2"/>
    <p:sldId id="270" r:id="rId3"/>
    <p:sldId id="272" r:id="rId4"/>
    <p:sldId id="279" r:id="rId5"/>
    <p:sldId id="291" r:id="rId6"/>
    <p:sldId id="282" r:id="rId7"/>
    <p:sldId id="289" r:id="rId8"/>
    <p:sldId id="285" r:id="rId9"/>
    <p:sldId id="287" r:id="rId10"/>
    <p:sldId id="283" r:id="rId11"/>
    <p:sldId id="315" r:id="rId12"/>
    <p:sldId id="317" r:id="rId13"/>
    <p:sldId id="314" r:id="rId14"/>
    <p:sldId id="316" r:id="rId15"/>
    <p:sldId id="281" r:id="rId16"/>
    <p:sldId id="299" r:id="rId17"/>
    <p:sldId id="296" r:id="rId18"/>
    <p:sldId id="309" r:id="rId19"/>
    <p:sldId id="304" r:id="rId20"/>
    <p:sldId id="300" r:id="rId21"/>
    <p:sldId id="273" r:id="rId22"/>
    <p:sldId id="290" r:id="rId23"/>
    <p:sldId id="298" r:id="rId24"/>
    <p:sldId id="301" r:id="rId25"/>
    <p:sldId id="303" r:id="rId26"/>
    <p:sldId id="306" r:id="rId27"/>
    <p:sldId id="307" r:id="rId28"/>
    <p:sldId id="308" r:id="rId29"/>
    <p:sldId id="310" r:id="rId30"/>
    <p:sldId id="297" r:id="rId31"/>
    <p:sldId id="312" r:id="rId32"/>
    <p:sldId id="295" r:id="rId33"/>
    <p:sldId id="274" r:id="rId34"/>
    <p:sldId id="275" r:id="rId35"/>
    <p:sldId id="311" r:id="rId36"/>
    <p:sldId id="277" r:id="rId37"/>
    <p:sldId id="313" r:id="rId38"/>
    <p:sldId id="318" r:id="rId39"/>
    <p:sldId id="31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8B"/>
    <a:srgbClr val="7C7C7C"/>
    <a:srgbClr val="214867"/>
    <a:srgbClr val="888CA6"/>
    <a:srgbClr val="F7EBEB"/>
    <a:srgbClr val="C9C9C9"/>
    <a:srgbClr val="E1E6E6"/>
    <a:srgbClr val="A2A2A2"/>
    <a:srgbClr val="E5E8E9"/>
    <a:srgbClr val="DBE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7F487-337C-4131-B13B-1AB5FCE31D72}" v="366" dt="2021-03-16T11:30:34.424"/>
    <p1510:client id="{8E949C53-6C5D-454B-8934-DF0F7DF30B20}" v="1242" dt="2021-03-16T11:06:54.602"/>
    <p1510:client id="{B6280308-D372-477A-9DCA-F2E383D45F24}" v="175" dt="2021-03-16T14:06:20.663"/>
    <p1510:client id="{F87F01E4-2FEF-43EC-AC9C-AABB838C3B48}" v="1" dt="2021-03-16T10:06:29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3cf07d427a16794d" providerId="Windows Live" clId="Web-{FB52B0BE-CAFA-452D-B18B-8B5FDF56D0A2}"/>
    <pc:docChg chg="addSld modSld">
      <pc:chgData name="게스트 사용자" userId="3cf07d427a16794d" providerId="Windows Live" clId="Web-{FB52B0BE-CAFA-452D-B18B-8B5FDF56D0A2}" dt="2021-03-13T03:47:29.595" v="150"/>
      <pc:docMkLst>
        <pc:docMk/>
      </pc:docMkLst>
      <pc:sldChg chg="addSp modSp">
        <pc:chgData name="게스트 사용자" userId="3cf07d427a16794d" providerId="Windows Live" clId="Web-{FB52B0BE-CAFA-452D-B18B-8B5FDF56D0A2}" dt="2021-03-13T03:26:49.460" v="3" actId="14100"/>
        <pc:sldMkLst>
          <pc:docMk/>
          <pc:sldMk cId="3235821607" sldId="276"/>
        </pc:sldMkLst>
        <pc:picChg chg="add mod">
          <ac:chgData name="게스트 사용자" userId="3cf07d427a16794d" providerId="Windows Live" clId="Web-{FB52B0BE-CAFA-452D-B18B-8B5FDF56D0A2}" dt="2021-03-13T03:26:49.460" v="3" actId="14100"/>
          <ac:picMkLst>
            <pc:docMk/>
            <pc:sldMk cId="3235821607" sldId="276"/>
            <ac:picMk id="2" creationId="{DB3EC86D-4D4D-4220-8BE4-0961436CA739}"/>
          </ac:picMkLst>
        </pc:picChg>
      </pc:sldChg>
      <pc:sldChg chg="addSp delSp modSp">
        <pc:chgData name="게스트 사용자" userId="3cf07d427a16794d" providerId="Windows Live" clId="Web-{FB52B0BE-CAFA-452D-B18B-8B5FDF56D0A2}" dt="2021-03-13T03:40:38.821" v="124" actId="1076"/>
        <pc:sldMkLst>
          <pc:docMk/>
          <pc:sldMk cId="2374349212" sldId="296"/>
        </pc:sldMkLst>
        <pc:spChg chg="add mod">
          <ac:chgData name="게스트 사용자" userId="3cf07d427a16794d" providerId="Windows Live" clId="Web-{FB52B0BE-CAFA-452D-B18B-8B5FDF56D0A2}" dt="2021-03-13T03:36:25.378" v="68" actId="1076"/>
          <ac:spMkLst>
            <pc:docMk/>
            <pc:sldMk cId="2374349212" sldId="296"/>
            <ac:spMk id="3" creationId="{75B63F4D-13E7-4720-ADB6-5F8EC7737A0C}"/>
          </ac:spMkLst>
        </pc:spChg>
        <pc:spChg chg="add mod">
          <ac:chgData name="게스트 사용자" userId="3cf07d427a16794d" providerId="Windows Live" clId="Web-{FB52B0BE-CAFA-452D-B18B-8B5FDF56D0A2}" dt="2021-03-13T03:37:12.145" v="122" actId="20577"/>
          <ac:spMkLst>
            <pc:docMk/>
            <pc:sldMk cId="2374349212" sldId="296"/>
            <ac:spMk id="31" creationId="{FEFC8E5D-1A78-473F-A594-6CE8FF3C974E}"/>
          </ac:spMkLst>
        </pc:spChg>
        <pc:picChg chg="add del mod">
          <ac:chgData name="게스트 사용자" userId="3cf07d427a16794d" providerId="Windows Live" clId="Web-{FB52B0BE-CAFA-452D-B18B-8B5FDF56D0A2}" dt="2021-03-13T03:36:29.191" v="70"/>
          <ac:picMkLst>
            <pc:docMk/>
            <pc:sldMk cId="2374349212" sldId="296"/>
            <ac:picMk id="4" creationId="{BEFDA991-AF0C-45EF-A26B-F4AB10173C11}"/>
          </ac:picMkLst>
        </pc:picChg>
        <pc:picChg chg="mod">
          <ac:chgData name="게스트 사용자" userId="3cf07d427a16794d" providerId="Windows Live" clId="Web-{FB52B0BE-CAFA-452D-B18B-8B5FDF56D0A2}" dt="2021-03-13T03:40:38.821" v="124" actId="1076"/>
          <ac:picMkLst>
            <pc:docMk/>
            <pc:sldMk cId="2374349212" sldId="296"/>
            <ac:picMk id="7" creationId="{810BCE12-B881-44C4-BCE6-A6FABA6208BA}"/>
          </ac:picMkLst>
        </pc:picChg>
      </pc:sldChg>
      <pc:sldChg chg="addSp delSp modSp new">
        <pc:chgData name="게스트 사용자" userId="3cf07d427a16794d" providerId="Windows Live" clId="Web-{FB52B0BE-CAFA-452D-B18B-8B5FDF56D0A2}" dt="2021-03-13T03:47:29.595" v="150"/>
        <pc:sldMkLst>
          <pc:docMk/>
          <pc:sldMk cId="170432172" sldId="302"/>
        </pc:sldMkLst>
        <pc:spChg chg="del">
          <ac:chgData name="게스트 사용자" userId="3cf07d427a16794d" providerId="Windows Live" clId="Web-{FB52B0BE-CAFA-452D-B18B-8B5FDF56D0A2}" dt="2021-03-13T03:41:45.713" v="127"/>
          <ac:spMkLst>
            <pc:docMk/>
            <pc:sldMk cId="170432172" sldId="302"/>
            <ac:spMk id="2" creationId="{780A619C-5A1E-470D-B60E-D80004F0EB14}"/>
          </ac:spMkLst>
        </pc:spChg>
        <pc:spChg chg="del">
          <ac:chgData name="게스트 사용자" userId="3cf07d427a16794d" providerId="Windows Live" clId="Web-{FB52B0BE-CAFA-452D-B18B-8B5FDF56D0A2}" dt="2021-03-13T03:41:45.713" v="126"/>
          <ac:spMkLst>
            <pc:docMk/>
            <pc:sldMk cId="170432172" sldId="302"/>
            <ac:spMk id="3" creationId="{1D58819E-C43B-411F-8331-D5FBDE173257}"/>
          </ac:spMkLst>
        </pc:spChg>
        <pc:spChg chg="add mod">
          <ac:chgData name="게스트 사용자" userId="3cf07d427a16794d" providerId="Windows Live" clId="Web-{FB52B0BE-CAFA-452D-B18B-8B5FDF56D0A2}" dt="2021-03-13T03:44:44.295" v="142"/>
          <ac:spMkLst>
            <pc:docMk/>
            <pc:sldMk cId="170432172" sldId="302"/>
            <ac:spMk id="4" creationId="{057E9165-9E90-4C07-9D7F-3A7A3EFE4E50}"/>
          </ac:spMkLst>
        </pc:spChg>
        <pc:spChg chg="add mod">
          <ac:chgData name="게스트 사용자" userId="3cf07d427a16794d" providerId="Windows Live" clId="Web-{FB52B0BE-CAFA-452D-B18B-8B5FDF56D0A2}" dt="2021-03-13T03:44:14.669" v="138" actId="1076"/>
          <ac:spMkLst>
            <pc:docMk/>
            <pc:sldMk cId="170432172" sldId="302"/>
            <ac:spMk id="5" creationId="{F2C1E5A5-3C21-44C6-8D3F-AAED516E2474}"/>
          </ac:spMkLst>
        </pc:spChg>
        <pc:spChg chg="add mod">
          <ac:chgData name="게스트 사용자" userId="3cf07d427a16794d" providerId="Windows Live" clId="Web-{FB52B0BE-CAFA-452D-B18B-8B5FDF56D0A2}" dt="2021-03-13T03:47:29.595" v="150"/>
          <ac:spMkLst>
            <pc:docMk/>
            <pc:sldMk cId="170432172" sldId="302"/>
            <ac:spMk id="6" creationId="{D1C04239-FB84-4307-9713-9A94DC028A56}"/>
          </ac:spMkLst>
        </pc:spChg>
      </pc:sldChg>
    </pc:docChg>
  </pc:docChgLst>
  <pc:docChgLst>
    <pc:chgData name="게스트 사용자" userId="3cf07d427a16794d" providerId="Windows Live" clId="Web-{E80E6ED0-150F-4692-97B3-333BE7B4AB0B}"/>
    <pc:docChg chg="modSld">
      <pc:chgData name="게스트 사용자" userId="3cf07d427a16794d" providerId="Windows Live" clId="Web-{E80E6ED0-150F-4692-97B3-333BE7B4AB0B}" dt="2021-03-09T06:15:42.939" v="29"/>
      <pc:docMkLst>
        <pc:docMk/>
      </pc:docMkLst>
      <pc:sldChg chg="addSp delSp modSp">
        <pc:chgData name="게스트 사용자" userId="3cf07d427a16794d" providerId="Windows Live" clId="Web-{E80E6ED0-150F-4692-97B3-333BE7B4AB0B}" dt="2021-03-09T06:15:42.939" v="29"/>
        <pc:sldMkLst>
          <pc:docMk/>
          <pc:sldMk cId="3493044918" sldId="256"/>
        </pc:sldMkLst>
        <pc:spChg chg="add del mod">
          <ac:chgData name="게스트 사용자" userId="3cf07d427a16794d" providerId="Windows Live" clId="Web-{E80E6ED0-150F-4692-97B3-333BE7B4AB0B}" dt="2021-03-09T06:15:42.939" v="29"/>
          <ac:spMkLst>
            <pc:docMk/>
            <pc:sldMk cId="3493044918" sldId="256"/>
            <ac:spMk id="4" creationId="{3019D2D2-7209-42A3-B6CA-389746E1B2A0}"/>
          </ac:spMkLst>
        </pc:spChg>
      </pc:sldChg>
    </pc:docChg>
  </pc:docChgLst>
  <pc:docChgLst>
    <pc:chgData name="김 우진" userId="7bcee5eeb92dfb36" providerId="LiveId" clId="{5E2BBF1C-4E9F-4D05-A887-D99FAAAE6580}"/>
    <pc:docChg chg="undo custSel addSld modSld">
      <pc:chgData name="김 우진" userId="7bcee5eeb92dfb36" providerId="LiveId" clId="{5E2BBF1C-4E9F-4D05-A887-D99FAAAE6580}" dt="2021-03-09T06:32:36.631" v="1983" actId="20577"/>
      <pc:docMkLst>
        <pc:docMk/>
      </pc:docMkLst>
      <pc:sldChg chg="addSp delSp modSp mod">
        <pc:chgData name="김 우진" userId="7bcee5eeb92dfb36" providerId="LiveId" clId="{5E2BBF1C-4E9F-4D05-A887-D99FAAAE6580}" dt="2021-03-09T06:26:39.905" v="1450" actId="113"/>
        <pc:sldMkLst>
          <pc:docMk/>
          <pc:sldMk cId="3493044918" sldId="256"/>
        </pc:sldMkLst>
        <pc:spChg chg="mod">
          <ac:chgData name="김 우진" userId="7bcee5eeb92dfb36" providerId="LiveId" clId="{5E2BBF1C-4E9F-4D05-A887-D99FAAAE6580}" dt="2021-03-09T06:15:06.269" v="998" actId="404"/>
          <ac:spMkLst>
            <pc:docMk/>
            <pc:sldMk cId="3493044918" sldId="256"/>
            <ac:spMk id="2" creationId="{163FA43D-6669-4B9E-A96A-9A6666B772AC}"/>
          </ac:spMkLst>
        </pc:spChg>
        <pc:spChg chg="mod">
          <ac:chgData name="김 우진" userId="7bcee5eeb92dfb36" providerId="LiveId" clId="{5E2BBF1C-4E9F-4D05-A887-D99FAAAE6580}" dt="2021-03-09T06:26:39.905" v="1450" actId="113"/>
          <ac:spMkLst>
            <pc:docMk/>
            <pc:sldMk cId="3493044918" sldId="256"/>
            <ac:spMk id="3" creationId="{F3181CBC-D5F4-4701-95F5-6E12CCBF1821}"/>
          </ac:spMkLst>
        </pc:spChg>
        <pc:spChg chg="del">
          <ac:chgData name="김 우진" userId="7bcee5eeb92dfb36" providerId="LiveId" clId="{5E2BBF1C-4E9F-4D05-A887-D99FAAAE6580}" dt="2021-03-09T05:53:56.290" v="213" actId="21"/>
          <ac:spMkLst>
            <pc:docMk/>
            <pc:sldMk cId="3493044918" sldId="256"/>
            <ac:spMk id="4" creationId="{F870F7D8-AFE6-4D90-9FF7-3A8383211070}"/>
          </ac:spMkLst>
        </pc:spChg>
        <pc:spChg chg="add del mod">
          <ac:chgData name="김 우진" userId="7bcee5eeb92dfb36" providerId="LiveId" clId="{5E2BBF1C-4E9F-4D05-A887-D99FAAAE6580}" dt="2021-03-09T06:26:32.530" v="1449" actId="21"/>
          <ac:spMkLst>
            <pc:docMk/>
            <pc:sldMk cId="3493044918" sldId="256"/>
            <ac:spMk id="6" creationId="{10A0CCC4-934A-497F-8270-F92FFB8D1F9B}"/>
          </ac:spMkLst>
        </pc:spChg>
        <pc:graphicFrameChg chg="add del mod">
          <ac:chgData name="김 우진" userId="7bcee5eeb92dfb36" providerId="LiveId" clId="{5E2BBF1C-4E9F-4D05-A887-D99FAAAE6580}" dt="2021-03-09T05:53:49.724" v="211" actId="21"/>
          <ac:graphicFrameMkLst>
            <pc:docMk/>
            <pc:sldMk cId="3493044918" sldId="256"/>
            <ac:graphicFrameMk id="5" creationId="{2FC2B01C-6FAD-4E82-91AC-060DF00AD3E6}"/>
          </ac:graphicFrameMkLst>
        </pc:graphicFrameChg>
        <pc:graphicFrameChg chg="add del mod">
          <ac:chgData name="김 우진" userId="7bcee5eeb92dfb36" providerId="LiveId" clId="{5E2BBF1C-4E9F-4D05-A887-D99FAAAE6580}" dt="2021-03-09T05:53:48.371" v="210" actId="21"/>
          <ac:graphicFrameMkLst>
            <pc:docMk/>
            <pc:sldMk cId="3493044918" sldId="256"/>
            <ac:graphicFrameMk id="7" creationId="{8DFD722D-4DCC-4A92-9460-FF7BBEDA5B5E}"/>
          </ac:graphicFrameMkLst>
        </pc:graphicFrameChg>
      </pc:sldChg>
      <pc:sldChg chg="modSp new mod">
        <pc:chgData name="김 우진" userId="7bcee5eeb92dfb36" providerId="LiveId" clId="{5E2BBF1C-4E9F-4D05-A887-D99FAAAE6580}" dt="2021-03-09T06:14:45.476" v="988" actId="20577"/>
        <pc:sldMkLst>
          <pc:docMk/>
          <pc:sldMk cId="3695543465" sldId="257"/>
        </pc:sldMkLst>
        <pc:spChg chg="mod">
          <ac:chgData name="김 우진" userId="7bcee5eeb92dfb36" providerId="LiveId" clId="{5E2BBF1C-4E9F-4D05-A887-D99FAAAE6580}" dt="2021-03-09T05:56:18.535" v="231"/>
          <ac:spMkLst>
            <pc:docMk/>
            <pc:sldMk cId="3695543465" sldId="257"/>
            <ac:spMk id="2" creationId="{5AFBDF11-F635-4513-974D-A10363CFE4FE}"/>
          </ac:spMkLst>
        </pc:spChg>
        <pc:spChg chg="mod">
          <ac:chgData name="김 우진" userId="7bcee5eeb92dfb36" providerId="LiveId" clId="{5E2BBF1C-4E9F-4D05-A887-D99FAAAE6580}" dt="2021-03-09T06:14:45.476" v="988" actId="20577"/>
          <ac:spMkLst>
            <pc:docMk/>
            <pc:sldMk cId="3695543465" sldId="257"/>
            <ac:spMk id="3" creationId="{242CC307-0D09-4085-85F5-29BF5EA7E4E7}"/>
          </ac:spMkLst>
        </pc:spChg>
      </pc:sldChg>
      <pc:sldChg chg="modSp new mod">
        <pc:chgData name="김 우진" userId="7bcee5eeb92dfb36" providerId="LiveId" clId="{5E2BBF1C-4E9F-4D05-A887-D99FAAAE6580}" dt="2021-03-09T06:32:36.631" v="1983" actId="20577"/>
        <pc:sldMkLst>
          <pc:docMk/>
          <pc:sldMk cId="333561199" sldId="258"/>
        </pc:sldMkLst>
        <pc:spChg chg="mod">
          <ac:chgData name="김 우진" userId="7bcee5eeb92dfb36" providerId="LiveId" clId="{5E2BBF1C-4E9F-4D05-A887-D99FAAAE6580}" dt="2021-03-09T05:56:43.289" v="296"/>
          <ac:spMkLst>
            <pc:docMk/>
            <pc:sldMk cId="333561199" sldId="258"/>
            <ac:spMk id="2" creationId="{C379B56C-4BD3-45A9-9365-3CC41AB6367B}"/>
          </ac:spMkLst>
        </pc:spChg>
        <pc:spChg chg="mod">
          <ac:chgData name="김 우진" userId="7bcee5eeb92dfb36" providerId="LiveId" clId="{5E2BBF1C-4E9F-4D05-A887-D99FAAAE6580}" dt="2021-03-09T06:32:36.631" v="1983" actId="20577"/>
          <ac:spMkLst>
            <pc:docMk/>
            <pc:sldMk cId="333561199" sldId="258"/>
            <ac:spMk id="3" creationId="{1256DFAB-AFAD-4F29-88EE-F396296CA71E}"/>
          </ac:spMkLst>
        </pc:spChg>
      </pc:sldChg>
      <pc:sldChg chg="modSp new mod">
        <pc:chgData name="김 우진" userId="7bcee5eeb92dfb36" providerId="LiveId" clId="{5E2BBF1C-4E9F-4D05-A887-D99FAAAE6580}" dt="2021-03-09T06:14:00.138" v="819" actId="20577"/>
        <pc:sldMkLst>
          <pc:docMk/>
          <pc:sldMk cId="3718689261" sldId="259"/>
        </pc:sldMkLst>
        <pc:spChg chg="mod">
          <ac:chgData name="김 우진" userId="7bcee5eeb92dfb36" providerId="LiveId" clId="{5E2BBF1C-4E9F-4D05-A887-D99FAAAE6580}" dt="2021-03-09T06:03:32.146" v="470" actId="20577"/>
          <ac:spMkLst>
            <pc:docMk/>
            <pc:sldMk cId="3718689261" sldId="259"/>
            <ac:spMk id="2" creationId="{C9158985-B7F7-434D-BB62-0802861E261C}"/>
          </ac:spMkLst>
        </pc:spChg>
        <pc:spChg chg="mod">
          <ac:chgData name="김 우진" userId="7bcee5eeb92dfb36" providerId="LiveId" clId="{5E2BBF1C-4E9F-4D05-A887-D99FAAAE6580}" dt="2021-03-09T06:14:00.138" v="819" actId="20577"/>
          <ac:spMkLst>
            <pc:docMk/>
            <pc:sldMk cId="3718689261" sldId="259"/>
            <ac:spMk id="3" creationId="{954F11A0-0D62-4A03-BCC2-615337F01F3C}"/>
          </ac:spMkLst>
        </pc:spChg>
      </pc:sldChg>
      <pc:sldChg chg="modSp new mod">
        <pc:chgData name="김 우진" userId="7bcee5eeb92dfb36" providerId="LiveId" clId="{5E2BBF1C-4E9F-4D05-A887-D99FAAAE6580}" dt="2021-03-09T06:10:28.304" v="632"/>
        <pc:sldMkLst>
          <pc:docMk/>
          <pc:sldMk cId="2547831916" sldId="260"/>
        </pc:sldMkLst>
        <pc:spChg chg="mod">
          <ac:chgData name="김 우진" userId="7bcee5eeb92dfb36" providerId="LiveId" clId="{5E2BBF1C-4E9F-4D05-A887-D99FAAAE6580}" dt="2021-03-09T06:10:28.304" v="632"/>
          <ac:spMkLst>
            <pc:docMk/>
            <pc:sldMk cId="2547831916" sldId="260"/>
            <ac:spMk id="2" creationId="{97D7D15C-375D-4FB9-9F8A-F27337CA62CA}"/>
          </ac:spMkLst>
        </pc:spChg>
        <pc:spChg chg="mod">
          <ac:chgData name="김 우진" userId="7bcee5eeb92dfb36" providerId="LiveId" clId="{5E2BBF1C-4E9F-4D05-A887-D99FAAAE6580}" dt="2021-03-09T06:10:23.836" v="625"/>
          <ac:spMkLst>
            <pc:docMk/>
            <pc:sldMk cId="2547831916" sldId="260"/>
            <ac:spMk id="3" creationId="{AD7D5D68-1BED-4C8E-A91A-9ADAB2C475A2}"/>
          </ac:spMkLst>
        </pc:spChg>
      </pc:sldChg>
      <pc:sldChg chg="addSp delSp modSp new mod">
        <pc:chgData name="김 우진" userId="7bcee5eeb92dfb36" providerId="LiveId" clId="{5E2BBF1C-4E9F-4D05-A887-D99FAAAE6580}" dt="2021-03-09T06:27:29.068" v="1455" actId="20577"/>
        <pc:sldMkLst>
          <pc:docMk/>
          <pc:sldMk cId="1811558873" sldId="261"/>
        </pc:sldMkLst>
        <pc:spChg chg="mod">
          <ac:chgData name="김 우진" userId="7bcee5eeb92dfb36" providerId="LiveId" clId="{5E2BBF1C-4E9F-4D05-A887-D99FAAAE6580}" dt="2021-03-09T06:27:29.068" v="1455" actId="20577"/>
          <ac:spMkLst>
            <pc:docMk/>
            <pc:sldMk cId="1811558873" sldId="261"/>
            <ac:spMk id="2" creationId="{CF502003-CC4E-4D45-ADF7-FE807E1200E2}"/>
          </ac:spMkLst>
        </pc:spChg>
        <pc:spChg chg="mod">
          <ac:chgData name="김 우진" userId="7bcee5eeb92dfb36" providerId="LiveId" clId="{5E2BBF1C-4E9F-4D05-A887-D99FAAAE6580}" dt="2021-03-09T06:15:55.715" v="1194" actId="20577"/>
          <ac:spMkLst>
            <pc:docMk/>
            <pc:sldMk cId="1811558873" sldId="261"/>
            <ac:spMk id="3" creationId="{E8D7AA8C-990B-468D-9740-D0D0E94ECF77}"/>
          </ac:spMkLst>
        </pc:spChg>
        <pc:spChg chg="add del mod">
          <ac:chgData name="김 우진" userId="7bcee5eeb92dfb36" providerId="LiveId" clId="{5E2BBF1C-4E9F-4D05-A887-D99FAAAE6580}" dt="2021-03-09T06:16:20.663" v="1196"/>
          <ac:spMkLst>
            <pc:docMk/>
            <pc:sldMk cId="1811558873" sldId="261"/>
            <ac:spMk id="4" creationId="{7AC0470E-FEF0-40EF-B044-F943F7F04F0B}"/>
          </ac:spMkLst>
        </pc:spChg>
      </pc:sldChg>
      <pc:sldChg chg="modSp add mod">
        <pc:chgData name="김 우진" userId="7bcee5eeb92dfb36" providerId="LiveId" clId="{5E2BBF1C-4E9F-4D05-A887-D99FAAAE6580}" dt="2021-03-09T06:31:07.729" v="1815" actId="404"/>
        <pc:sldMkLst>
          <pc:docMk/>
          <pc:sldMk cId="1899096425" sldId="262"/>
        </pc:sldMkLst>
        <pc:spChg chg="mod">
          <ac:chgData name="김 우진" userId="7bcee5eeb92dfb36" providerId="LiveId" clId="{5E2BBF1C-4E9F-4D05-A887-D99FAAAE6580}" dt="2021-03-09T06:27:30.992" v="1456" actId="20577"/>
          <ac:spMkLst>
            <pc:docMk/>
            <pc:sldMk cId="1899096425" sldId="262"/>
            <ac:spMk id="2" creationId="{CF502003-CC4E-4D45-ADF7-FE807E1200E2}"/>
          </ac:spMkLst>
        </pc:spChg>
        <pc:spChg chg="mod">
          <ac:chgData name="김 우진" userId="7bcee5eeb92dfb36" providerId="LiveId" clId="{5E2BBF1C-4E9F-4D05-A887-D99FAAAE6580}" dt="2021-03-09T06:31:07.729" v="1815" actId="404"/>
          <ac:spMkLst>
            <pc:docMk/>
            <pc:sldMk cId="1899096425" sldId="262"/>
            <ac:spMk id="3" creationId="{E8D7AA8C-990B-468D-9740-D0D0E94ECF77}"/>
          </ac:spMkLst>
        </pc:spChg>
      </pc:sldChg>
      <pc:sldChg chg="modSp new mod">
        <pc:chgData name="김 우진" userId="7bcee5eeb92dfb36" providerId="LiveId" clId="{5E2BBF1C-4E9F-4D05-A887-D99FAAAE6580}" dt="2021-03-09T06:22:51.968" v="1442" actId="20577"/>
        <pc:sldMkLst>
          <pc:docMk/>
          <pc:sldMk cId="1535210946" sldId="263"/>
        </pc:sldMkLst>
        <pc:spChg chg="mod">
          <ac:chgData name="김 우진" userId="7bcee5eeb92dfb36" providerId="LiveId" clId="{5E2BBF1C-4E9F-4D05-A887-D99FAAAE6580}" dt="2021-03-09T06:17:20.772" v="1330" actId="20577"/>
          <ac:spMkLst>
            <pc:docMk/>
            <pc:sldMk cId="1535210946" sldId="263"/>
            <ac:spMk id="2" creationId="{286E55BD-4B62-40BF-A9F4-3CC0C00AE4D2}"/>
          </ac:spMkLst>
        </pc:spChg>
        <pc:spChg chg="mod">
          <ac:chgData name="김 우진" userId="7bcee5eeb92dfb36" providerId="LiveId" clId="{5E2BBF1C-4E9F-4D05-A887-D99FAAAE6580}" dt="2021-03-09T06:22:51.968" v="1442" actId="20577"/>
          <ac:spMkLst>
            <pc:docMk/>
            <pc:sldMk cId="1535210946" sldId="263"/>
            <ac:spMk id="3" creationId="{D8193AF8-AA85-430F-8569-9DD82FFE648D}"/>
          </ac:spMkLst>
        </pc:spChg>
      </pc:sldChg>
    </pc:docChg>
  </pc:docChgLst>
  <pc:docChgLst>
    <pc:chgData name="김 우진" userId="7bcee5eeb92dfb36" providerId="LiveId" clId="{B6280308-D372-477A-9DCA-F2E383D45F24}"/>
    <pc:docChg chg="undo redo custSel addSld delSld modSld sldOrd">
      <pc:chgData name="김 우진" userId="7bcee5eeb92dfb36" providerId="LiveId" clId="{B6280308-D372-477A-9DCA-F2E383D45F24}" dt="2021-03-16T14:06:20.663" v="13907"/>
      <pc:docMkLst>
        <pc:docMk/>
      </pc:docMkLst>
      <pc:sldChg chg="addSp delSp modSp mod">
        <pc:chgData name="김 우진" userId="7bcee5eeb92dfb36" providerId="LiveId" clId="{B6280308-D372-477A-9DCA-F2E383D45F24}" dt="2021-03-11T03:44:09.693" v="15" actId="21"/>
        <pc:sldMkLst>
          <pc:docMk/>
          <pc:sldMk cId="3493044918" sldId="256"/>
        </pc:sldMkLst>
        <pc:spChg chg="add del mod">
          <ac:chgData name="김 우진" userId="7bcee5eeb92dfb36" providerId="LiveId" clId="{B6280308-D372-477A-9DCA-F2E383D45F24}" dt="2021-03-11T03:44:09.693" v="15" actId="21"/>
          <ac:spMkLst>
            <pc:docMk/>
            <pc:sldMk cId="3493044918" sldId="256"/>
            <ac:spMk id="4" creationId="{05FC5E70-C9C4-4FD6-AA20-628E8CDC46C4}"/>
          </ac:spMkLst>
        </pc:spChg>
      </pc:sldChg>
      <pc:sldChg chg="addSp modSp mod ord">
        <pc:chgData name="김 우진" userId="7bcee5eeb92dfb36" providerId="LiveId" clId="{B6280308-D372-477A-9DCA-F2E383D45F24}" dt="2021-03-13T05:52:49.895" v="10501" actId="1076"/>
        <pc:sldMkLst>
          <pc:docMk/>
          <pc:sldMk cId="3695543465" sldId="257"/>
        </pc:sldMkLst>
        <pc:spChg chg="mod">
          <ac:chgData name="김 우진" userId="7bcee5eeb92dfb36" providerId="LiveId" clId="{B6280308-D372-477A-9DCA-F2E383D45F24}" dt="2021-03-11T04:11:47.379" v="411" actId="1076"/>
          <ac:spMkLst>
            <pc:docMk/>
            <pc:sldMk cId="3695543465" sldId="257"/>
            <ac:spMk id="3" creationId="{242CC307-0D09-4085-85F5-29BF5EA7E4E7}"/>
          </ac:spMkLst>
        </pc:spChg>
        <pc:picChg chg="add mod">
          <ac:chgData name="김 우진" userId="7bcee5eeb92dfb36" providerId="LiveId" clId="{B6280308-D372-477A-9DCA-F2E383D45F24}" dt="2021-03-13T05:52:49.895" v="10501" actId="1076"/>
          <ac:picMkLst>
            <pc:docMk/>
            <pc:sldMk cId="3695543465" sldId="257"/>
            <ac:picMk id="4" creationId="{3D18D30B-6533-4CF1-AE08-943F80D58BAB}"/>
          </ac:picMkLst>
        </pc:picChg>
      </pc:sldChg>
      <pc:sldChg chg="addSp modSp del mod ord">
        <pc:chgData name="김 우진" userId="7bcee5eeb92dfb36" providerId="LiveId" clId="{B6280308-D372-477A-9DCA-F2E383D45F24}" dt="2021-03-13T06:32:21.357" v="12002" actId="2696"/>
        <pc:sldMkLst>
          <pc:docMk/>
          <pc:sldMk cId="333561199" sldId="258"/>
        </pc:sldMkLst>
        <pc:picChg chg="add mod">
          <ac:chgData name="김 우진" userId="7bcee5eeb92dfb36" providerId="LiveId" clId="{B6280308-D372-477A-9DCA-F2E383D45F24}" dt="2021-03-13T05:52:57.247" v="10505" actId="1076"/>
          <ac:picMkLst>
            <pc:docMk/>
            <pc:sldMk cId="333561199" sldId="258"/>
            <ac:picMk id="4" creationId="{BDAA97DD-C74E-4555-8756-CB163912C1E9}"/>
          </ac:picMkLst>
        </pc:picChg>
      </pc:sldChg>
      <pc:sldChg chg="add del">
        <pc:chgData name="김 우진" userId="7bcee5eeb92dfb36" providerId="LiveId" clId="{B6280308-D372-477A-9DCA-F2E383D45F24}" dt="2021-03-16T05:29:01.011" v="13076" actId="2696"/>
        <pc:sldMkLst>
          <pc:docMk/>
          <pc:sldMk cId="3073552621" sldId="258"/>
        </pc:sldMkLst>
      </pc:sldChg>
      <pc:sldChg chg="del">
        <pc:chgData name="김 우진" userId="7bcee5eeb92dfb36" providerId="LiveId" clId="{B6280308-D372-477A-9DCA-F2E383D45F24}" dt="2021-03-16T05:29:01.011" v="13076" actId="2696"/>
        <pc:sldMkLst>
          <pc:docMk/>
          <pc:sldMk cId="3718689261" sldId="259"/>
        </pc:sldMkLst>
      </pc:sldChg>
      <pc:sldChg chg="modSp mod ord">
        <pc:chgData name="김 우진" userId="7bcee5eeb92dfb36" providerId="LiveId" clId="{B6280308-D372-477A-9DCA-F2E383D45F24}" dt="2021-03-13T06:41:02.002" v="12607"/>
        <pc:sldMkLst>
          <pc:docMk/>
          <pc:sldMk cId="2547831916" sldId="260"/>
        </pc:sldMkLst>
        <pc:spChg chg="mod">
          <ac:chgData name="김 우진" userId="7bcee5eeb92dfb36" providerId="LiveId" clId="{B6280308-D372-477A-9DCA-F2E383D45F24}" dt="2021-03-13T06:40:45.124" v="12603" actId="20577"/>
          <ac:spMkLst>
            <pc:docMk/>
            <pc:sldMk cId="2547831916" sldId="260"/>
            <ac:spMk id="3" creationId="{AD7D5D68-1BED-4C8E-A91A-9ADAB2C475A2}"/>
          </ac:spMkLst>
        </pc:spChg>
      </pc:sldChg>
      <pc:sldChg chg="del">
        <pc:chgData name="김 우진" userId="7bcee5eeb92dfb36" providerId="LiveId" clId="{B6280308-D372-477A-9DCA-F2E383D45F24}" dt="2021-03-16T05:29:01.011" v="13076" actId="2696"/>
        <pc:sldMkLst>
          <pc:docMk/>
          <pc:sldMk cId="1811558873" sldId="261"/>
        </pc:sldMkLst>
      </pc:sldChg>
      <pc:sldChg chg="del">
        <pc:chgData name="김 우진" userId="7bcee5eeb92dfb36" providerId="LiveId" clId="{B6280308-D372-477A-9DCA-F2E383D45F24}" dt="2021-03-16T05:29:01.011" v="13076" actId="2696"/>
        <pc:sldMkLst>
          <pc:docMk/>
          <pc:sldMk cId="1899096425" sldId="262"/>
        </pc:sldMkLst>
      </pc:sldChg>
      <pc:sldChg chg="del">
        <pc:chgData name="김 우진" userId="7bcee5eeb92dfb36" providerId="LiveId" clId="{B6280308-D372-477A-9DCA-F2E383D45F24}" dt="2021-03-16T05:29:01.011" v="13076" actId="2696"/>
        <pc:sldMkLst>
          <pc:docMk/>
          <pc:sldMk cId="1535210946" sldId="263"/>
        </pc:sldMkLst>
      </pc:sldChg>
      <pc:sldChg chg="addSp delSp modSp add mod modTransition setBg modAnim">
        <pc:chgData name="김 우진" userId="7bcee5eeb92dfb36" providerId="LiveId" clId="{B6280308-D372-477A-9DCA-F2E383D45F24}" dt="2021-03-16T07:11:30.688" v="13727"/>
        <pc:sldMkLst>
          <pc:docMk/>
          <pc:sldMk cId="3809355308" sldId="264"/>
        </pc:sldMkLst>
        <pc:spChg chg="mod">
          <ac:chgData name="김 우진" userId="7bcee5eeb92dfb36" providerId="LiveId" clId="{B6280308-D372-477A-9DCA-F2E383D45F24}" dt="2021-03-11T04:27:39.720" v="837"/>
          <ac:spMkLst>
            <pc:docMk/>
            <pc:sldMk cId="3809355308" sldId="264"/>
            <ac:spMk id="12" creationId="{03AD5BD4-0D98-4306-AD39-B06A516B230D}"/>
          </ac:spMkLst>
        </pc:spChg>
        <pc:spChg chg="mod">
          <ac:chgData name="김 우진" userId="7bcee5eeb92dfb36" providerId="LiveId" clId="{B6280308-D372-477A-9DCA-F2E383D45F24}" dt="2021-03-11T03:47:58.370" v="130" actId="113"/>
          <ac:spMkLst>
            <pc:docMk/>
            <pc:sldMk cId="3809355308" sldId="264"/>
            <ac:spMk id="49" creationId="{00000000-0000-0000-0000-000000000000}"/>
          </ac:spMkLst>
        </pc:spChg>
        <pc:spChg chg="mod">
          <ac:chgData name="김 우진" userId="7bcee5eeb92dfb36" providerId="LiveId" clId="{B6280308-D372-477A-9DCA-F2E383D45F24}" dt="2021-03-11T03:47:58.370" v="130" actId="113"/>
          <ac:spMkLst>
            <pc:docMk/>
            <pc:sldMk cId="3809355308" sldId="264"/>
            <ac:spMk id="50" creationId="{00000000-0000-0000-0000-000000000000}"/>
          </ac:spMkLst>
        </pc:spChg>
        <pc:spChg chg="mod">
          <ac:chgData name="김 우진" userId="7bcee5eeb92dfb36" providerId="LiveId" clId="{B6280308-D372-477A-9DCA-F2E383D45F24}" dt="2021-03-11T03:47:58.370" v="130" actId="113"/>
          <ac:spMkLst>
            <pc:docMk/>
            <pc:sldMk cId="3809355308" sldId="264"/>
            <ac:spMk id="51" creationId="{00000000-0000-0000-0000-000000000000}"/>
          </ac:spMkLst>
        </pc:spChg>
        <pc:picChg chg="add del mod">
          <ac:chgData name="김 우진" userId="7bcee5eeb92dfb36" providerId="LiveId" clId="{B6280308-D372-477A-9DCA-F2E383D45F24}" dt="2021-03-16T07:00:41.215" v="13718"/>
          <ac:picMkLst>
            <pc:docMk/>
            <pc:sldMk cId="3809355308" sldId="264"/>
            <ac:picMk id="2" creationId="{B6ADA9A9-CA35-48E5-9468-BE1870C8E17D}"/>
          </ac:picMkLst>
        </pc:picChg>
        <pc:picChg chg="add mod">
          <ac:chgData name="김 우진" userId="7bcee5eeb92dfb36" providerId="LiveId" clId="{B6280308-D372-477A-9DCA-F2E383D45F24}" dt="2021-03-16T07:11:30.688" v="13727"/>
          <ac:picMkLst>
            <pc:docMk/>
            <pc:sldMk cId="3809355308" sldId="264"/>
            <ac:picMk id="3" creationId="{8B49910F-B6A8-4A50-BC91-EF7210F69C19}"/>
          </ac:picMkLst>
        </pc:picChg>
      </pc:sldChg>
      <pc:sldChg chg="add del setBg">
        <pc:chgData name="김 우진" userId="7bcee5eeb92dfb36" providerId="LiveId" clId="{B6280308-D372-477A-9DCA-F2E383D45F24}" dt="2021-03-11T04:24:14.185" v="804" actId="2696"/>
        <pc:sldMkLst>
          <pc:docMk/>
          <pc:sldMk cId="1525271028" sldId="265"/>
        </pc:sldMkLst>
      </pc:sldChg>
      <pc:sldChg chg="add setBg">
        <pc:chgData name="김 우진" userId="7bcee5eeb92dfb36" providerId="LiveId" clId="{B6280308-D372-477A-9DCA-F2E383D45F24}" dt="2021-03-11T03:40:49.381" v="0"/>
        <pc:sldMkLst>
          <pc:docMk/>
          <pc:sldMk cId="2225756398" sldId="266"/>
        </pc:sldMkLst>
      </pc:sldChg>
      <pc:sldChg chg="add setBg">
        <pc:chgData name="김 우진" userId="7bcee5eeb92dfb36" providerId="LiveId" clId="{B6280308-D372-477A-9DCA-F2E383D45F24}" dt="2021-03-11T03:40:49.381" v="0"/>
        <pc:sldMkLst>
          <pc:docMk/>
          <pc:sldMk cId="650172553" sldId="267"/>
        </pc:sldMkLst>
      </pc:sldChg>
      <pc:sldChg chg="add setBg">
        <pc:chgData name="김 우진" userId="7bcee5eeb92dfb36" providerId="LiveId" clId="{B6280308-D372-477A-9DCA-F2E383D45F24}" dt="2021-03-11T03:40:49.381" v="0"/>
        <pc:sldMkLst>
          <pc:docMk/>
          <pc:sldMk cId="663685290" sldId="268"/>
        </pc:sldMkLst>
      </pc:sldChg>
      <pc:sldChg chg="add setBg">
        <pc:chgData name="김 우진" userId="7bcee5eeb92dfb36" providerId="LiveId" clId="{B6280308-D372-477A-9DCA-F2E383D45F24}" dt="2021-03-11T03:40:49.381" v="0"/>
        <pc:sldMkLst>
          <pc:docMk/>
          <pc:sldMk cId="3172523493" sldId="269"/>
        </pc:sldMkLst>
      </pc:sldChg>
      <pc:sldChg chg="addSp delSp modSp add mod ord modTransition modAnim">
        <pc:chgData name="김 우진" userId="7bcee5eeb92dfb36" providerId="LiveId" clId="{B6280308-D372-477A-9DCA-F2E383D45F24}" dt="2021-03-16T12:10:11.098" v="13756"/>
        <pc:sldMkLst>
          <pc:docMk/>
          <pc:sldMk cId="2494093511" sldId="270"/>
        </pc:sldMkLst>
        <pc:spChg chg="del">
          <ac:chgData name="김 우진" userId="7bcee5eeb92dfb36" providerId="LiveId" clId="{B6280308-D372-477A-9DCA-F2E383D45F24}" dt="2021-03-11T03:45:39.853" v="55" actId="21"/>
          <ac:spMkLst>
            <pc:docMk/>
            <pc:sldMk cId="2494093511" sldId="270"/>
            <ac:spMk id="3" creationId="{00000000-0000-0000-0000-000000000000}"/>
          </ac:spMkLst>
        </pc:spChg>
        <pc:spChg chg="mod">
          <ac:chgData name="김 우진" userId="7bcee5eeb92dfb36" providerId="LiveId" clId="{B6280308-D372-477A-9DCA-F2E383D45F24}" dt="2021-03-11T04:16:18.073" v="474" actId="1076"/>
          <ac:spMkLst>
            <pc:docMk/>
            <pc:sldMk cId="2494093511" sldId="270"/>
            <ac:spMk id="5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7:25.834" v="5266" actId="1076"/>
          <ac:spMkLst>
            <pc:docMk/>
            <pc:sldMk cId="2494093511" sldId="270"/>
            <ac:spMk id="6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39.077" v="5240" actId="1076"/>
          <ac:spMkLst>
            <pc:docMk/>
            <pc:sldMk cId="2494093511" sldId="270"/>
            <ac:spMk id="7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6:51.062" v="5264" actId="1076"/>
          <ac:spMkLst>
            <pc:docMk/>
            <pc:sldMk cId="2494093511" sldId="270"/>
            <ac:spMk id="9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51.485" v="5248" actId="403"/>
          <ac:spMkLst>
            <pc:docMk/>
            <pc:sldMk cId="2494093511" sldId="270"/>
            <ac:spMk id="10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30.307" v="5237" actId="1076"/>
          <ac:spMkLst>
            <pc:docMk/>
            <pc:sldMk cId="2494093511" sldId="270"/>
            <ac:spMk id="11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4:17:27.330" v="477" actId="21"/>
          <ac:spMkLst>
            <pc:docMk/>
            <pc:sldMk cId="2494093511" sldId="270"/>
            <ac:spMk id="12" creationId="{03AD5BD4-0D98-4306-AD39-B06A516B230D}"/>
          </ac:spMkLst>
        </pc:spChg>
        <pc:spChg chg="add del mod">
          <ac:chgData name="김 우진" userId="7bcee5eeb92dfb36" providerId="LiveId" clId="{B6280308-D372-477A-9DCA-F2E383D45F24}" dt="2021-03-11T06:46:51.062" v="5264" actId="1076"/>
          <ac:spMkLst>
            <pc:docMk/>
            <pc:sldMk cId="2494093511" sldId="270"/>
            <ac:spMk id="13" creationId="{00000000-0000-0000-0000-000000000000}"/>
          </ac:spMkLst>
        </pc:spChg>
        <pc:spChg chg="mod">
          <ac:chgData name="김 우진" userId="7bcee5eeb92dfb36" providerId="LiveId" clId="{B6280308-D372-477A-9DCA-F2E383D45F24}" dt="2021-03-11T03:43:24.404" v="9" actId="688"/>
          <ac:spMkLst>
            <pc:docMk/>
            <pc:sldMk cId="2494093511" sldId="270"/>
            <ac:spMk id="15" creationId="{00000000-0000-0000-0000-000000000000}"/>
          </ac:spMkLst>
        </pc:spChg>
        <pc:spChg chg="mod">
          <ac:chgData name="김 우진" userId="7bcee5eeb92dfb36" providerId="LiveId" clId="{B6280308-D372-477A-9DCA-F2E383D45F24}" dt="2021-03-11T04:16:00.311" v="469" actId="1076"/>
          <ac:spMkLst>
            <pc:docMk/>
            <pc:sldMk cId="2494093511" sldId="270"/>
            <ac:spMk id="16" creationId="{00000000-0000-0000-0000-000000000000}"/>
          </ac:spMkLst>
        </pc:spChg>
        <pc:spChg chg="mod">
          <ac:chgData name="김 우진" userId="7bcee5eeb92dfb36" providerId="LiveId" clId="{B6280308-D372-477A-9DCA-F2E383D45F24}" dt="2021-03-11T04:16:16.132" v="472" actId="1076"/>
          <ac:spMkLst>
            <pc:docMk/>
            <pc:sldMk cId="2494093511" sldId="270"/>
            <ac:spMk id="18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4:15:20.788" v="442"/>
          <ac:spMkLst>
            <pc:docMk/>
            <pc:sldMk cId="2494093511" sldId="270"/>
            <ac:spMk id="20" creationId="{00000000-0000-0000-0000-000000000000}"/>
          </ac:spMkLst>
        </pc:spChg>
        <pc:spChg chg="mod">
          <ac:chgData name="김 우진" userId="7bcee5eeb92dfb36" providerId="LiveId" clId="{B6280308-D372-477A-9DCA-F2E383D45F24}" dt="2021-03-11T04:15:48.952" v="465" actId="1076"/>
          <ac:spMkLst>
            <pc:docMk/>
            <pc:sldMk cId="2494093511" sldId="270"/>
            <ac:spMk id="22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7:09.559" v="5265" actId="1076"/>
          <ac:spMkLst>
            <pc:docMk/>
            <pc:sldMk cId="2494093511" sldId="270"/>
            <ac:spMk id="28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39.077" v="5240" actId="1076"/>
          <ac:spMkLst>
            <pc:docMk/>
            <pc:sldMk cId="2494093511" sldId="270"/>
            <ac:spMk id="29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6:51.062" v="5264" actId="1076"/>
          <ac:spMkLst>
            <pc:docMk/>
            <pc:sldMk cId="2494093511" sldId="270"/>
            <ac:spMk id="30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6:40.887" v="5263" actId="1076"/>
          <ac:spMkLst>
            <pc:docMk/>
            <pc:sldMk cId="2494093511" sldId="270"/>
            <ac:spMk id="31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5:30.307" v="5237" actId="1076"/>
          <ac:spMkLst>
            <pc:docMk/>
            <pc:sldMk cId="2494093511" sldId="270"/>
            <ac:spMk id="32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6:46:51.062" v="5264" actId="1076"/>
          <ac:spMkLst>
            <pc:docMk/>
            <pc:sldMk cId="2494093511" sldId="270"/>
            <ac:spMk id="33" creationId="{00000000-0000-0000-0000-000000000000}"/>
          </ac:spMkLst>
        </pc:spChg>
        <pc:spChg chg="del mod">
          <ac:chgData name="김 우진" userId="7bcee5eeb92dfb36" providerId="LiveId" clId="{B6280308-D372-477A-9DCA-F2E383D45F24}" dt="2021-03-11T03:44:29.626" v="19" actId="21"/>
          <ac:spMkLst>
            <pc:docMk/>
            <pc:sldMk cId="2494093511" sldId="270"/>
            <ac:spMk id="34" creationId="{00000000-0000-0000-0000-000000000000}"/>
          </ac:spMkLst>
        </pc:spChg>
        <pc:spChg chg="add mod">
          <ac:chgData name="김 우진" userId="7bcee5eeb92dfb36" providerId="LiveId" clId="{B6280308-D372-477A-9DCA-F2E383D45F24}" dt="2021-03-11T03:43:40.628" v="11" actId="571"/>
          <ac:spMkLst>
            <pc:docMk/>
            <pc:sldMk cId="2494093511" sldId="270"/>
            <ac:spMk id="35" creationId="{FD637EAB-135C-4BE1-AFA1-FE1FEDCE4B53}"/>
          </ac:spMkLst>
        </pc:spChg>
        <pc:spChg chg="add mod">
          <ac:chgData name="김 우진" userId="7bcee5eeb92dfb36" providerId="LiveId" clId="{B6280308-D372-477A-9DCA-F2E383D45F24}" dt="2021-03-11T03:43:40.628" v="11" actId="571"/>
          <ac:spMkLst>
            <pc:docMk/>
            <pc:sldMk cId="2494093511" sldId="270"/>
            <ac:spMk id="36" creationId="{DCEA161A-0C95-44CF-AC50-D61BAC47516D}"/>
          </ac:spMkLst>
        </pc:spChg>
        <pc:spChg chg="add mod">
          <ac:chgData name="김 우진" userId="7bcee5eeb92dfb36" providerId="LiveId" clId="{B6280308-D372-477A-9DCA-F2E383D45F24}" dt="2021-03-11T03:43:40.628" v="11" actId="571"/>
          <ac:spMkLst>
            <pc:docMk/>
            <pc:sldMk cId="2494093511" sldId="270"/>
            <ac:spMk id="37" creationId="{733B9C3A-0B93-44E7-BA95-59A2F5359E42}"/>
          </ac:spMkLst>
        </pc:spChg>
        <pc:spChg chg="add mod">
          <ac:chgData name="김 우진" userId="7bcee5eeb92dfb36" providerId="LiveId" clId="{B6280308-D372-477A-9DCA-F2E383D45F24}" dt="2021-03-11T03:43:54.565" v="12" actId="571"/>
          <ac:spMkLst>
            <pc:docMk/>
            <pc:sldMk cId="2494093511" sldId="270"/>
            <ac:spMk id="38" creationId="{BF1F3FDE-74C7-425C-8B2C-BFAB1EE66D79}"/>
          </ac:spMkLst>
        </pc:spChg>
        <pc:spChg chg="add mod">
          <ac:chgData name="김 우진" userId="7bcee5eeb92dfb36" providerId="LiveId" clId="{B6280308-D372-477A-9DCA-F2E383D45F24}" dt="2021-03-11T03:45:53.285" v="58" actId="122"/>
          <ac:spMkLst>
            <pc:docMk/>
            <pc:sldMk cId="2494093511" sldId="270"/>
            <ac:spMk id="39" creationId="{5FB46B78-0F85-471D-AA7E-971E766C66AF}"/>
          </ac:spMkLst>
        </pc:spChg>
        <pc:picChg chg="add del mod">
          <ac:chgData name="김 우진" userId="7bcee5eeb92dfb36" providerId="LiveId" clId="{B6280308-D372-477A-9DCA-F2E383D45F24}" dt="2021-03-11T04:11:41.401" v="408" actId="478"/>
          <ac:picMkLst>
            <pc:docMk/>
            <pc:sldMk cId="2494093511" sldId="270"/>
            <ac:picMk id="2" creationId="{8274B4DC-0EC3-42C6-8958-B64AA1B39428}"/>
          </ac:picMkLst>
        </pc:picChg>
        <pc:picChg chg="add del mod">
          <ac:chgData name="김 우진" userId="7bcee5eeb92dfb36" providerId="LiveId" clId="{B6280308-D372-477A-9DCA-F2E383D45F24}" dt="2021-03-16T07:12:57.538" v="13729"/>
          <ac:picMkLst>
            <pc:docMk/>
            <pc:sldMk cId="2494093511" sldId="270"/>
            <ac:picMk id="2" creationId="{E6527C94-271F-4DE4-9452-62D4263BF32D}"/>
          </ac:picMkLst>
        </pc:picChg>
        <pc:picChg chg="add del mod">
          <ac:chgData name="김 우진" userId="7bcee5eeb92dfb36" providerId="LiveId" clId="{B6280308-D372-477A-9DCA-F2E383D45F24}" dt="2021-03-16T12:09:46.252" v="13755"/>
          <ac:picMkLst>
            <pc:docMk/>
            <pc:sldMk cId="2494093511" sldId="270"/>
            <ac:picMk id="2" creationId="{E7A9C136-36A1-49A1-877B-49CFB9B4D8D2}"/>
          </ac:picMkLst>
        </pc:picChg>
        <pc:picChg chg="add del mod">
          <ac:chgData name="김 우진" userId="7bcee5eeb92dfb36" providerId="LiveId" clId="{B6280308-D372-477A-9DCA-F2E383D45F24}" dt="2021-03-16T07:13:33.029" v="13731"/>
          <ac:picMkLst>
            <pc:docMk/>
            <pc:sldMk cId="2494093511" sldId="270"/>
            <ac:picMk id="3" creationId="{1B7630EF-8A49-4AC3-8159-30F2435E9271}"/>
          </ac:picMkLst>
        </pc:picChg>
        <pc:picChg chg="add del mod">
          <ac:chgData name="김 우진" userId="7bcee5eeb92dfb36" providerId="LiveId" clId="{B6280308-D372-477A-9DCA-F2E383D45F24}" dt="2021-03-16T12:10:11.098" v="13756"/>
          <ac:picMkLst>
            <pc:docMk/>
            <pc:sldMk cId="2494093511" sldId="270"/>
            <ac:picMk id="3" creationId="{548F0417-2F7E-4EF4-9901-B3B0AE9B6C99}"/>
          </ac:picMkLst>
        </pc:picChg>
        <pc:picChg chg="add del mod">
          <ac:chgData name="김 우진" userId="7bcee5eeb92dfb36" providerId="LiveId" clId="{B6280308-D372-477A-9DCA-F2E383D45F24}" dt="2021-03-16T12:08:56.897" v="13753"/>
          <ac:picMkLst>
            <pc:docMk/>
            <pc:sldMk cId="2494093511" sldId="270"/>
            <ac:picMk id="4" creationId="{D8083237-3F2B-4F66-8E82-C3002E93A18D}"/>
          </ac:picMkLst>
        </pc:picChg>
        <pc:picChg chg="add mod">
          <ac:chgData name="김 우진" userId="7bcee5eeb92dfb36" providerId="LiveId" clId="{B6280308-D372-477A-9DCA-F2E383D45F24}" dt="2021-03-16T12:10:11.098" v="13756"/>
          <ac:picMkLst>
            <pc:docMk/>
            <pc:sldMk cId="2494093511" sldId="270"/>
            <ac:picMk id="8" creationId="{26061F51-CADE-42EB-8073-A120321DF8BA}"/>
          </ac:picMkLst>
        </pc:picChg>
      </pc:sldChg>
      <pc:sldChg chg="addSp delSp modSp add del mod">
        <pc:chgData name="김 우진" userId="7bcee5eeb92dfb36" providerId="LiveId" clId="{B6280308-D372-477A-9DCA-F2E383D45F24}" dt="2021-03-11T04:22:47.308" v="712" actId="2696"/>
        <pc:sldMkLst>
          <pc:docMk/>
          <pc:sldMk cId="1204880087" sldId="271"/>
        </pc:sldMkLst>
        <pc:spChg chg="mod">
          <ac:chgData name="김 우진" userId="7bcee5eeb92dfb36" providerId="LiveId" clId="{B6280308-D372-477A-9DCA-F2E383D45F24}" dt="2021-03-11T04:20:46.090" v="667"/>
          <ac:spMkLst>
            <pc:docMk/>
            <pc:sldMk cId="1204880087" sldId="271"/>
            <ac:spMk id="6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0:38.352" v="634"/>
          <ac:spMkLst>
            <pc:docMk/>
            <pc:sldMk cId="1204880087" sldId="271"/>
            <ac:spMk id="10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1:07.480" v="688" actId="20577"/>
          <ac:spMkLst>
            <pc:docMk/>
            <pc:sldMk cId="1204880087" sldId="271"/>
            <ac:spMk id="11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2:07.134" v="709" actId="14100"/>
          <ac:spMkLst>
            <pc:docMk/>
            <pc:sldMk cId="1204880087" sldId="271"/>
            <ac:spMk id="12" creationId="{03AD5BD4-0D98-4306-AD39-B06A516B230D}"/>
          </ac:spMkLst>
        </pc:spChg>
        <pc:spChg chg="del">
          <ac:chgData name="김 우진" userId="7bcee5eeb92dfb36" providerId="LiveId" clId="{B6280308-D372-477A-9DCA-F2E383D45F24}" dt="2021-03-11T04:20:02.466" v="560" actId="21"/>
          <ac:spMkLst>
            <pc:docMk/>
            <pc:sldMk cId="1204880087" sldId="271"/>
            <ac:spMk id="28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0:02.466" v="560" actId="21"/>
          <ac:spMkLst>
            <pc:docMk/>
            <pc:sldMk cId="1204880087" sldId="271"/>
            <ac:spMk id="29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0:02.466" v="560" actId="21"/>
          <ac:spMkLst>
            <pc:docMk/>
            <pc:sldMk cId="1204880087" sldId="271"/>
            <ac:spMk id="30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0:53.004" v="686"/>
          <ac:spMkLst>
            <pc:docMk/>
            <pc:sldMk cId="1204880087" sldId="271"/>
            <ac:spMk id="31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0:12.611" v="564" actId="1076"/>
          <ac:spMkLst>
            <pc:docMk/>
            <pc:sldMk cId="1204880087" sldId="271"/>
            <ac:spMk id="32" creationId="{00000000-0000-0000-0000-000000000000}"/>
          </ac:spMkLst>
        </pc:spChg>
        <pc:spChg chg="mod">
          <ac:chgData name="김 우진" userId="7bcee5eeb92dfb36" providerId="LiveId" clId="{B6280308-D372-477A-9DCA-F2E383D45F24}" dt="2021-03-11T04:20:12.611" v="564" actId="1076"/>
          <ac:spMkLst>
            <pc:docMk/>
            <pc:sldMk cId="1204880087" sldId="271"/>
            <ac:spMk id="33" creationId="{00000000-0000-0000-0000-000000000000}"/>
          </ac:spMkLst>
        </pc:spChg>
        <pc:spChg chg="add mod">
          <ac:chgData name="김 우진" userId="7bcee5eeb92dfb36" providerId="LiveId" clId="{B6280308-D372-477A-9DCA-F2E383D45F24}" dt="2021-03-11T04:21:56.189" v="689"/>
          <ac:spMkLst>
            <pc:docMk/>
            <pc:sldMk cId="1204880087" sldId="271"/>
            <ac:spMk id="34" creationId="{2D3974CA-638A-4EB7-A3CF-D1A5F32F8625}"/>
          </ac:spMkLst>
        </pc:spChg>
        <pc:spChg chg="add mod">
          <ac:chgData name="김 우진" userId="7bcee5eeb92dfb36" providerId="LiveId" clId="{B6280308-D372-477A-9DCA-F2E383D45F24}" dt="2021-03-11T04:21:56.189" v="689"/>
          <ac:spMkLst>
            <pc:docMk/>
            <pc:sldMk cId="1204880087" sldId="271"/>
            <ac:spMk id="35" creationId="{CF44AB61-064B-48D1-8078-333CE0AA25BD}"/>
          </ac:spMkLst>
        </pc:spChg>
        <pc:spChg chg="add mod">
          <ac:chgData name="김 우진" userId="7bcee5eeb92dfb36" providerId="LiveId" clId="{B6280308-D372-477A-9DCA-F2E383D45F24}" dt="2021-03-11T04:21:56.189" v="689"/>
          <ac:spMkLst>
            <pc:docMk/>
            <pc:sldMk cId="1204880087" sldId="271"/>
            <ac:spMk id="36" creationId="{52DF813B-29EB-4A73-ABF7-21FE06C01B16}"/>
          </ac:spMkLst>
        </pc:spChg>
      </pc:sldChg>
      <pc:sldChg chg="add">
        <pc:chgData name="김 우진" userId="7bcee5eeb92dfb36" providerId="LiveId" clId="{B6280308-D372-477A-9DCA-F2E383D45F24}" dt="2021-03-11T04:16:50.452" v="475"/>
        <pc:sldMkLst>
          <pc:docMk/>
          <pc:sldMk cId="3692383293" sldId="271"/>
        </pc:sldMkLst>
      </pc:sldChg>
      <pc:sldChg chg="addSp delSp modSp add del mod ord">
        <pc:chgData name="김 우진" userId="7bcee5eeb92dfb36" providerId="LiveId" clId="{B6280308-D372-477A-9DCA-F2E383D45F24}" dt="2021-03-11T04:30:45.628" v="858" actId="2696"/>
        <pc:sldMkLst>
          <pc:docMk/>
          <pc:sldMk cId="3813629107" sldId="271"/>
        </pc:sldMkLst>
        <pc:spChg chg="mod">
          <ac:chgData name="김 우진" userId="7bcee5eeb92dfb36" providerId="LiveId" clId="{B6280308-D372-477A-9DCA-F2E383D45F24}" dt="2021-03-11T04:28:50.773" v="851" actId="1076"/>
          <ac:spMkLst>
            <pc:docMk/>
            <pc:sldMk cId="3813629107" sldId="271"/>
            <ac:spMk id="5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6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7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9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10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11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12" creationId="{03AD5BD4-0D98-4306-AD39-B06A516B230D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13" creationId="{00000000-0000-0000-0000-000000000000}"/>
          </ac:spMkLst>
        </pc:spChg>
        <pc:spChg chg="add del mod">
          <ac:chgData name="김 우진" userId="7bcee5eeb92dfb36" providerId="LiveId" clId="{B6280308-D372-477A-9DCA-F2E383D45F24}" dt="2021-03-11T04:29:05.818" v="854" actId="13926"/>
          <ac:spMkLst>
            <pc:docMk/>
            <pc:sldMk cId="3813629107" sldId="271"/>
            <ac:spMk id="15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28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29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30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31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32" creationId="{00000000-0000-0000-0000-000000000000}"/>
          </ac:spMkLst>
        </pc:spChg>
        <pc:spChg chg="del">
          <ac:chgData name="김 우진" userId="7bcee5eeb92dfb36" providerId="LiveId" clId="{B6280308-D372-477A-9DCA-F2E383D45F24}" dt="2021-03-11T04:28:23.134" v="846" actId="21"/>
          <ac:spMkLst>
            <pc:docMk/>
            <pc:sldMk cId="3813629107" sldId="271"/>
            <ac:spMk id="33" creationId="{00000000-0000-0000-0000-000000000000}"/>
          </ac:spMkLst>
        </pc:spChg>
        <pc:spChg chg="add mod">
          <ac:chgData name="김 우진" userId="7bcee5eeb92dfb36" providerId="LiveId" clId="{B6280308-D372-477A-9DCA-F2E383D45F24}" dt="2021-03-11T04:28:33.440" v="848"/>
          <ac:spMkLst>
            <pc:docMk/>
            <pc:sldMk cId="3813629107" sldId="271"/>
            <ac:spMk id="34" creationId="{62F39C63-0EBB-402E-8031-337BC1A0204B}"/>
          </ac:spMkLst>
        </pc:spChg>
        <pc:spChg chg="add mod">
          <ac:chgData name="김 우진" userId="7bcee5eeb92dfb36" providerId="LiveId" clId="{B6280308-D372-477A-9DCA-F2E383D45F24}" dt="2021-03-11T04:30:33.039" v="857"/>
          <ac:spMkLst>
            <pc:docMk/>
            <pc:sldMk cId="3813629107" sldId="271"/>
            <ac:spMk id="35" creationId="{6858E1F3-E257-49BE-812B-04A4CED6CC9C}"/>
          </ac:spMkLst>
        </pc:spChg>
      </pc:sldChg>
      <pc:sldChg chg="addSp delSp modSp add mod ord modTransition modAnim">
        <pc:chgData name="김 우진" userId="7bcee5eeb92dfb36" providerId="LiveId" clId="{B6280308-D372-477A-9DCA-F2E383D45F24}" dt="2021-03-16T12:15:38.305" v="13801"/>
        <pc:sldMkLst>
          <pc:docMk/>
          <pc:sldMk cId="2872250582" sldId="272"/>
        </pc:sldMkLst>
        <pc:spChg chg="add mod">
          <ac:chgData name="김 우진" userId="7bcee5eeb92dfb36" providerId="LiveId" clId="{B6280308-D372-477A-9DCA-F2E383D45F24}" dt="2021-03-16T12:13:04.964" v="13794" actId="20577"/>
          <ac:spMkLst>
            <pc:docMk/>
            <pc:sldMk cId="2872250582" sldId="272"/>
            <ac:spMk id="29" creationId="{FA4D1292-819B-489F-9D28-A2850D78EB93}"/>
          </ac:spMkLst>
        </pc:spChg>
        <pc:spChg chg="add mod">
          <ac:chgData name="김 우진" userId="7bcee5eeb92dfb36" providerId="LiveId" clId="{B6280308-D372-477A-9DCA-F2E383D45F24}" dt="2021-03-11T05:00:13.015" v="1431" actId="1076"/>
          <ac:spMkLst>
            <pc:docMk/>
            <pc:sldMk cId="2872250582" sldId="272"/>
            <ac:spMk id="30" creationId="{27D8A0B3-CA16-4E13-B72A-6ED524E93B57}"/>
          </ac:spMkLst>
        </pc:spChg>
        <pc:spChg chg="add mod">
          <ac:chgData name="김 우진" userId="7bcee5eeb92dfb36" providerId="LiveId" clId="{B6280308-D372-477A-9DCA-F2E383D45F24}" dt="2021-03-16T12:12:04.647" v="13771" actId="14100"/>
          <ac:spMkLst>
            <pc:docMk/>
            <pc:sldMk cId="2872250582" sldId="272"/>
            <ac:spMk id="31" creationId="{99637800-D223-4EBC-A6EC-A5C7F3F58C53}"/>
          </ac:spMkLst>
        </pc:spChg>
        <pc:spChg chg="add mod">
          <ac:chgData name="김 우진" userId="7bcee5eeb92dfb36" providerId="LiveId" clId="{B6280308-D372-477A-9DCA-F2E383D45F24}" dt="2021-03-11T05:04:23.203" v="1703" actId="1076"/>
          <ac:spMkLst>
            <pc:docMk/>
            <pc:sldMk cId="2872250582" sldId="272"/>
            <ac:spMk id="32" creationId="{4695028E-58CE-4E89-9793-C5DB557A7593}"/>
          </ac:spMkLst>
        </pc:spChg>
        <pc:spChg chg="mod">
          <ac:chgData name="김 우진" userId="7bcee5eeb92dfb36" providerId="LiveId" clId="{B6280308-D372-477A-9DCA-F2E383D45F24}" dt="2021-03-16T12:12:28.529" v="13786" actId="20577"/>
          <ac:spMkLst>
            <pc:docMk/>
            <pc:sldMk cId="2872250582" sldId="272"/>
            <ac:spMk id="36" creationId="{2D0C1C81-240E-42DA-82BD-F67E0A13C44F}"/>
          </ac:spMkLst>
        </pc:spChg>
        <pc:picChg chg="add del mod">
          <ac:chgData name="김 우진" userId="7bcee5eeb92dfb36" providerId="LiveId" clId="{B6280308-D372-477A-9DCA-F2E383D45F24}" dt="2021-03-16T07:14:26.593" v="13734"/>
          <ac:picMkLst>
            <pc:docMk/>
            <pc:sldMk cId="2872250582" sldId="272"/>
            <ac:picMk id="2" creationId="{30DAFB8F-54B8-4C3B-9263-A60B6D71C74D}"/>
          </ac:picMkLst>
        </pc:picChg>
        <pc:picChg chg="add del mod">
          <ac:chgData name="김 우진" userId="7bcee5eeb92dfb36" providerId="LiveId" clId="{B6280308-D372-477A-9DCA-F2E383D45F24}" dt="2021-03-11T04:47:00.436" v="1004" actId="21"/>
          <ac:picMkLst>
            <pc:docMk/>
            <pc:sldMk cId="2872250582" sldId="272"/>
            <ac:picMk id="2" creationId="{33886FB8-D42A-45E6-AB2D-C6B66440D3C9}"/>
          </ac:picMkLst>
        </pc:picChg>
        <pc:picChg chg="add del mod">
          <ac:chgData name="김 우진" userId="7bcee5eeb92dfb36" providerId="LiveId" clId="{B6280308-D372-477A-9DCA-F2E383D45F24}" dt="2021-03-16T12:11:43.242" v="13757"/>
          <ac:picMkLst>
            <pc:docMk/>
            <pc:sldMk cId="2872250582" sldId="272"/>
            <ac:picMk id="2" creationId="{636D85A2-A534-4D43-B698-DB698D49E63E}"/>
          </ac:picMkLst>
        </pc:picChg>
        <pc:picChg chg="add del mod">
          <ac:chgData name="김 우진" userId="7bcee5eeb92dfb36" providerId="LiveId" clId="{B6280308-D372-477A-9DCA-F2E383D45F24}" dt="2021-03-11T04:46:13.306" v="979" actId="21"/>
          <ac:picMkLst>
            <pc:docMk/>
            <pc:sldMk cId="2872250582" sldId="272"/>
            <ac:picMk id="3" creationId="{18AEA1C8-DEC0-4F14-A50C-5EED9218A35F}"/>
          </ac:picMkLst>
        </pc:picChg>
        <pc:picChg chg="add del mod">
          <ac:chgData name="김 우진" userId="7bcee5eeb92dfb36" providerId="LiveId" clId="{B6280308-D372-477A-9DCA-F2E383D45F24}" dt="2021-03-16T07:14:54.885" v="13736"/>
          <ac:picMkLst>
            <pc:docMk/>
            <pc:sldMk cId="2872250582" sldId="272"/>
            <ac:picMk id="3" creationId="{1D5330EB-0D82-4887-8B1A-8942F9E1A35C}"/>
          </ac:picMkLst>
        </pc:picChg>
        <pc:picChg chg="add del mod">
          <ac:chgData name="김 우진" userId="7bcee5eeb92dfb36" providerId="LiveId" clId="{B6280308-D372-477A-9DCA-F2E383D45F24}" dt="2021-03-16T12:13:53.103" v="13795"/>
          <ac:picMkLst>
            <pc:docMk/>
            <pc:sldMk cId="2872250582" sldId="272"/>
            <ac:picMk id="3" creationId="{7F7315F9-BC2E-4624-8742-1109BBE5C01F}"/>
          </ac:picMkLst>
        </pc:picChg>
        <pc:picChg chg="add del mod">
          <ac:chgData name="김 우진" userId="7bcee5eeb92dfb36" providerId="LiveId" clId="{B6280308-D372-477A-9DCA-F2E383D45F24}" dt="2021-03-16T12:14:02.816" v="13796"/>
          <ac:picMkLst>
            <pc:docMk/>
            <pc:sldMk cId="2872250582" sldId="272"/>
            <ac:picMk id="4" creationId="{C54886A8-6D43-4CC4-9C35-1C0F7DEA5B05}"/>
          </ac:picMkLst>
        </pc:picChg>
        <pc:picChg chg="mod">
          <ac:chgData name="김 우진" userId="7bcee5eeb92dfb36" providerId="LiveId" clId="{B6280308-D372-477A-9DCA-F2E383D45F24}" dt="2021-03-11T04:55:00.522" v="1250" actId="1076"/>
          <ac:picMkLst>
            <pc:docMk/>
            <pc:sldMk cId="2872250582" sldId="272"/>
            <ac:picMk id="6" creationId="{12977314-6FF2-4DE0-BEB3-DE26CA8D12FD}"/>
          </ac:picMkLst>
        </pc:picChg>
        <pc:picChg chg="add del mod">
          <ac:chgData name="김 우진" userId="7bcee5eeb92dfb36" providerId="LiveId" clId="{B6280308-D372-477A-9DCA-F2E383D45F24}" dt="2021-03-16T12:14:10.362" v="13797"/>
          <ac:picMkLst>
            <pc:docMk/>
            <pc:sldMk cId="2872250582" sldId="272"/>
            <ac:picMk id="6" creationId="{2602FC1D-5893-4663-94EB-CC9A17E9536E}"/>
          </ac:picMkLst>
        </pc:picChg>
        <pc:picChg chg="add del mod">
          <ac:chgData name="김 우진" userId="7bcee5eeb92dfb36" providerId="LiveId" clId="{B6280308-D372-477A-9DCA-F2E383D45F24}" dt="2021-03-16T12:14:21.429" v="13798"/>
          <ac:picMkLst>
            <pc:docMk/>
            <pc:sldMk cId="2872250582" sldId="272"/>
            <ac:picMk id="7" creationId="{5F41C54D-C876-4FB9-B2E7-1718E7FB1CF9}"/>
          </ac:picMkLst>
        </pc:picChg>
        <pc:picChg chg="add del mod">
          <ac:chgData name="김 우진" userId="7bcee5eeb92dfb36" providerId="LiveId" clId="{B6280308-D372-477A-9DCA-F2E383D45F24}" dt="2021-03-16T12:14:31.222" v="13799"/>
          <ac:picMkLst>
            <pc:docMk/>
            <pc:sldMk cId="2872250582" sldId="272"/>
            <ac:picMk id="8" creationId="{D6DEC0AF-4D9C-443B-9CBB-43D6A07DE7EF}"/>
          </ac:picMkLst>
        </pc:picChg>
        <pc:picChg chg="add del mod">
          <ac:chgData name="김 우진" userId="7bcee5eeb92dfb36" providerId="LiveId" clId="{B6280308-D372-477A-9DCA-F2E383D45F24}" dt="2021-03-16T12:14:47.438" v="13800"/>
          <ac:picMkLst>
            <pc:docMk/>
            <pc:sldMk cId="2872250582" sldId="272"/>
            <ac:picMk id="9" creationId="{EEEFC8B3-8DAA-45DE-B38D-F16A740E3253}"/>
          </ac:picMkLst>
        </pc:picChg>
        <pc:picChg chg="add del mod">
          <ac:chgData name="김 우진" userId="7bcee5eeb92dfb36" providerId="LiveId" clId="{B6280308-D372-477A-9DCA-F2E383D45F24}" dt="2021-03-16T12:15:38.305" v="13801"/>
          <ac:picMkLst>
            <pc:docMk/>
            <pc:sldMk cId="2872250582" sldId="272"/>
            <ac:picMk id="10" creationId="{69F52E80-2A39-41B2-8FDD-6847C02FAEF5}"/>
          </ac:picMkLst>
        </pc:picChg>
        <pc:picChg chg="add mod">
          <ac:chgData name="김 우진" userId="7bcee5eeb92dfb36" providerId="LiveId" clId="{B6280308-D372-477A-9DCA-F2E383D45F24}" dt="2021-03-16T12:15:38.305" v="13801"/>
          <ac:picMkLst>
            <pc:docMk/>
            <pc:sldMk cId="2872250582" sldId="272"/>
            <ac:picMk id="11" creationId="{89A013F6-55A5-4A6A-B4C2-DCF90A851DE0}"/>
          </ac:picMkLst>
        </pc:picChg>
        <pc:picChg chg="add del mod">
          <ac:chgData name="김 우진" userId="7bcee5eeb92dfb36" providerId="LiveId" clId="{B6280308-D372-477A-9DCA-F2E383D45F24}" dt="2021-03-11T04:53:30.769" v="1244" actId="1076"/>
          <ac:picMkLst>
            <pc:docMk/>
            <pc:sldMk cId="2872250582" sldId="272"/>
            <ac:picMk id="1026" creationId="{74B9F0A8-CE66-445B-82E2-047ED0228525}"/>
          </ac:picMkLst>
        </pc:picChg>
      </pc:sldChg>
      <pc:sldChg chg="addSp delSp modSp mod modTransition modAnim">
        <pc:chgData name="김 우진" userId="7bcee5eeb92dfb36" providerId="LiveId" clId="{B6280308-D372-477A-9DCA-F2E383D45F24}" dt="2021-03-16T07:26:42.284" v="13752"/>
        <pc:sldMkLst>
          <pc:docMk/>
          <pc:sldMk cId="1985377575" sldId="274"/>
        </pc:sldMkLst>
        <pc:spChg chg="mod">
          <ac:chgData name="김 우진" userId="7bcee5eeb92dfb36" providerId="LiveId" clId="{B6280308-D372-477A-9DCA-F2E383D45F24}" dt="2021-03-16T06:58:42.229" v="13716" actId="1076"/>
          <ac:spMkLst>
            <pc:docMk/>
            <pc:sldMk cId="1985377575" sldId="274"/>
            <ac:spMk id="32" creationId="{2FA3B6F9-B0A6-4024-B386-6C6E45A3F555}"/>
          </ac:spMkLst>
        </pc:spChg>
        <pc:spChg chg="add mod">
          <ac:chgData name="김 우진" userId="7bcee5eeb92dfb36" providerId="LiveId" clId="{B6280308-D372-477A-9DCA-F2E383D45F24}" dt="2021-03-16T06:58:33.515" v="13715" actId="1076"/>
          <ac:spMkLst>
            <pc:docMk/>
            <pc:sldMk cId="1985377575" sldId="274"/>
            <ac:spMk id="36" creationId="{D77E4903-1F42-4BD4-B442-FB3DE96F9AB1}"/>
          </ac:spMkLst>
        </pc:spChg>
        <pc:spChg chg="mod">
          <ac:chgData name="김 우진" userId="7bcee5eeb92dfb36" providerId="LiveId" clId="{B6280308-D372-477A-9DCA-F2E383D45F24}" dt="2021-03-12T08:37:08.865" v="7173" actId="1076"/>
          <ac:spMkLst>
            <pc:docMk/>
            <pc:sldMk cId="1985377575" sldId="274"/>
            <ac:spMk id="46" creationId="{213711A0-CAAB-4CA6-A4D4-48363343D73F}"/>
          </ac:spMkLst>
        </pc:spChg>
        <pc:picChg chg="add del mod">
          <ac:chgData name="김 우진" userId="7bcee5eeb92dfb36" providerId="LiveId" clId="{B6280308-D372-477A-9DCA-F2E383D45F24}" dt="2021-03-16T07:25:34.114" v="13745"/>
          <ac:picMkLst>
            <pc:docMk/>
            <pc:sldMk cId="1985377575" sldId="274"/>
            <ac:picMk id="2" creationId="{ACC63C4D-7BB4-4EBC-AB2D-A23AE84C8F71}"/>
          </ac:picMkLst>
        </pc:picChg>
        <pc:picChg chg="add del mod">
          <ac:chgData name="김 우진" userId="7bcee5eeb92dfb36" providerId="LiveId" clId="{B6280308-D372-477A-9DCA-F2E383D45F24}" dt="2021-03-16T07:25:50.232" v="13747"/>
          <ac:picMkLst>
            <pc:docMk/>
            <pc:sldMk cId="1985377575" sldId="274"/>
            <ac:picMk id="3" creationId="{5922124A-5BD9-4D6C-8ADC-6FE52F97FC44}"/>
          </ac:picMkLst>
        </pc:picChg>
        <pc:picChg chg="add del mod">
          <ac:chgData name="김 우진" userId="7bcee5eeb92dfb36" providerId="LiveId" clId="{B6280308-D372-477A-9DCA-F2E383D45F24}" dt="2021-03-16T07:26:09.936" v="13749"/>
          <ac:picMkLst>
            <pc:docMk/>
            <pc:sldMk cId="1985377575" sldId="274"/>
            <ac:picMk id="4" creationId="{6D53C6D3-49B9-4ECB-9FB4-79C64F5FAA68}"/>
          </ac:picMkLst>
        </pc:picChg>
        <pc:picChg chg="add del mod">
          <ac:chgData name="김 우진" userId="7bcee5eeb92dfb36" providerId="LiveId" clId="{B6280308-D372-477A-9DCA-F2E383D45F24}" dt="2021-03-16T07:26:28.141" v="13751"/>
          <ac:picMkLst>
            <pc:docMk/>
            <pc:sldMk cId="1985377575" sldId="274"/>
            <ac:picMk id="6" creationId="{815B0E58-1A0F-4116-866E-FAF03AA8D45C}"/>
          </ac:picMkLst>
        </pc:picChg>
        <pc:picChg chg="add mod">
          <ac:chgData name="김 우진" userId="7bcee5eeb92dfb36" providerId="LiveId" clId="{B6280308-D372-477A-9DCA-F2E383D45F24}" dt="2021-03-16T07:26:42.284" v="13752"/>
          <ac:picMkLst>
            <pc:docMk/>
            <pc:sldMk cId="1985377575" sldId="274"/>
            <ac:picMk id="7" creationId="{FCD03F60-F73D-4732-B40F-E900D09AA5D7}"/>
          </ac:picMkLst>
        </pc:picChg>
      </pc:sldChg>
      <pc:sldChg chg="addSp delSp modSp mod">
        <pc:chgData name="김 우진" userId="7bcee5eeb92dfb36" providerId="LiveId" clId="{B6280308-D372-477A-9DCA-F2E383D45F24}" dt="2021-03-16T13:31:15.464" v="13888"/>
        <pc:sldMkLst>
          <pc:docMk/>
          <pc:sldMk cId="3398767240" sldId="277"/>
        </pc:sldMkLst>
        <pc:spChg chg="add mod">
          <ac:chgData name="김 우진" userId="7bcee5eeb92dfb36" providerId="LiveId" clId="{B6280308-D372-477A-9DCA-F2E383D45F24}" dt="2021-03-16T06:57:50.422" v="13699"/>
          <ac:spMkLst>
            <pc:docMk/>
            <pc:sldMk cId="3398767240" sldId="277"/>
            <ac:spMk id="28" creationId="{AB1974F4-1D85-4B71-9D2E-779AF0E641FF}"/>
          </ac:spMkLst>
        </pc:spChg>
        <pc:spChg chg="mod">
          <ac:chgData name="김 우진" userId="7bcee5eeb92dfb36" providerId="LiveId" clId="{B6280308-D372-477A-9DCA-F2E383D45F24}" dt="2021-03-15T13:51:55.938" v="12776" actId="20577"/>
          <ac:spMkLst>
            <pc:docMk/>
            <pc:sldMk cId="3398767240" sldId="277"/>
            <ac:spMk id="29" creationId="{2230F731-6F7A-4AB7-9E95-AF66E19880D7}"/>
          </ac:spMkLst>
        </pc:spChg>
        <pc:spChg chg="mod">
          <ac:chgData name="김 우진" userId="7bcee5eeb92dfb36" providerId="LiveId" clId="{B6280308-D372-477A-9DCA-F2E383D45F24}" dt="2021-03-16T13:25:42.780" v="13876" actId="20577"/>
          <ac:spMkLst>
            <pc:docMk/>
            <pc:sldMk cId="3398767240" sldId="277"/>
            <ac:spMk id="30" creationId="{94A4CD91-50CA-455E-B227-D63A737CB286}"/>
          </ac:spMkLst>
        </pc:spChg>
        <pc:spChg chg="add del mod">
          <ac:chgData name="김 우진" userId="7bcee5eeb92dfb36" providerId="LiveId" clId="{B6280308-D372-477A-9DCA-F2E383D45F24}" dt="2021-03-16T06:57:52.941" v="13701"/>
          <ac:spMkLst>
            <pc:docMk/>
            <pc:sldMk cId="3398767240" sldId="277"/>
            <ac:spMk id="31" creationId="{ACA0DD3D-0B85-48C7-81CE-FE8087BCDB20}"/>
          </ac:spMkLst>
        </pc:spChg>
        <pc:picChg chg="add del mod">
          <ac:chgData name="김 우진" userId="7bcee5eeb92dfb36" providerId="LiveId" clId="{B6280308-D372-477A-9DCA-F2E383D45F24}" dt="2021-03-16T13:26:00.590" v="13877"/>
          <ac:picMkLst>
            <pc:docMk/>
            <pc:sldMk cId="3398767240" sldId="277"/>
            <ac:picMk id="2" creationId="{4728F88E-9E62-4B3F-9754-35B153978E91}"/>
          </ac:picMkLst>
        </pc:picChg>
        <pc:picChg chg="add del mod">
          <ac:chgData name="김 우진" userId="7bcee5eeb92dfb36" providerId="LiveId" clId="{B6280308-D372-477A-9DCA-F2E383D45F24}" dt="2021-03-16T13:26:46.079" v="13878"/>
          <ac:picMkLst>
            <pc:docMk/>
            <pc:sldMk cId="3398767240" sldId="277"/>
            <ac:picMk id="3" creationId="{9945F37D-B428-4CA1-891B-58B55D417091}"/>
          </ac:picMkLst>
        </pc:picChg>
        <pc:picChg chg="add del mod">
          <ac:chgData name="김 우진" userId="7bcee5eeb92dfb36" providerId="LiveId" clId="{B6280308-D372-477A-9DCA-F2E383D45F24}" dt="2021-03-16T13:27:23.101" v="13879"/>
          <ac:picMkLst>
            <pc:docMk/>
            <pc:sldMk cId="3398767240" sldId="277"/>
            <ac:picMk id="4" creationId="{780A9FD8-2CDB-45CE-BF35-B254D5E755D0}"/>
          </ac:picMkLst>
        </pc:picChg>
        <pc:picChg chg="add del mod">
          <ac:chgData name="김 우진" userId="7bcee5eeb92dfb36" providerId="LiveId" clId="{B6280308-D372-477A-9DCA-F2E383D45F24}" dt="2021-03-16T13:27:44.782" v="13880"/>
          <ac:picMkLst>
            <pc:docMk/>
            <pc:sldMk cId="3398767240" sldId="277"/>
            <ac:picMk id="6" creationId="{09088586-AB4E-42C8-AE11-02356954E450}"/>
          </ac:picMkLst>
        </pc:picChg>
        <pc:picChg chg="add del mod">
          <ac:chgData name="김 우진" userId="7bcee5eeb92dfb36" providerId="LiveId" clId="{B6280308-D372-477A-9DCA-F2E383D45F24}" dt="2021-03-16T13:28:29.940" v="13881"/>
          <ac:picMkLst>
            <pc:docMk/>
            <pc:sldMk cId="3398767240" sldId="277"/>
            <ac:picMk id="7" creationId="{E1AAB5EC-B328-4CEB-8A95-8EA4C997B255}"/>
          </ac:picMkLst>
        </pc:picChg>
        <pc:picChg chg="add del mod">
          <ac:chgData name="김 우진" userId="7bcee5eeb92dfb36" providerId="LiveId" clId="{B6280308-D372-477A-9DCA-F2E383D45F24}" dt="2021-03-16T13:28:49.922" v="13882"/>
          <ac:picMkLst>
            <pc:docMk/>
            <pc:sldMk cId="3398767240" sldId="277"/>
            <ac:picMk id="8" creationId="{75B71677-88A8-4A96-8689-E50BF30300A4}"/>
          </ac:picMkLst>
        </pc:picChg>
        <pc:picChg chg="add del mod">
          <ac:chgData name="김 우진" userId="7bcee5eeb92dfb36" providerId="LiveId" clId="{B6280308-D372-477A-9DCA-F2E383D45F24}" dt="2021-03-16T13:29:09.310" v="13883"/>
          <ac:picMkLst>
            <pc:docMk/>
            <pc:sldMk cId="3398767240" sldId="277"/>
            <ac:picMk id="9" creationId="{E520F826-B533-43DC-86A3-8D74D6BDBF8E}"/>
          </ac:picMkLst>
        </pc:picChg>
        <pc:picChg chg="add del mod">
          <ac:chgData name="김 우진" userId="7bcee5eeb92dfb36" providerId="LiveId" clId="{B6280308-D372-477A-9DCA-F2E383D45F24}" dt="2021-03-16T13:29:22.003" v="13884"/>
          <ac:picMkLst>
            <pc:docMk/>
            <pc:sldMk cId="3398767240" sldId="277"/>
            <ac:picMk id="10" creationId="{F46664FA-477D-42DA-8685-E4957FFCDFCC}"/>
          </ac:picMkLst>
        </pc:picChg>
        <pc:picChg chg="add del mod">
          <ac:chgData name="김 우진" userId="7bcee5eeb92dfb36" providerId="LiveId" clId="{B6280308-D372-477A-9DCA-F2E383D45F24}" dt="2021-03-16T13:29:34.836" v="13885"/>
          <ac:picMkLst>
            <pc:docMk/>
            <pc:sldMk cId="3398767240" sldId="277"/>
            <ac:picMk id="11" creationId="{9BD8C19A-ACD5-493F-A96E-BC22E9C82E5F}"/>
          </ac:picMkLst>
        </pc:picChg>
        <pc:picChg chg="add del mod">
          <ac:chgData name="김 우진" userId="7bcee5eeb92dfb36" providerId="LiveId" clId="{B6280308-D372-477A-9DCA-F2E383D45F24}" dt="2021-03-16T13:29:50.295" v="13886"/>
          <ac:picMkLst>
            <pc:docMk/>
            <pc:sldMk cId="3398767240" sldId="277"/>
            <ac:picMk id="12" creationId="{19CC2519-6977-4F46-A290-80B3D6FF1CFD}"/>
          </ac:picMkLst>
        </pc:picChg>
        <pc:picChg chg="add del mod">
          <ac:chgData name="김 우진" userId="7bcee5eeb92dfb36" providerId="LiveId" clId="{B6280308-D372-477A-9DCA-F2E383D45F24}" dt="2021-03-16T13:30:22.459" v="13887"/>
          <ac:picMkLst>
            <pc:docMk/>
            <pc:sldMk cId="3398767240" sldId="277"/>
            <ac:picMk id="13" creationId="{8AC067AC-38D1-409C-A2A8-DCE6564043FD}"/>
          </ac:picMkLst>
        </pc:picChg>
        <pc:picChg chg="add del mod">
          <ac:chgData name="김 우진" userId="7bcee5eeb92dfb36" providerId="LiveId" clId="{B6280308-D372-477A-9DCA-F2E383D45F24}" dt="2021-03-16T13:31:15.464" v="13888"/>
          <ac:picMkLst>
            <pc:docMk/>
            <pc:sldMk cId="3398767240" sldId="277"/>
            <ac:picMk id="14" creationId="{26CAF9AF-3814-4BDA-8DAF-5D63387E93F2}"/>
          </ac:picMkLst>
        </pc:picChg>
        <pc:picChg chg="add mod">
          <ac:chgData name="김 우진" userId="7bcee5eeb92dfb36" providerId="LiveId" clId="{B6280308-D372-477A-9DCA-F2E383D45F24}" dt="2021-03-16T13:31:15.464" v="13888"/>
          <ac:picMkLst>
            <pc:docMk/>
            <pc:sldMk cId="3398767240" sldId="277"/>
            <ac:picMk id="31" creationId="{662519A4-51F8-4EF8-A1A0-AEEF382AC61F}"/>
          </ac:picMkLst>
        </pc:picChg>
      </pc:sldChg>
      <pc:sldChg chg="addSp delSp modSp add del mod ord">
        <pc:chgData name="김 우진" userId="7bcee5eeb92dfb36" providerId="LiveId" clId="{B6280308-D372-477A-9DCA-F2E383D45F24}" dt="2021-03-11T04:40:40.250" v="962" actId="2696"/>
        <pc:sldMkLst>
          <pc:docMk/>
          <pc:sldMk cId="2645474186" sldId="278"/>
        </pc:sldMkLst>
        <pc:spChg chg="del mod">
          <ac:chgData name="김 우진" userId="7bcee5eeb92dfb36" providerId="LiveId" clId="{B6280308-D372-477A-9DCA-F2E383D45F24}" dt="2021-03-11T04:33:48.178" v="944" actId="21"/>
          <ac:spMkLst>
            <pc:docMk/>
            <pc:sldMk cId="2645474186" sldId="278"/>
            <ac:spMk id="3" creationId="{74577447-A127-4A72-87E3-41CEEC53B639}"/>
          </ac:spMkLst>
        </pc:spChg>
        <pc:spChg chg="add mod">
          <ac:chgData name="김 우진" userId="7bcee5eeb92dfb36" providerId="LiveId" clId="{B6280308-D372-477A-9DCA-F2E383D45F24}" dt="2021-03-11T04:34:57.796" v="961" actId="1076"/>
          <ac:spMkLst>
            <pc:docMk/>
            <pc:sldMk cId="2645474186" sldId="278"/>
            <ac:spMk id="4" creationId="{A4DA324C-5246-4254-AFAE-803192E2DD9A}"/>
          </ac:spMkLst>
        </pc:spChg>
        <pc:spChg chg="mod">
          <ac:chgData name="김 우진" userId="7bcee5eeb92dfb36" providerId="LiveId" clId="{B6280308-D372-477A-9DCA-F2E383D45F24}" dt="2021-03-11T04:34:02.017" v="945" actId="20577"/>
          <ac:spMkLst>
            <pc:docMk/>
            <pc:sldMk cId="2645474186" sldId="278"/>
            <ac:spMk id="28" creationId="{4FD86007-F449-4F0C-9935-33633FB49BA0}"/>
          </ac:spMkLst>
        </pc:spChg>
        <pc:spChg chg="add mod">
          <ac:chgData name="김 우진" userId="7bcee5eeb92dfb36" providerId="LiveId" clId="{B6280308-D372-477A-9DCA-F2E383D45F24}" dt="2021-03-11T04:34:53.165" v="960" actId="20577"/>
          <ac:spMkLst>
            <pc:docMk/>
            <pc:sldMk cId="2645474186" sldId="278"/>
            <ac:spMk id="29" creationId="{8B0AF591-15C6-42E9-8DFD-F96711A7C199}"/>
          </ac:spMkLst>
        </pc:spChg>
        <pc:spChg chg="add del mod ord">
          <ac:chgData name="김 우진" userId="7bcee5eeb92dfb36" providerId="LiveId" clId="{B6280308-D372-477A-9DCA-F2E383D45F24}" dt="2021-03-11T04:33:01.998" v="936"/>
          <ac:spMkLst>
            <pc:docMk/>
            <pc:sldMk cId="2645474186" sldId="278"/>
            <ac:spMk id="30" creationId="{5F0C9A69-FE95-4FFE-AA5B-E0E646363D6A}"/>
          </ac:spMkLst>
        </pc:spChg>
      </pc:sldChg>
      <pc:sldChg chg="add del">
        <pc:chgData name="김 우진" userId="7bcee5eeb92dfb36" providerId="LiveId" clId="{B6280308-D372-477A-9DCA-F2E383D45F24}" dt="2021-03-11T04:31:03.628" v="881"/>
        <pc:sldMkLst>
          <pc:docMk/>
          <pc:sldMk cId="2072780986" sldId="279"/>
        </pc:sldMkLst>
      </pc:sldChg>
      <pc:sldChg chg="addSp delSp modSp mod ord modNotesTx">
        <pc:chgData name="김 우진" userId="7bcee5eeb92dfb36" providerId="LiveId" clId="{B6280308-D372-477A-9DCA-F2E383D45F24}" dt="2021-03-16T07:16:07.621" v="13737"/>
        <pc:sldMkLst>
          <pc:docMk/>
          <pc:sldMk cId="2508744724" sldId="279"/>
        </pc:sldMkLst>
        <pc:spChg chg="add mod">
          <ac:chgData name="김 우진" userId="7bcee5eeb92dfb36" providerId="LiveId" clId="{B6280308-D372-477A-9DCA-F2E383D45F24}" dt="2021-03-11T05:28:45.138" v="2558" actId="207"/>
          <ac:spMkLst>
            <pc:docMk/>
            <pc:sldMk cId="2508744724" sldId="279"/>
            <ac:spMk id="4" creationId="{CFC88C17-4134-41CC-A038-3CA99580F10A}"/>
          </ac:spMkLst>
        </pc:spChg>
        <pc:spChg chg="add del mod">
          <ac:chgData name="김 우진" userId="7bcee5eeb92dfb36" providerId="LiveId" clId="{B6280308-D372-477A-9DCA-F2E383D45F24}" dt="2021-03-11T05:25:35.801" v="2230" actId="21"/>
          <ac:spMkLst>
            <pc:docMk/>
            <pc:sldMk cId="2508744724" sldId="279"/>
            <ac:spMk id="7" creationId="{A22059C4-8A86-4A7E-BA49-8EEE007A0279}"/>
          </ac:spMkLst>
        </pc:spChg>
        <pc:spChg chg="add mod">
          <ac:chgData name="김 우진" userId="7bcee5eeb92dfb36" providerId="LiveId" clId="{B6280308-D372-477A-9DCA-F2E383D45F24}" dt="2021-03-11T05:14:12.136" v="1848" actId="20577"/>
          <ac:spMkLst>
            <pc:docMk/>
            <pc:sldMk cId="2508744724" sldId="279"/>
            <ac:spMk id="28" creationId="{209EE7DE-17D2-415E-A613-FF659A596415}"/>
          </ac:spMkLst>
        </pc:spChg>
        <pc:spChg chg="add mod">
          <ac:chgData name="김 우진" userId="7bcee5eeb92dfb36" providerId="LiveId" clId="{B6280308-D372-477A-9DCA-F2E383D45F24}" dt="2021-03-11T05:28:50.308" v="2559" actId="207"/>
          <ac:spMkLst>
            <pc:docMk/>
            <pc:sldMk cId="2508744724" sldId="279"/>
            <ac:spMk id="29" creationId="{8DDBE35C-EDFB-49A8-884C-4526340ABB2B}"/>
          </ac:spMkLst>
        </pc:spChg>
        <pc:spChg chg="add mod">
          <ac:chgData name="김 우진" userId="7bcee5eeb92dfb36" providerId="LiveId" clId="{B6280308-D372-477A-9DCA-F2E383D45F24}" dt="2021-03-16T06:56:20.609" v="13684" actId="1076"/>
          <ac:spMkLst>
            <pc:docMk/>
            <pc:sldMk cId="2508744724" sldId="279"/>
            <ac:spMk id="30" creationId="{C430C1D7-C2B9-493E-9790-02E772573D44}"/>
          </ac:spMkLst>
        </pc:spChg>
        <pc:graphicFrameChg chg="add del mod modGraphic">
          <ac:chgData name="김 우진" userId="7bcee5eeb92dfb36" providerId="LiveId" clId="{B6280308-D372-477A-9DCA-F2E383D45F24}" dt="2021-03-11T05:16:48.787" v="1860" actId="21"/>
          <ac:graphicFrameMkLst>
            <pc:docMk/>
            <pc:sldMk cId="2508744724" sldId="279"/>
            <ac:graphicFrameMk id="3" creationId="{7509D658-F803-4643-8672-FD35D08DFDF2}"/>
          </ac:graphicFrameMkLst>
        </pc:graphicFrameChg>
        <pc:graphicFrameChg chg="add mod modGraphic">
          <ac:chgData name="김 우진" userId="7bcee5eeb92dfb36" providerId="LiveId" clId="{B6280308-D372-477A-9DCA-F2E383D45F24}" dt="2021-03-11T05:50:47.268" v="3335" actId="1076"/>
          <ac:graphicFrameMkLst>
            <pc:docMk/>
            <pc:sldMk cId="2508744724" sldId="279"/>
            <ac:graphicFrameMk id="6" creationId="{143B938F-4480-475A-BF89-4851F9754261}"/>
          </ac:graphicFrameMkLst>
        </pc:graphicFrameChg>
        <pc:picChg chg="add mod">
          <ac:chgData name="김 우진" userId="7bcee5eeb92dfb36" providerId="LiveId" clId="{B6280308-D372-477A-9DCA-F2E383D45F24}" dt="2021-03-16T07:16:07.621" v="13737"/>
          <ac:picMkLst>
            <pc:docMk/>
            <pc:sldMk cId="2508744724" sldId="279"/>
            <ac:picMk id="2" creationId="{41A2AD4D-415F-4DD1-B26A-BC99168D0C6B}"/>
          </ac:picMkLst>
        </pc:picChg>
        <pc:picChg chg="add del mod">
          <ac:chgData name="김 우진" userId="7bcee5eeb92dfb36" providerId="LiveId" clId="{B6280308-D372-477A-9DCA-F2E383D45F24}" dt="2021-03-11T05:17:09.803" v="1862" actId="21"/>
          <ac:picMkLst>
            <pc:docMk/>
            <pc:sldMk cId="2508744724" sldId="279"/>
            <ac:picMk id="2" creationId="{9AD82065-D49D-4AAB-996F-94B39D19C940}"/>
          </ac:picMkLst>
        </pc:picChg>
      </pc:sldChg>
      <pc:sldChg chg="add del">
        <pc:chgData name="김 우진" userId="7bcee5eeb92dfb36" providerId="LiveId" clId="{B6280308-D372-477A-9DCA-F2E383D45F24}" dt="2021-03-11T04:43:31.581" v="971"/>
        <pc:sldMkLst>
          <pc:docMk/>
          <pc:sldMk cId="1483595494" sldId="280"/>
        </pc:sldMkLst>
      </pc:sldChg>
      <pc:sldChg chg="delSp modSp add del mod">
        <pc:chgData name="김 우진" userId="7bcee5eeb92dfb36" providerId="LiveId" clId="{B6280308-D372-477A-9DCA-F2E383D45F24}" dt="2021-03-11T05:07:19.965" v="1705" actId="2696"/>
        <pc:sldMkLst>
          <pc:docMk/>
          <pc:sldMk cId="1733056348" sldId="280"/>
        </pc:sldMkLst>
        <pc:picChg chg="del">
          <ac:chgData name="김 우진" userId="7bcee5eeb92dfb36" providerId="LiveId" clId="{B6280308-D372-477A-9DCA-F2E383D45F24}" dt="2021-03-11T04:43:39.566" v="976" actId="21"/>
          <ac:picMkLst>
            <pc:docMk/>
            <pc:sldMk cId="1733056348" sldId="280"/>
            <ac:picMk id="2" creationId="{33886FB8-D42A-45E6-AB2D-C6B66440D3C9}"/>
          </ac:picMkLst>
        </pc:picChg>
        <pc:picChg chg="mod">
          <ac:chgData name="김 우진" userId="7bcee5eeb92dfb36" providerId="LiveId" clId="{B6280308-D372-477A-9DCA-F2E383D45F24}" dt="2021-03-11T04:43:44.360" v="977" actId="1076"/>
          <ac:picMkLst>
            <pc:docMk/>
            <pc:sldMk cId="1733056348" sldId="280"/>
            <ac:picMk id="3" creationId="{18AEA1C8-DEC0-4F14-A50C-5EED9218A35F}"/>
          </ac:picMkLst>
        </pc:picChg>
      </pc:sldChg>
      <pc:sldChg chg="modSp add del mod">
        <pc:chgData name="김 우진" userId="7bcee5eeb92dfb36" providerId="LiveId" clId="{B6280308-D372-477A-9DCA-F2E383D45F24}" dt="2021-03-11T05:38:35.136" v="2916" actId="2696"/>
        <pc:sldMkLst>
          <pc:docMk/>
          <pc:sldMk cId="3238488804" sldId="280"/>
        </pc:sldMkLst>
        <pc:spChg chg="mod">
          <ac:chgData name="김 우진" userId="7bcee5eeb92dfb36" providerId="LiveId" clId="{B6280308-D372-477A-9DCA-F2E383D45F24}" dt="2021-03-11T05:08:33.156" v="1799" actId="20577"/>
          <ac:spMkLst>
            <pc:docMk/>
            <pc:sldMk cId="3238488804" sldId="280"/>
            <ac:spMk id="28" creationId="{209EE7DE-17D2-415E-A613-FF659A596415}"/>
          </ac:spMkLst>
        </pc:spChg>
      </pc:sldChg>
      <pc:sldChg chg="addSp delSp modSp add mod">
        <pc:chgData name="김 우진" userId="7bcee5eeb92dfb36" providerId="LiveId" clId="{B6280308-D372-477A-9DCA-F2E383D45F24}" dt="2021-03-11T07:14:11.995" v="6399" actId="20577"/>
        <pc:sldMkLst>
          <pc:docMk/>
          <pc:sldMk cId="840724388" sldId="281"/>
        </pc:sldMkLst>
        <pc:spChg chg="mod">
          <ac:chgData name="김 우진" userId="7bcee5eeb92dfb36" providerId="LiveId" clId="{B6280308-D372-477A-9DCA-F2E383D45F24}" dt="2021-03-11T06:25:58.719" v="4122" actId="1076"/>
          <ac:spMkLst>
            <pc:docMk/>
            <pc:sldMk cId="840724388" sldId="281"/>
            <ac:spMk id="2" creationId="{865349F6-C5D7-43B4-8BD3-2F0A11573F23}"/>
          </ac:spMkLst>
        </pc:spChg>
        <pc:spChg chg="mod">
          <ac:chgData name="김 우진" userId="7bcee5eeb92dfb36" providerId="LiveId" clId="{B6280308-D372-477A-9DCA-F2E383D45F24}" dt="2021-03-11T05:08:29.297" v="1790" actId="20577"/>
          <ac:spMkLst>
            <pc:docMk/>
            <pc:sldMk cId="840724388" sldId="281"/>
            <ac:spMk id="28" creationId="{209EE7DE-17D2-415E-A613-FF659A596415}"/>
          </ac:spMkLst>
        </pc:spChg>
        <pc:spChg chg="mod">
          <ac:chgData name="김 우진" userId="7bcee5eeb92dfb36" providerId="LiveId" clId="{B6280308-D372-477A-9DCA-F2E383D45F24}" dt="2021-03-11T06:42:56.874" v="4999" actId="20577"/>
          <ac:spMkLst>
            <pc:docMk/>
            <pc:sldMk cId="840724388" sldId="281"/>
            <ac:spMk id="29" creationId="{E34B397C-108F-433D-9E2A-B2C44F8DCCFE}"/>
          </ac:spMkLst>
        </pc:spChg>
        <pc:spChg chg="add mod">
          <ac:chgData name="김 우진" userId="7bcee5eeb92dfb36" providerId="LiveId" clId="{B6280308-D372-477A-9DCA-F2E383D45F24}" dt="2021-03-11T07:12:35.584" v="6163" actId="1076"/>
          <ac:spMkLst>
            <pc:docMk/>
            <pc:sldMk cId="840724388" sldId="281"/>
            <ac:spMk id="30" creationId="{5CA756D3-75EE-405C-A102-2A988663BB6B}"/>
          </ac:spMkLst>
        </pc:spChg>
        <pc:spChg chg="del">
          <ac:chgData name="김 우진" userId="7bcee5eeb92dfb36" providerId="LiveId" clId="{B6280308-D372-477A-9DCA-F2E383D45F24}" dt="2021-03-11T06:13:42.356" v="3863" actId="21"/>
          <ac:spMkLst>
            <pc:docMk/>
            <pc:sldMk cId="840724388" sldId="281"/>
            <ac:spMk id="30" creationId="{83CB4D66-B283-436C-BD48-750E83E0F336}"/>
          </ac:spMkLst>
        </pc:spChg>
        <pc:spChg chg="mod">
          <ac:chgData name="김 우진" userId="7bcee5eeb92dfb36" providerId="LiveId" clId="{B6280308-D372-477A-9DCA-F2E383D45F24}" dt="2021-03-11T06:43:45.107" v="5224" actId="1076"/>
          <ac:spMkLst>
            <pc:docMk/>
            <pc:sldMk cId="840724388" sldId="281"/>
            <ac:spMk id="31" creationId="{B05255CE-D101-4731-BA8E-04E5C8BB2B91}"/>
          </ac:spMkLst>
        </pc:spChg>
        <pc:spChg chg="del mod">
          <ac:chgData name="김 우진" userId="7bcee5eeb92dfb36" providerId="LiveId" clId="{B6280308-D372-477A-9DCA-F2E383D45F24}" dt="2021-03-11T06:16:33.114" v="4012" actId="21"/>
          <ac:spMkLst>
            <pc:docMk/>
            <pc:sldMk cId="840724388" sldId="281"/>
            <ac:spMk id="32" creationId="{2CB2BA93-D378-426E-8822-BDA80E5CB756}"/>
          </ac:spMkLst>
        </pc:spChg>
        <pc:spChg chg="add mod">
          <ac:chgData name="김 우진" userId="7bcee5eeb92dfb36" providerId="LiveId" clId="{B6280308-D372-477A-9DCA-F2E383D45F24}" dt="2021-03-11T07:14:11.995" v="6399" actId="20577"/>
          <ac:spMkLst>
            <pc:docMk/>
            <pc:sldMk cId="840724388" sldId="281"/>
            <ac:spMk id="32" creationId="{54ECF569-E6E1-49CC-B4F5-4509E3BF84B9}"/>
          </ac:spMkLst>
        </pc:spChg>
        <pc:spChg chg="del mod">
          <ac:chgData name="김 우진" userId="7bcee5eeb92dfb36" providerId="LiveId" clId="{B6280308-D372-477A-9DCA-F2E383D45F24}" dt="2021-03-11T06:16:30.312" v="4011" actId="21"/>
          <ac:spMkLst>
            <pc:docMk/>
            <pc:sldMk cId="840724388" sldId="281"/>
            <ac:spMk id="33" creationId="{576BCF40-49FB-4F61-BC93-3262FE8C40D0}"/>
          </ac:spMkLst>
        </pc:spChg>
        <pc:spChg chg="add del mod">
          <ac:chgData name="김 우진" userId="7bcee5eeb92dfb36" providerId="LiveId" clId="{B6280308-D372-477A-9DCA-F2E383D45F24}" dt="2021-03-11T06:25:09.366" v="4112" actId="21"/>
          <ac:spMkLst>
            <pc:docMk/>
            <pc:sldMk cId="840724388" sldId="281"/>
            <ac:spMk id="34" creationId="{9A924C32-0A88-4C9F-A575-8861D5F90E42}"/>
          </ac:spMkLst>
        </pc:spChg>
        <pc:spChg chg="add mod">
          <ac:chgData name="김 우진" userId="7bcee5eeb92dfb36" providerId="LiveId" clId="{B6280308-D372-477A-9DCA-F2E383D45F24}" dt="2021-03-11T07:05:19.759" v="5836"/>
          <ac:spMkLst>
            <pc:docMk/>
            <pc:sldMk cId="840724388" sldId="281"/>
            <ac:spMk id="35" creationId="{AF508094-3D0C-46CF-8058-0FBF23269D84}"/>
          </ac:spMkLst>
        </pc:spChg>
        <pc:spChg chg="add mod">
          <ac:chgData name="김 우진" userId="7bcee5eeb92dfb36" providerId="LiveId" clId="{B6280308-D372-477A-9DCA-F2E383D45F24}" dt="2021-03-11T06:50:20.143" v="5269" actId="1076"/>
          <ac:spMkLst>
            <pc:docMk/>
            <pc:sldMk cId="840724388" sldId="281"/>
            <ac:spMk id="36" creationId="{B81109AF-EB21-49A7-9B05-540B5F8C89ED}"/>
          </ac:spMkLst>
        </pc:spChg>
        <pc:spChg chg="add del mod">
          <ac:chgData name="김 우진" userId="7bcee5eeb92dfb36" providerId="LiveId" clId="{B6280308-D372-477A-9DCA-F2E383D45F24}" dt="2021-03-11T07:12:22.534" v="6161" actId="21"/>
          <ac:spMkLst>
            <pc:docMk/>
            <pc:sldMk cId="840724388" sldId="281"/>
            <ac:spMk id="37" creationId="{E8300F85-010A-4334-A3BC-C93C0FB249EC}"/>
          </ac:spMkLst>
        </pc:spChg>
        <pc:picChg chg="del mod">
          <ac:chgData name="김 우진" userId="7bcee5eeb92dfb36" providerId="LiveId" clId="{B6280308-D372-477A-9DCA-F2E383D45F24}" dt="2021-03-11T06:21:13.286" v="4017" actId="21"/>
          <ac:picMkLst>
            <pc:docMk/>
            <pc:sldMk cId="840724388" sldId="281"/>
            <ac:picMk id="4" creationId="{38AEB130-D383-4AF7-B080-C9896A2466D4}"/>
          </ac:picMkLst>
        </pc:picChg>
        <pc:picChg chg="add del mod">
          <ac:chgData name="김 우진" userId="7bcee5eeb92dfb36" providerId="LiveId" clId="{B6280308-D372-477A-9DCA-F2E383D45F24}" dt="2021-03-11T06:25:37.949" v="4113" actId="21"/>
          <ac:picMkLst>
            <pc:docMk/>
            <pc:sldMk cId="840724388" sldId="281"/>
            <ac:picMk id="6" creationId="{B3B58C0C-8EEE-4996-943F-54E428AF5FC9}"/>
          </ac:picMkLst>
        </pc:picChg>
        <pc:picChg chg="add del">
          <ac:chgData name="김 우진" userId="7bcee5eeb92dfb36" providerId="LiveId" clId="{B6280308-D372-477A-9DCA-F2E383D45F24}" dt="2021-03-11T06:32:26.830" v="4281" actId="478"/>
          <ac:picMkLst>
            <pc:docMk/>
            <pc:sldMk cId="840724388" sldId="281"/>
            <ac:picMk id="7" creationId="{8A2BF335-6DBB-4585-A737-56681995416F}"/>
          </ac:picMkLst>
        </pc:picChg>
        <pc:picChg chg="add del mod">
          <ac:chgData name="김 우진" userId="7bcee5eeb92dfb36" providerId="LiveId" clId="{B6280308-D372-477A-9DCA-F2E383D45F24}" dt="2021-03-11T06:23:03.520" v="4024" actId="21"/>
          <ac:picMkLst>
            <pc:docMk/>
            <pc:sldMk cId="840724388" sldId="281"/>
            <ac:picMk id="3074" creationId="{67545362-BFEA-4191-970A-66E0FB03B687}"/>
          </ac:picMkLst>
        </pc:picChg>
      </pc:sldChg>
      <pc:sldChg chg="addSp modSp add mod modNotesTx">
        <pc:chgData name="김 우진" userId="7bcee5eeb92dfb36" providerId="LiveId" clId="{B6280308-D372-477A-9DCA-F2E383D45F24}" dt="2021-03-16T07:21:17.740" v="13743" actId="1076"/>
        <pc:sldMkLst>
          <pc:docMk/>
          <pc:sldMk cId="2469971432" sldId="282"/>
        </pc:sldMkLst>
        <pc:spChg chg="add mod">
          <ac:chgData name="김 우진" userId="7bcee5eeb92dfb36" providerId="LiveId" clId="{B6280308-D372-477A-9DCA-F2E383D45F24}" dt="2021-03-11T05:35:45.420" v="2860" actId="13926"/>
          <ac:spMkLst>
            <pc:docMk/>
            <pc:sldMk cId="2469971432" sldId="282"/>
            <ac:spMk id="29" creationId="{1B13496D-618C-41AB-A4FF-D4BA169A0B59}"/>
          </ac:spMkLst>
        </pc:spChg>
        <pc:spChg chg="add mod">
          <ac:chgData name="김 우진" userId="7bcee5eeb92dfb36" providerId="LiveId" clId="{B6280308-D372-477A-9DCA-F2E383D45F24}" dt="2021-03-11T05:36:29.309" v="2894" actId="1076"/>
          <ac:spMkLst>
            <pc:docMk/>
            <pc:sldMk cId="2469971432" sldId="282"/>
            <ac:spMk id="30" creationId="{4D23C5EE-7943-45A6-8BE4-2542675B0D56}"/>
          </ac:spMkLst>
        </pc:spChg>
        <pc:picChg chg="mod">
          <ac:chgData name="김 우진" userId="7bcee5eeb92dfb36" providerId="LiveId" clId="{B6280308-D372-477A-9DCA-F2E383D45F24}" dt="2021-03-11T05:50:50.901" v="3336" actId="1076"/>
          <ac:picMkLst>
            <pc:docMk/>
            <pc:sldMk cId="2469971432" sldId="282"/>
            <ac:picMk id="2" creationId="{9AD82065-D49D-4AAB-996F-94B39D19C940}"/>
          </ac:picMkLst>
        </pc:picChg>
        <pc:picChg chg="mod">
          <ac:chgData name="김 우진" userId="7bcee5eeb92dfb36" providerId="LiveId" clId="{B6280308-D372-477A-9DCA-F2E383D45F24}" dt="2021-03-16T07:21:17.740" v="13743" actId="1076"/>
          <ac:picMkLst>
            <pc:docMk/>
            <pc:sldMk cId="2469971432" sldId="282"/>
            <ac:picMk id="3" creationId="{56622726-6C51-44ED-A827-A019EC4EAC66}"/>
          </ac:picMkLst>
        </pc:picChg>
      </pc:sldChg>
      <pc:sldChg chg="modSp mod ord">
        <pc:chgData name="김 우진" userId="7bcee5eeb92dfb36" providerId="LiveId" clId="{B6280308-D372-477A-9DCA-F2E383D45F24}" dt="2021-03-16T06:19:18.893" v="13132"/>
        <pc:sldMkLst>
          <pc:docMk/>
          <pc:sldMk cId="1730369893" sldId="283"/>
        </pc:sldMkLst>
        <pc:spChg chg="mod">
          <ac:chgData name="김 우진" userId="7bcee5eeb92dfb36" providerId="LiveId" clId="{B6280308-D372-477A-9DCA-F2E383D45F24}" dt="2021-03-11T05:38:55.556" v="2941"/>
          <ac:spMkLst>
            <pc:docMk/>
            <pc:sldMk cId="1730369893" sldId="283"/>
            <ac:spMk id="28" creationId="{209EE7DE-17D2-415E-A613-FF659A596415}"/>
          </ac:spMkLst>
        </pc:spChg>
        <pc:spChg chg="mod">
          <ac:chgData name="김 우진" userId="7bcee5eeb92dfb36" providerId="LiveId" clId="{B6280308-D372-477A-9DCA-F2E383D45F24}" dt="2021-03-11T05:41:52.082" v="3248" actId="1076"/>
          <ac:spMkLst>
            <pc:docMk/>
            <pc:sldMk cId="1730369893" sldId="283"/>
            <ac:spMk id="30" creationId="{9C4F239F-1518-4607-9AD5-C8538120436F}"/>
          </ac:spMkLst>
        </pc:spChg>
        <pc:spChg chg="mod">
          <ac:chgData name="김 우진" userId="7bcee5eeb92dfb36" providerId="LiveId" clId="{B6280308-D372-477A-9DCA-F2E383D45F24}" dt="2021-03-11T05:41:41.458" v="3246" actId="1076"/>
          <ac:spMkLst>
            <pc:docMk/>
            <pc:sldMk cId="1730369893" sldId="283"/>
            <ac:spMk id="31" creationId="{E5D04273-99A3-4FA0-B418-2172BA1E2447}"/>
          </ac:spMkLst>
        </pc:spChg>
        <pc:picChg chg="mod">
          <ac:chgData name="김 우진" userId="7bcee5eeb92dfb36" providerId="LiveId" clId="{B6280308-D372-477A-9DCA-F2E383D45F24}" dt="2021-03-11T07:00:53.021" v="5324" actId="1076"/>
          <ac:picMkLst>
            <pc:docMk/>
            <pc:sldMk cId="1730369893" sldId="283"/>
            <ac:picMk id="4" creationId="{6A8BB43F-5385-46A6-8677-6F3A5950BC31}"/>
          </ac:picMkLst>
        </pc:picChg>
        <pc:picChg chg="mod">
          <ac:chgData name="김 우진" userId="7bcee5eeb92dfb36" providerId="LiveId" clId="{B6280308-D372-477A-9DCA-F2E383D45F24}" dt="2021-03-11T07:00:53.021" v="5324" actId="1076"/>
          <ac:picMkLst>
            <pc:docMk/>
            <pc:sldMk cId="1730369893" sldId="283"/>
            <ac:picMk id="7" creationId="{7A8E1DD1-39B4-4B8B-BBF4-B64CBE8F2605}"/>
          </ac:picMkLst>
        </pc:picChg>
      </pc:sldChg>
      <pc:sldChg chg="addSp modSp add del mod ord modNotesTx">
        <pc:chgData name="김 우진" userId="7bcee5eeb92dfb36" providerId="LiveId" clId="{B6280308-D372-477A-9DCA-F2E383D45F24}" dt="2021-03-16T03:43:38.414" v="12971" actId="2696"/>
        <pc:sldMkLst>
          <pc:docMk/>
          <pc:sldMk cId="410505960" sldId="284"/>
        </pc:sldMkLst>
        <pc:picChg chg="add mod">
          <ac:chgData name="김 우진" userId="7bcee5eeb92dfb36" providerId="LiveId" clId="{B6280308-D372-477A-9DCA-F2E383D45F24}" dt="2021-03-11T07:07:28.457" v="6101" actId="1076"/>
          <ac:picMkLst>
            <pc:docMk/>
            <pc:sldMk cId="410505960" sldId="284"/>
            <ac:picMk id="2" creationId="{6336558F-D549-40E3-933D-AC7BBDAF937F}"/>
          </ac:picMkLst>
        </pc:picChg>
      </pc:sldChg>
      <pc:sldChg chg="addSp delSp modSp mod">
        <pc:chgData name="김 우진" userId="7bcee5eeb92dfb36" providerId="LiveId" clId="{B6280308-D372-477A-9DCA-F2E383D45F24}" dt="2021-03-11T05:50:54.733" v="3337" actId="1076"/>
        <pc:sldMkLst>
          <pc:docMk/>
          <pc:sldMk cId="1827683277" sldId="285"/>
        </pc:sldMkLst>
        <pc:spChg chg="mod">
          <ac:chgData name="김 우진" userId="7bcee5eeb92dfb36" providerId="LiveId" clId="{B6280308-D372-477A-9DCA-F2E383D45F24}" dt="2021-03-11T05:37:28.826" v="2905" actId="1076"/>
          <ac:spMkLst>
            <pc:docMk/>
            <pc:sldMk cId="1827683277" sldId="285"/>
            <ac:spMk id="30" creationId="{50A37A20-5780-4D51-9195-D562D8C8922E}"/>
          </ac:spMkLst>
        </pc:spChg>
        <pc:grpChg chg="mod">
          <ac:chgData name="김 우진" userId="7bcee5eeb92dfb36" providerId="LiveId" clId="{B6280308-D372-477A-9DCA-F2E383D45F24}" dt="2021-03-11T05:50:54.733" v="3337" actId="1076"/>
          <ac:grpSpMkLst>
            <pc:docMk/>
            <pc:sldMk cId="1827683277" sldId="285"/>
            <ac:grpSpMk id="9" creationId="{DCE685F4-E1EB-4252-8CFA-48FD3DA22DF6}"/>
          </ac:grpSpMkLst>
        </pc:grpChg>
        <pc:picChg chg="add del">
          <ac:chgData name="김 우진" userId="7bcee5eeb92dfb36" providerId="LiveId" clId="{B6280308-D372-477A-9DCA-F2E383D45F24}" dt="2021-03-11T05:19:02.111" v="1889"/>
          <ac:picMkLst>
            <pc:docMk/>
            <pc:sldMk cId="1827683277" sldId="285"/>
            <ac:picMk id="3" creationId="{15F9ED78-67C0-417F-9EE2-BF3642CB925E}"/>
          </ac:picMkLst>
        </pc:picChg>
        <pc:picChg chg="add del mod">
          <ac:chgData name="김 우진" userId="7bcee5eeb92dfb36" providerId="LiveId" clId="{B6280308-D372-477A-9DCA-F2E383D45F24}" dt="2021-03-11T05:19:09.449" v="1893" actId="21"/>
          <ac:picMkLst>
            <pc:docMk/>
            <pc:sldMk cId="1827683277" sldId="285"/>
            <ac:picMk id="7" creationId="{BE4162DF-6F91-4E51-9A89-A0FB3173D639}"/>
          </ac:picMkLst>
        </pc:picChg>
      </pc:sldChg>
      <pc:sldChg chg="addSp delSp modSp add del mod">
        <pc:chgData name="김 우진" userId="7bcee5eeb92dfb36" providerId="LiveId" clId="{B6280308-D372-477A-9DCA-F2E383D45F24}" dt="2021-03-11T05:36:50.095" v="2895" actId="2696"/>
        <pc:sldMkLst>
          <pc:docMk/>
          <pc:sldMk cId="683919825" sldId="286"/>
        </pc:sldMkLst>
        <pc:picChg chg="del">
          <ac:chgData name="김 우진" userId="7bcee5eeb92dfb36" providerId="LiveId" clId="{B6280308-D372-477A-9DCA-F2E383D45F24}" dt="2021-03-11T05:19:30.521" v="1898" actId="21"/>
          <ac:picMkLst>
            <pc:docMk/>
            <pc:sldMk cId="683919825" sldId="286"/>
            <ac:picMk id="2" creationId="{9AD82065-D49D-4AAB-996F-94B39D19C940}"/>
          </ac:picMkLst>
        </pc:picChg>
        <pc:picChg chg="add mod">
          <ac:chgData name="김 우진" userId="7bcee5eeb92dfb36" providerId="LiveId" clId="{B6280308-D372-477A-9DCA-F2E383D45F24}" dt="2021-03-11T05:20:13.082" v="1907" actId="1076"/>
          <ac:picMkLst>
            <pc:docMk/>
            <pc:sldMk cId="683919825" sldId="286"/>
            <ac:picMk id="3" creationId="{0C68BCA3-0812-4968-985D-0A7668EF35DC}"/>
          </ac:picMkLst>
        </pc:picChg>
        <pc:picChg chg="add mod">
          <ac:chgData name="김 우진" userId="7bcee5eeb92dfb36" providerId="LiveId" clId="{B6280308-D372-477A-9DCA-F2E383D45F24}" dt="2021-03-11T05:20:14.162" v="1908" actId="1076"/>
          <ac:picMkLst>
            <pc:docMk/>
            <pc:sldMk cId="683919825" sldId="286"/>
            <ac:picMk id="4" creationId="{9697F635-7C85-4492-A903-6B235554B685}"/>
          </ac:picMkLst>
        </pc:picChg>
      </pc:sldChg>
      <pc:sldChg chg="addSp delSp modSp mod modNotesTx">
        <pc:chgData name="김 우진" userId="7bcee5eeb92dfb36" providerId="LiveId" clId="{B6280308-D372-477A-9DCA-F2E383D45F24}" dt="2021-03-16T06:18:45.909" v="13128" actId="1076"/>
        <pc:sldMkLst>
          <pc:docMk/>
          <pc:sldMk cId="1944569372" sldId="287"/>
        </pc:sldMkLst>
        <pc:spChg chg="add del mod">
          <ac:chgData name="김 우진" userId="7bcee5eeb92dfb36" providerId="LiveId" clId="{B6280308-D372-477A-9DCA-F2E383D45F24}" dt="2021-03-11T06:38:36.355" v="4622" actId="21"/>
          <ac:spMkLst>
            <pc:docMk/>
            <pc:sldMk cId="1944569372" sldId="287"/>
            <ac:spMk id="6" creationId="{5154F3B7-C5A9-403E-BCD4-8A096D82483A}"/>
          </ac:spMkLst>
        </pc:spChg>
        <pc:spChg chg="mod">
          <ac:chgData name="김 우진" userId="7bcee5eeb92dfb36" providerId="LiveId" clId="{B6280308-D372-477A-9DCA-F2E383D45F24}" dt="2021-03-11T05:38:17.288" v="2915"/>
          <ac:spMkLst>
            <pc:docMk/>
            <pc:sldMk cId="1944569372" sldId="287"/>
            <ac:spMk id="28" creationId="{209EE7DE-17D2-415E-A613-FF659A596415}"/>
          </ac:spMkLst>
        </pc:spChg>
        <pc:spChg chg="add mod">
          <ac:chgData name="김 우진" userId="7bcee5eeb92dfb36" providerId="LiveId" clId="{B6280308-D372-477A-9DCA-F2E383D45F24}" dt="2021-03-13T06:28:14.235" v="11782"/>
          <ac:spMkLst>
            <pc:docMk/>
            <pc:sldMk cId="1944569372" sldId="287"/>
            <ac:spMk id="29" creationId="{98AD9D77-5D35-4469-B08F-EC4BD3C3755A}"/>
          </ac:spMkLst>
        </pc:spChg>
        <pc:spChg chg="add del mod">
          <ac:chgData name="김 우진" userId="7bcee5eeb92dfb36" providerId="LiveId" clId="{B6280308-D372-477A-9DCA-F2E383D45F24}" dt="2021-03-11T06:10:26.639" v="3463"/>
          <ac:spMkLst>
            <pc:docMk/>
            <pc:sldMk cId="1944569372" sldId="287"/>
            <ac:spMk id="29" creationId="{BD53370B-57B3-4E41-81D4-BCF569783449}"/>
          </ac:spMkLst>
        </pc:spChg>
        <pc:spChg chg="add mod">
          <ac:chgData name="김 우진" userId="7bcee5eeb92dfb36" providerId="LiveId" clId="{B6280308-D372-477A-9DCA-F2E383D45F24}" dt="2021-03-16T06:18:32.029" v="13125" actId="1076"/>
          <ac:spMkLst>
            <pc:docMk/>
            <pc:sldMk cId="1944569372" sldId="287"/>
            <ac:spMk id="30" creationId="{FE5429CA-C8F8-4DE5-9F20-1D1B78519049}"/>
          </ac:spMkLst>
        </pc:spChg>
        <pc:spChg chg="add mod">
          <ac:chgData name="김 우진" userId="7bcee5eeb92dfb36" providerId="LiveId" clId="{B6280308-D372-477A-9DCA-F2E383D45F24}" dt="2021-03-16T06:18:45.909" v="13128" actId="1076"/>
          <ac:spMkLst>
            <pc:docMk/>
            <pc:sldMk cId="1944569372" sldId="287"/>
            <ac:spMk id="31" creationId="{2DE60DA0-AFB9-4BA2-A2B4-1CF4996AF70D}"/>
          </ac:spMkLst>
        </pc:spChg>
        <pc:spChg chg="add mod">
          <ac:chgData name="김 우진" userId="7bcee5eeb92dfb36" providerId="LiveId" clId="{B6280308-D372-477A-9DCA-F2E383D45F24}" dt="2021-03-16T06:18:32.029" v="13125" actId="1076"/>
          <ac:spMkLst>
            <pc:docMk/>
            <pc:sldMk cId="1944569372" sldId="287"/>
            <ac:spMk id="32" creationId="{EBB8D30F-AA5C-4F1E-9242-4940F71B3561}"/>
          </ac:spMkLst>
        </pc:spChg>
        <pc:picChg chg="add mod">
          <ac:chgData name="김 우진" userId="7bcee5eeb92dfb36" providerId="LiveId" clId="{B6280308-D372-477A-9DCA-F2E383D45F24}" dt="2021-03-16T06:18:40.237" v="13127" actId="1076"/>
          <ac:picMkLst>
            <pc:docMk/>
            <pc:sldMk cId="1944569372" sldId="287"/>
            <ac:picMk id="2" creationId="{07D01EC8-89E4-4E12-81C0-9335109C83AA}"/>
          </ac:picMkLst>
        </pc:picChg>
        <pc:picChg chg="add del mod">
          <ac:chgData name="김 우진" userId="7bcee5eeb92dfb36" providerId="LiveId" clId="{B6280308-D372-477A-9DCA-F2E383D45F24}" dt="2021-03-11T06:05:53.936" v="3348" actId="21"/>
          <ac:picMkLst>
            <pc:docMk/>
            <pc:sldMk cId="1944569372" sldId="287"/>
            <ac:picMk id="3" creationId="{9A091F43-E8BA-41F6-85F1-B2B8A1FB91BF}"/>
          </ac:picMkLst>
        </pc:picChg>
      </pc:sldChg>
      <pc:sldChg chg="add del">
        <pc:chgData name="김 우진" userId="7bcee5eeb92dfb36" providerId="LiveId" clId="{B6280308-D372-477A-9DCA-F2E383D45F24}" dt="2021-03-11T05:19:16.565" v="1896"/>
        <pc:sldMkLst>
          <pc:docMk/>
          <pc:sldMk cId="2988497990" sldId="287"/>
        </pc:sldMkLst>
      </pc:sldChg>
      <pc:sldChg chg="addSp delSp modSp add del mod ord">
        <pc:chgData name="김 우진" userId="7bcee5eeb92dfb36" providerId="LiveId" clId="{B6280308-D372-477A-9DCA-F2E383D45F24}" dt="2021-03-16T06:18:34.754" v="13126" actId="2696"/>
        <pc:sldMkLst>
          <pc:docMk/>
          <pc:sldMk cId="4155628305" sldId="288"/>
        </pc:sldMkLst>
        <pc:spChg chg="mod">
          <ac:chgData name="김 우진" userId="7bcee5eeb92dfb36" providerId="LiveId" clId="{B6280308-D372-477A-9DCA-F2E383D45F24}" dt="2021-03-11T06:11:04.725" v="3559"/>
          <ac:spMkLst>
            <pc:docMk/>
            <pc:sldMk cId="4155628305" sldId="288"/>
            <ac:spMk id="29" creationId="{BD53370B-57B3-4E41-81D4-BCF569783449}"/>
          </ac:spMkLst>
        </pc:spChg>
        <pc:spChg chg="add mod">
          <ac:chgData name="김 우진" userId="7bcee5eeb92dfb36" providerId="LiveId" clId="{B6280308-D372-477A-9DCA-F2E383D45F24}" dt="2021-03-11T06:12:29.293" v="3845" actId="1076"/>
          <ac:spMkLst>
            <pc:docMk/>
            <pc:sldMk cId="4155628305" sldId="288"/>
            <ac:spMk id="30" creationId="{B9CCC1DE-EE8B-46C1-8DAF-9FA16CE8A282}"/>
          </ac:spMkLst>
        </pc:spChg>
        <pc:spChg chg="add mod">
          <ac:chgData name="김 우진" userId="7bcee5eeb92dfb36" providerId="LiveId" clId="{B6280308-D372-477A-9DCA-F2E383D45F24}" dt="2021-03-11T06:12:29.293" v="3845" actId="1076"/>
          <ac:spMkLst>
            <pc:docMk/>
            <pc:sldMk cId="4155628305" sldId="288"/>
            <ac:spMk id="31" creationId="{DA99FA23-E584-4487-A544-C969034DA36B}"/>
          </ac:spMkLst>
        </pc:spChg>
        <pc:picChg chg="del">
          <ac:chgData name="김 우진" userId="7bcee5eeb92dfb36" providerId="LiveId" clId="{B6280308-D372-477A-9DCA-F2E383D45F24}" dt="2021-03-11T06:05:55.273" v="3349" actId="21"/>
          <ac:picMkLst>
            <pc:docMk/>
            <pc:sldMk cId="4155628305" sldId="288"/>
            <ac:picMk id="2" creationId="{07D01EC8-89E4-4E12-81C0-9335109C83AA}"/>
          </ac:picMkLst>
        </pc:picChg>
        <pc:picChg chg="mod">
          <ac:chgData name="김 우진" userId="7bcee5eeb92dfb36" providerId="LiveId" clId="{B6280308-D372-477A-9DCA-F2E383D45F24}" dt="2021-03-11T06:10:35.331" v="3465" actId="14100"/>
          <ac:picMkLst>
            <pc:docMk/>
            <pc:sldMk cId="4155628305" sldId="288"/>
            <ac:picMk id="3" creationId="{9A091F43-E8BA-41F6-85F1-B2B8A1FB91BF}"/>
          </ac:picMkLst>
        </pc:picChg>
      </pc:sldChg>
      <pc:sldChg chg="addSp delSp modSp mod">
        <pc:chgData name="김 우진" userId="7bcee5eeb92dfb36" providerId="LiveId" clId="{B6280308-D372-477A-9DCA-F2E383D45F24}" dt="2021-03-16T14:06:20.663" v="13907"/>
        <pc:sldMkLst>
          <pc:docMk/>
          <pc:sldMk cId="2763329018" sldId="290"/>
        </pc:sldMkLst>
        <pc:spChg chg="mod">
          <ac:chgData name="김 우진" userId="7bcee5eeb92dfb36" providerId="LiveId" clId="{B6280308-D372-477A-9DCA-F2E383D45F24}" dt="2021-03-16T06:32:03.540" v="13340" actId="113"/>
          <ac:spMkLst>
            <pc:docMk/>
            <pc:sldMk cId="2763329018" sldId="290"/>
            <ac:spMk id="37" creationId="{F1818E7B-5225-4A39-B3B5-F323E090964D}"/>
          </ac:spMkLst>
        </pc:spChg>
        <pc:spChg chg="add mod">
          <ac:chgData name="김 우진" userId="7bcee5eeb92dfb36" providerId="LiveId" clId="{B6280308-D372-477A-9DCA-F2E383D45F24}" dt="2021-03-16T06:57:33.151" v="13693"/>
          <ac:spMkLst>
            <pc:docMk/>
            <pc:sldMk cId="2763329018" sldId="290"/>
            <ac:spMk id="40" creationId="{C5FA6998-A4E2-4F94-90BF-C9660E7A3514}"/>
          </ac:spMkLst>
        </pc:spChg>
        <pc:picChg chg="add del mod">
          <ac:chgData name="김 우진" userId="7bcee5eeb92dfb36" providerId="LiveId" clId="{B6280308-D372-477A-9DCA-F2E383D45F24}" dt="2021-03-16T13:08:23.336" v="13844"/>
          <ac:picMkLst>
            <pc:docMk/>
            <pc:sldMk cId="2763329018" sldId="290"/>
            <ac:picMk id="2" creationId="{753AD676-4212-4659-93D6-AB8DAF2AD61D}"/>
          </ac:picMkLst>
        </pc:picChg>
        <pc:picChg chg="add del mod">
          <ac:chgData name="김 우진" userId="7bcee5eeb92dfb36" providerId="LiveId" clId="{B6280308-D372-477A-9DCA-F2E383D45F24}" dt="2021-03-16T13:09:07.082" v="13845"/>
          <ac:picMkLst>
            <pc:docMk/>
            <pc:sldMk cId="2763329018" sldId="290"/>
            <ac:picMk id="3" creationId="{35EF4DFC-6AEF-47F1-A2CB-646870660A87}"/>
          </ac:picMkLst>
        </pc:picChg>
        <pc:picChg chg="add del mod">
          <ac:chgData name="김 우진" userId="7bcee5eeb92dfb36" providerId="LiveId" clId="{B6280308-D372-477A-9DCA-F2E383D45F24}" dt="2021-03-16T13:09:21.089" v="13846"/>
          <ac:picMkLst>
            <pc:docMk/>
            <pc:sldMk cId="2763329018" sldId="290"/>
            <ac:picMk id="4" creationId="{D3AB284F-B581-4558-80A8-FECB7CE9522B}"/>
          </ac:picMkLst>
        </pc:picChg>
        <pc:picChg chg="add del mod">
          <ac:chgData name="김 우진" userId="7bcee5eeb92dfb36" providerId="LiveId" clId="{B6280308-D372-477A-9DCA-F2E383D45F24}" dt="2021-03-16T13:09:47.589" v="13847"/>
          <ac:picMkLst>
            <pc:docMk/>
            <pc:sldMk cId="2763329018" sldId="290"/>
            <ac:picMk id="6" creationId="{0C20503D-1905-4F53-B7A6-5AF86B50EE46}"/>
          </ac:picMkLst>
        </pc:picChg>
        <pc:picChg chg="add del mod">
          <ac:chgData name="김 우진" userId="7bcee5eeb92dfb36" providerId="LiveId" clId="{B6280308-D372-477A-9DCA-F2E383D45F24}" dt="2021-03-16T13:56:40.059" v="13899"/>
          <ac:picMkLst>
            <pc:docMk/>
            <pc:sldMk cId="2763329018" sldId="290"/>
            <ac:picMk id="7" creationId="{FF3038DD-CED3-4E33-9732-6112DA636D4F}"/>
          </ac:picMkLst>
        </pc:picChg>
        <pc:picChg chg="add del mod">
          <ac:chgData name="김 우진" userId="7bcee5eeb92dfb36" providerId="LiveId" clId="{B6280308-D372-477A-9DCA-F2E383D45F24}" dt="2021-03-16T13:56:58.261" v="13900"/>
          <ac:picMkLst>
            <pc:docMk/>
            <pc:sldMk cId="2763329018" sldId="290"/>
            <ac:picMk id="9" creationId="{497B8E64-61CA-40AF-B229-9361098C6CD9}"/>
          </ac:picMkLst>
        </pc:picChg>
        <pc:picChg chg="add del mod">
          <ac:chgData name="김 우진" userId="7bcee5eeb92dfb36" providerId="LiveId" clId="{B6280308-D372-477A-9DCA-F2E383D45F24}" dt="2021-03-16T13:57:48.893" v="13901"/>
          <ac:picMkLst>
            <pc:docMk/>
            <pc:sldMk cId="2763329018" sldId="290"/>
            <ac:picMk id="10" creationId="{B4DAFCE2-46A3-49C0-86B2-CB4616B7F12F}"/>
          </ac:picMkLst>
        </pc:picChg>
        <pc:picChg chg="add del mod">
          <ac:chgData name="김 우진" userId="7bcee5eeb92dfb36" providerId="LiveId" clId="{B6280308-D372-477A-9DCA-F2E383D45F24}" dt="2021-03-16T13:58:56.754" v="13902"/>
          <ac:picMkLst>
            <pc:docMk/>
            <pc:sldMk cId="2763329018" sldId="290"/>
            <ac:picMk id="11" creationId="{7AF1CD79-CC1E-49AD-8680-B3B6C2661CEF}"/>
          </ac:picMkLst>
        </pc:picChg>
        <pc:picChg chg="add del mod">
          <ac:chgData name="김 우진" userId="7bcee5eeb92dfb36" providerId="LiveId" clId="{B6280308-D372-477A-9DCA-F2E383D45F24}" dt="2021-03-16T14:00:54.386" v="13903"/>
          <ac:picMkLst>
            <pc:docMk/>
            <pc:sldMk cId="2763329018" sldId="290"/>
            <ac:picMk id="12" creationId="{C0AC651C-54CE-43ED-8094-8AD419630694}"/>
          </ac:picMkLst>
        </pc:picChg>
        <pc:picChg chg="add del mod">
          <ac:chgData name="김 우진" userId="7bcee5eeb92dfb36" providerId="LiveId" clId="{B6280308-D372-477A-9DCA-F2E383D45F24}" dt="2021-03-16T14:02:57.136" v="13904"/>
          <ac:picMkLst>
            <pc:docMk/>
            <pc:sldMk cId="2763329018" sldId="290"/>
            <ac:picMk id="13" creationId="{5025149D-0402-4BAC-835C-176E9568E2BF}"/>
          </ac:picMkLst>
        </pc:picChg>
        <pc:picChg chg="add del mod">
          <ac:chgData name="김 우진" userId="7bcee5eeb92dfb36" providerId="LiveId" clId="{B6280308-D372-477A-9DCA-F2E383D45F24}" dt="2021-03-16T14:04:00.489" v="13905"/>
          <ac:picMkLst>
            <pc:docMk/>
            <pc:sldMk cId="2763329018" sldId="290"/>
            <ac:picMk id="14" creationId="{D2107070-B352-4D07-95FA-D4049B926005}"/>
          </ac:picMkLst>
        </pc:picChg>
        <pc:picChg chg="add del mod">
          <ac:chgData name="김 우진" userId="7bcee5eeb92dfb36" providerId="LiveId" clId="{B6280308-D372-477A-9DCA-F2E383D45F24}" dt="2021-03-16T14:04:50.141" v="13906"/>
          <ac:picMkLst>
            <pc:docMk/>
            <pc:sldMk cId="2763329018" sldId="290"/>
            <ac:picMk id="31" creationId="{CD3D7AB0-00CA-4925-A32A-88D8CEFE2E1D}"/>
          </ac:picMkLst>
        </pc:picChg>
        <pc:picChg chg="add del mod">
          <ac:chgData name="김 우진" userId="7bcee5eeb92dfb36" providerId="LiveId" clId="{B6280308-D372-477A-9DCA-F2E383D45F24}" dt="2021-03-16T14:06:20.663" v="13907"/>
          <ac:picMkLst>
            <pc:docMk/>
            <pc:sldMk cId="2763329018" sldId="290"/>
            <ac:picMk id="49" creationId="{1F5BBE72-5881-4789-A9EC-B751D7495D4C}"/>
          </ac:picMkLst>
        </pc:picChg>
        <pc:picChg chg="add mod">
          <ac:chgData name="김 우진" userId="7bcee5eeb92dfb36" providerId="LiveId" clId="{B6280308-D372-477A-9DCA-F2E383D45F24}" dt="2021-03-16T14:06:20.663" v="13907"/>
          <ac:picMkLst>
            <pc:docMk/>
            <pc:sldMk cId="2763329018" sldId="290"/>
            <ac:picMk id="50" creationId="{FB778BC5-68FF-4F2D-B77E-500BE2446292}"/>
          </ac:picMkLst>
        </pc:picChg>
        <pc:inkChg chg="add del">
          <ac:chgData name="김 우진" userId="7bcee5eeb92dfb36" providerId="LiveId" clId="{B6280308-D372-477A-9DCA-F2E383D45F24}" dt="2021-03-16T13:51:41.232" v="13898" actId="21"/>
          <ac:inkMkLst>
            <pc:docMk/>
            <pc:sldMk cId="2763329018" sldId="290"/>
            <ac:inkMk id="8" creationId="{41F8C268-CF03-41CB-8EF4-7DF7415E36F4}"/>
          </ac:inkMkLst>
        </pc:inkChg>
      </pc:sldChg>
      <pc:sldChg chg="addSp delSp modSp add mod modNotesTx">
        <pc:chgData name="김 우진" userId="7bcee5eeb92dfb36" providerId="LiveId" clId="{B6280308-D372-477A-9DCA-F2E383D45F24}" dt="2021-03-16T03:48:45.866" v="13039" actId="1076"/>
        <pc:sldMkLst>
          <pc:docMk/>
          <pc:sldMk cId="4286265624" sldId="291"/>
        </pc:sldMkLst>
        <pc:spChg chg="mod">
          <ac:chgData name="김 우진" userId="7bcee5eeb92dfb36" providerId="LiveId" clId="{B6280308-D372-477A-9DCA-F2E383D45F24}" dt="2021-03-11T06:35:43.751" v="4445"/>
          <ac:spMkLst>
            <pc:docMk/>
            <pc:sldMk cId="4286265624" sldId="291"/>
            <ac:spMk id="4" creationId="{CFC88C17-4134-41CC-A038-3CA99580F10A}"/>
          </ac:spMkLst>
        </pc:spChg>
        <pc:spChg chg="del">
          <ac:chgData name="김 우진" userId="7bcee5eeb92dfb36" providerId="LiveId" clId="{B6280308-D372-477A-9DCA-F2E383D45F24}" dt="2021-03-11T06:32:20.590" v="4280" actId="21"/>
          <ac:spMkLst>
            <pc:docMk/>
            <pc:sldMk cId="4286265624" sldId="291"/>
            <ac:spMk id="29" creationId="{8DDBE35C-EDFB-49A8-884C-4526340ABB2B}"/>
          </ac:spMkLst>
        </pc:spChg>
        <pc:spChg chg="add mod">
          <ac:chgData name="김 우진" userId="7bcee5eeb92dfb36" providerId="LiveId" clId="{B6280308-D372-477A-9DCA-F2E383D45F24}" dt="2021-03-16T03:48:45.866" v="13039" actId="1076"/>
          <ac:spMkLst>
            <pc:docMk/>
            <pc:sldMk cId="4286265624" sldId="291"/>
            <ac:spMk id="34" creationId="{A4E45585-52BF-44EB-BD69-955DD4EB9F72}"/>
          </ac:spMkLst>
        </pc:spChg>
        <pc:spChg chg="add del mod">
          <ac:chgData name="김 우진" userId="7bcee5eeb92dfb36" providerId="LiveId" clId="{B6280308-D372-477A-9DCA-F2E383D45F24}" dt="2021-03-11T06:38:43.644" v="4624" actId="21"/>
          <ac:spMkLst>
            <pc:docMk/>
            <pc:sldMk cId="4286265624" sldId="291"/>
            <ac:spMk id="35" creationId="{5E7B98AD-8188-4E16-BD92-41943472C40B}"/>
          </ac:spMkLst>
        </pc:spChg>
        <pc:graphicFrameChg chg="del">
          <ac:chgData name="김 우진" userId="7bcee5eeb92dfb36" providerId="LiveId" clId="{B6280308-D372-477A-9DCA-F2E383D45F24}" dt="2021-03-11T06:32:20.590" v="4280" actId="21"/>
          <ac:graphicFrameMkLst>
            <pc:docMk/>
            <pc:sldMk cId="4286265624" sldId="291"/>
            <ac:graphicFrameMk id="6" creationId="{143B938F-4480-475A-BF89-4851F9754261}"/>
          </ac:graphicFrameMkLst>
        </pc:graphicFrameChg>
        <pc:picChg chg="add mod">
          <ac:chgData name="김 우진" userId="7bcee5eeb92dfb36" providerId="LiveId" clId="{B6280308-D372-477A-9DCA-F2E383D45F24}" dt="2021-03-16T03:48:26.044" v="13036" actId="1076"/>
          <ac:picMkLst>
            <pc:docMk/>
            <pc:sldMk cId="4286265624" sldId="291"/>
            <ac:picMk id="2" creationId="{786A3FD0-C56F-44DF-8084-5B8F34FC7FCA}"/>
          </ac:picMkLst>
        </pc:picChg>
        <pc:picChg chg="add mod">
          <ac:chgData name="김 우진" userId="7bcee5eeb92dfb36" providerId="LiveId" clId="{B6280308-D372-477A-9DCA-F2E383D45F24}" dt="2021-03-16T03:48:26.044" v="13036" actId="1076"/>
          <ac:picMkLst>
            <pc:docMk/>
            <pc:sldMk cId="4286265624" sldId="291"/>
            <ac:picMk id="30" creationId="{101E3E12-2C66-4B39-A33E-D234336910E5}"/>
          </ac:picMkLst>
        </pc:picChg>
        <pc:inkChg chg="add del">
          <ac:chgData name="김 우진" userId="7bcee5eeb92dfb36" providerId="LiveId" clId="{B6280308-D372-477A-9DCA-F2E383D45F24}" dt="2021-03-11T06:33:17.209" v="4372" actId="9405"/>
          <ac:inkMkLst>
            <pc:docMk/>
            <pc:sldMk cId="4286265624" sldId="291"/>
            <ac:inkMk id="2" creationId="{DC87A8F6-A75C-48A2-8B3F-D85AB10FE08B}"/>
          </ac:inkMkLst>
        </pc:inkChg>
        <pc:inkChg chg="add del">
          <ac:chgData name="김 우진" userId="7bcee5eeb92dfb36" providerId="LiveId" clId="{B6280308-D372-477A-9DCA-F2E383D45F24}" dt="2021-03-11T06:33:23.127" v="4374" actId="9405"/>
          <ac:inkMkLst>
            <pc:docMk/>
            <pc:sldMk cId="4286265624" sldId="291"/>
            <ac:inkMk id="3" creationId="{B7AE6874-60AE-4AA3-80A8-98D4E684C9FC}"/>
          </ac:inkMkLst>
        </pc:inkChg>
        <pc:inkChg chg="add del">
          <ac:chgData name="김 우진" userId="7bcee5eeb92dfb36" providerId="LiveId" clId="{B6280308-D372-477A-9DCA-F2E383D45F24}" dt="2021-03-11T06:35:52.904" v="4447" actId="34122"/>
          <ac:inkMkLst>
            <pc:docMk/>
            <pc:sldMk cId="4286265624" sldId="291"/>
            <ac:inkMk id="7" creationId="{51AD303A-2A66-43D8-9B2D-92E447EA6EDE}"/>
          </ac:inkMkLst>
        </pc:inkChg>
        <pc:inkChg chg="add del">
          <ac:chgData name="김 우진" userId="7bcee5eeb92dfb36" providerId="LiveId" clId="{B6280308-D372-477A-9DCA-F2E383D45F24}" dt="2021-03-11T06:33:46.054" v="4377" actId="9405"/>
          <ac:inkMkLst>
            <pc:docMk/>
            <pc:sldMk cId="4286265624" sldId="291"/>
            <ac:inkMk id="8" creationId="{16A25DE3-DF0C-493C-8617-FC1A1AD3FE7A}"/>
          </ac:inkMkLst>
        </pc:inkChg>
        <pc:inkChg chg="add del">
          <ac:chgData name="김 우진" userId="7bcee5eeb92dfb36" providerId="LiveId" clId="{B6280308-D372-477A-9DCA-F2E383D45F24}" dt="2021-03-11T06:33:48.558" v="4379" actId="9405"/>
          <ac:inkMkLst>
            <pc:docMk/>
            <pc:sldMk cId="4286265624" sldId="291"/>
            <ac:inkMk id="9" creationId="{9EA59D17-E898-4E2B-9F58-DE48A506EDE4}"/>
          </ac:inkMkLst>
        </pc:inkChg>
        <pc:inkChg chg="add del">
          <ac:chgData name="김 우진" userId="7bcee5eeb92dfb36" providerId="LiveId" clId="{B6280308-D372-477A-9DCA-F2E383D45F24}" dt="2021-03-11T06:33:51.107" v="4381" actId="9405"/>
          <ac:inkMkLst>
            <pc:docMk/>
            <pc:sldMk cId="4286265624" sldId="291"/>
            <ac:inkMk id="10" creationId="{0836B9A4-9FA8-43BA-8DC5-16B8878865C9}"/>
          </ac:inkMkLst>
        </pc:inkChg>
        <pc:inkChg chg="add del">
          <ac:chgData name="김 우진" userId="7bcee5eeb92dfb36" providerId="LiveId" clId="{B6280308-D372-477A-9DCA-F2E383D45F24}" dt="2021-03-11T06:36:45.634" v="4456" actId="9405"/>
          <ac:inkMkLst>
            <pc:docMk/>
            <pc:sldMk cId="4286265624" sldId="291"/>
            <ac:inkMk id="11" creationId="{BCA3857B-8F39-4590-8FBD-09E467C15CF5}"/>
          </ac:inkMkLst>
        </pc:inkChg>
        <pc:inkChg chg="add del">
          <ac:chgData name="김 우진" userId="7bcee5eeb92dfb36" providerId="LiveId" clId="{B6280308-D372-477A-9DCA-F2E383D45F24}" dt="2021-03-11T06:36:45.249" v="4455" actId="9405"/>
          <ac:inkMkLst>
            <pc:docMk/>
            <pc:sldMk cId="4286265624" sldId="291"/>
            <ac:inkMk id="12" creationId="{3677E2F6-D6C0-4391-A066-E328793615F0}"/>
          </ac:inkMkLst>
        </pc:inkChg>
        <pc:inkChg chg="add del">
          <ac:chgData name="김 우진" userId="7bcee5eeb92dfb36" providerId="LiveId" clId="{B6280308-D372-477A-9DCA-F2E383D45F24}" dt="2021-03-11T06:36:48.427" v="4458" actId="9405"/>
          <ac:inkMkLst>
            <pc:docMk/>
            <pc:sldMk cId="4286265624" sldId="291"/>
            <ac:inkMk id="13" creationId="{6414F6E0-62C4-498A-8061-8F8406F3D1C4}"/>
          </ac:inkMkLst>
        </pc:inkChg>
        <pc:inkChg chg="add del">
          <ac:chgData name="김 우진" userId="7bcee5eeb92dfb36" providerId="LiveId" clId="{B6280308-D372-477A-9DCA-F2E383D45F24}" dt="2021-03-11T06:36:58.220" v="4460" actId="9405"/>
          <ac:inkMkLst>
            <pc:docMk/>
            <pc:sldMk cId="4286265624" sldId="291"/>
            <ac:inkMk id="14" creationId="{177D104F-1107-44E4-8489-84B67BBCA2D9}"/>
          </ac:inkMkLst>
        </pc:inkChg>
        <pc:inkChg chg="add del">
          <ac:chgData name="김 우진" userId="7bcee5eeb92dfb36" providerId="LiveId" clId="{B6280308-D372-477A-9DCA-F2E383D45F24}" dt="2021-03-11T06:37:01.508" v="4462" actId="9405"/>
          <ac:inkMkLst>
            <pc:docMk/>
            <pc:sldMk cId="4286265624" sldId="291"/>
            <ac:inkMk id="31" creationId="{B99E7119-4481-45AD-A838-10212E8F265A}"/>
          </ac:inkMkLst>
        </pc:inkChg>
      </pc:sldChg>
      <pc:sldChg chg="addSp modSp new del mod ord">
        <pc:chgData name="김 우진" userId="7bcee5eeb92dfb36" providerId="LiveId" clId="{B6280308-D372-477A-9DCA-F2E383D45F24}" dt="2021-03-13T05:52:13.170" v="10499" actId="2696"/>
        <pc:sldMkLst>
          <pc:docMk/>
          <pc:sldMk cId="1897295759" sldId="292"/>
        </pc:sldMkLst>
        <pc:grpChg chg="mod">
          <ac:chgData name="김 우진" userId="7bcee5eeb92dfb36" providerId="LiveId" clId="{B6280308-D372-477A-9DCA-F2E383D45F24}" dt="2021-03-11T06:55:30.631" v="5285"/>
          <ac:grpSpMkLst>
            <pc:docMk/>
            <pc:sldMk cId="1897295759" sldId="292"/>
            <ac:grpSpMk id="7" creationId="{D28A6E2A-963B-46DA-A934-E82EBECEE2F1}"/>
          </ac:grpSpMkLst>
        </pc:grpChg>
        <pc:grpChg chg="mod">
          <ac:chgData name="김 우진" userId="7bcee5eeb92dfb36" providerId="LiveId" clId="{B6280308-D372-477A-9DCA-F2E383D45F24}" dt="2021-03-11T06:55:32.099" v="5288"/>
          <ac:grpSpMkLst>
            <pc:docMk/>
            <pc:sldMk cId="1897295759" sldId="292"/>
            <ac:grpSpMk id="10" creationId="{80C8E1B8-B226-43B6-A40D-F8B5F0806611}"/>
          </ac:grpSpMkLst>
        </pc:grpChg>
        <pc:grpChg chg="mod">
          <ac:chgData name="김 우진" userId="7bcee5eeb92dfb36" providerId="LiveId" clId="{B6280308-D372-477A-9DCA-F2E383D45F24}" dt="2021-03-11T06:56:33.515" v="5307"/>
          <ac:grpSpMkLst>
            <pc:docMk/>
            <pc:sldMk cId="1897295759" sldId="292"/>
            <ac:grpSpMk id="22" creationId="{91AB7D65-75E8-4FA9-AFC9-E6CBED727E39}"/>
          </ac:grpSpMkLst>
        </pc:grpChg>
        <pc:picChg chg="add mod">
          <ac:chgData name="김 우진" userId="7bcee5eeb92dfb36" providerId="LiveId" clId="{B6280308-D372-477A-9DCA-F2E383D45F24}" dt="2021-03-11T06:54:09.813" v="5276" actId="1076"/>
          <ac:picMkLst>
            <pc:docMk/>
            <pc:sldMk cId="1897295759" sldId="292"/>
            <ac:picMk id="2" creationId="{1350B7D5-AC6E-4D67-90E1-F5A3589408BB}"/>
          </ac:picMkLst>
        </pc:picChg>
        <pc:picChg chg="add mod">
          <ac:chgData name="김 우진" userId="7bcee5eeb92dfb36" providerId="LiveId" clId="{B6280308-D372-477A-9DCA-F2E383D45F24}" dt="2021-03-11T06:54:32.534" v="5280" actId="1076"/>
          <ac:picMkLst>
            <pc:docMk/>
            <pc:sldMk cId="1897295759" sldId="292"/>
            <ac:picMk id="3" creationId="{90A32CFF-C72D-456A-906D-C33405B2DB8D}"/>
          </ac:picMkLst>
        </pc:picChg>
        <pc:picChg chg="add mod">
          <ac:chgData name="김 우진" userId="7bcee5eeb92dfb36" providerId="LiveId" clId="{B6280308-D372-477A-9DCA-F2E383D45F24}" dt="2021-03-11T06:55:24.717" v="5282" actId="1076"/>
          <ac:picMkLst>
            <pc:docMk/>
            <pc:sldMk cId="1897295759" sldId="292"/>
            <ac:picMk id="4" creationId="{89EDE90F-6CC0-4D35-8E77-A8DC84690707}"/>
          </ac:picMkLst>
        </pc:picChg>
        <pc:picChg chg="add mod">
          <ac:chgData name="김 우진" userId="7bcee5eeb92dfb36" providerId="LiveId" clId="{B6280308-D372-477A-9DCA-F2E383D45F24}" dt="2021-03-11T06:55:55.145" v="5294" actId="14100"/>
          <ac:picMkLst>
            <pc:docMk/>
            <pc:sldMk cId="1897295759" sldId="292"/>
            <ac:picMk id="14" creationId="{AA912121-1B52-4D40-BC48-46F6F7522D78}"/>
          </ac:picMkLst>
        </pc:picChg>
        <pc:picChg chg="add mod">
          <ac:chgData name="김 우진" userId="7bcee5eeb92dfb36" providerId="LiveId" clId="{B6280308-D372-477A-9DCA-F2E383D45F24}" dt="2021-03-11T07:16:52.652" v="6400" actId="14100"/>
          <ac:picMkLst>
            <pc:docMk/>
            <pc:sldMk cId="1897295759" sldId="292"/>
            <ac:picMk id="18" creationId="{42B4D8C0-88AB-4A88-8AD0-3D207702D460}"/>
          </ac:picMkLst>
        </pc:picChg>
        <pc:inkChg chg="add mod">
          <ac:chgData name="김 우진" userId="7bcee5eeb92dfb36" providerId="LiveId" clId="{B6280308-D372-477A-9DCA-F2E383D45F24}" dt="2021-03-11T06:55:30.631" v="5285"/>
          <ac:inkMkLst>
            <pc:docMk/>
            <pc:sldMk cId="1897295759" sldId="292"/>
            <ac:inkMk id="5" creationId="{42F4857B-AE39-4860-ABE0-BEF86789C8E2}"/>
          </ac:inkMkLst>
        </pc:inkChg>
        <pc:inkChg chg="add mod">
          <ac:chgData name="김 우진" userId="7bcee5eeb92dfb36" providerId="LiveId" clId="{B6280308-D372-477A-9DCA-F2E383D45F24}" dt="2021-03-11T06:55:30.631" v="5285"/>
          <ac:inkMkLst>
            <pc:docMk/>
            <pc:sldMk cId="1897295759" sldId="292"/>
            <ac:inkMk id="6" creationId="{83D54141-72BF-43EA-B100-54A9891A18F3}"/>
          </ac:inkMkLst>
        </pc:inkChg>
        <pc:inkChg chg="add mod">
          <ac:chgData name="김 우진" userId="7bcee5eeb92dfb36" providerId="LiveId" clId="{B6280308-D372-477A-9DCA-F2E383D45F24}" dt="2021-03-11T06:55:32.099" v="5288"/>
          <ac:inkMkLst>
            <pc:docMk/>
            <pc:sldMk cId="1897295759" sldId="292"/>
            <ac:inkMk id="8" creationId="{EB22C6AB-BB8A-4513-937A-F1784BFC5ED7}"/>
          </ac:inkMkLst>
        </pc:inkChg>
        <pc:inkChg chg="add mod">
          <ac:chgData name="김 우진" userId="7bcee5eeb92dfb36" providerId="LiveId" clId="{B6280308-D372-477A-9DCA-F2E383D45F24}" dt="2021-03-11T06:55:32.099" v="5288"/>
          <ac:inkMkLst>
            <pc:docMk/>
            <pc:sldMk cId="1897295759" sldId="292"/>
            <ac:inkMk id="9" creationId="{10507ED6-7152-4D6A-B656-52AEB50FAFA2}"/>
          </ac:inkMkLst>
        </pc:inkChg>
        <pc:inkChg chg="add">
          <ac:chgData name="김 우진" userId="7bcee5eeb92dfb36" providerId="LiveId" clId="{B6280308-D372-477A-9DCA-F2E383D45F24}" dt="2021-03-11T06:55:49.516" v="5289" actId="9405"/>
          <ac:inkMkLst>
            <pc:docMk/>
            <pc:sldMk cId="1897295759" sldId="292"/>
            <ac:inkMk id="11" creationId="{673B9B10-3DCE-4F36-8FB8-0DBF4BF1875C}"/>
          </ac:inkMkLst>
        </pc:inkChg>
        <pc:inkChg chg="add">
          <ac:chgData name="김 우진" userId="7bcee5eeb92dfb36" providerId="LiveId" clId="{B6280308-D372-477A-9DCA-F2E383D45F24}" dt="2021-03-11T06:55:49.980" v="5290" actId="9405"/>
          <ac:inkMkLst>
            <pc:docMk/>
            <pc:sldMk cId="1897295759" sldId="292"/>
            <ac:inkMk id="12" creationId="{91BB2954-E212-46D8-AA27-7D92F0FF4B43}"/>
          </ac:inkMkLst>
        </pc:inkChg>
        <pc:inkChg chg="add">
          <ac:chgData name="김 우진" userId="7bcee5eeb92dfb36" providerId="LiveId" clId="{B6280308-D372-477A-9DCA-F2E383D45F24}" dt="2021-03-11T06:55:50.673" v="5291" actId="9405"/>
          <ac:inkMkLst>
            <pc:docMk/>
            <pc:sldMk cId="1897295759" sldId="292"/>
            <ac:inkMk id="13" creationId="{C15D6D38-7697-4806-9FCB-E3D0F4AF1CDE}"/>
          </ac:inkMkLst>
        </pc:inkChg>
        <pc:inkChg chg="add">
          <ac:chgData name="김 우진" userId="7bcee5eeb92dfb36" providerId="LiveId" clId="{B6280308-D372-477A-9DCA-F2E383D45F24}" dt="2021-03-11T06:56:02.558" v="5295" actId="9405"/>
          <ac:inkMkLst>
            <pc:docMk/>
            <pc:sldMk cId="1897295759" sldId="292"/>
            <ac:inkMk id="15" creationId="{3AEC0B2C-7784-429F-9629-86652E031CC2}"/>
          </ac:inkMkLst>
        </pc:inkChg>
        <pc:inkChg chg="add">
          <ac:chgData name="김 우진" userId="7bcee5eeb92dfb36" providerId="LiveId" clId="{B6280308-D372-477A-9DCA-F2E383D45F24}" dt="2021-03-11T06:56:05.937" v="5296" actId="9405"/>
          <ac:inkMkLst>
            <pc:docMk/>
            <pc:sldMk cId="1897295759" sldId="292"/>
            <ac:inkMk id="16" creationId="{029CF269-49A5-4688-BDB7-8EB9CFD21C89}"/>
          </ac:inkMkLst>
        </pc:inkChg>
        <pc:inkChg chg="add">
          <ac:chgData name="김 우진" userId="7bcee5eeb92dfb36" providerId="LiveId" clId="{B6280308-D372-477A-9DCA-F2E383D45F24}" dt="2021-03-11T06:56:21.664" v="5297" actId="9405"/>
          <ac:inkMkLst>
            <pc:docMk/>
            <pc:sldMk cId="1897295759" sldId="292"/>
            <ac:inkMk id="17" creationId="{9A4D5447-2B44-412C-A332-4AEA76DA08DF}"/>
          </ac:inkMkLst>
        </pc:inkChg>
        <pc:inkChg chg="add mod">
          <ac:chgData name="김 우진" userId="7bcee5eeb92dfb36" providerId="LiveId" clId="{B6280308-D372-477A-9DCA-F2E383D45F24}" dt="2021-03-11T06:56:33.515" v="5307"/>
          <ac:inkMkLst>
            <pc:docMk/>
            <pc:sldMk cId="1897295759" sldId="292"/>
            <ac:inkMk id="19" creationId="{20251871-3B62-41AA-8488-8B8CAAF28BD2}"/>
          </ac:inkMkLst>
        </pc:inkChg>
        <pc:inkChg chg="add mod">
          <ac:chgData name="김 우진" userId="7bcee5eeb92dfb36" providerId="LiveId" clId="{B6280308-D372-477A-9DCA-F2E383D45F24}" dt="2021-03-11T06:56:33.515" v="5307"/>
          <ac:inkMkLst>
            <pc:docMk/>
            <pc:sldMk cId="1897295759" sldId="292"/>
            <ac:inkMk id="20" creationId="{B2D8124B-85F0-4C33-B4B2-474081126066}"/>
          </ac:inkMkLst>
        </pc:inkChg>
        <pc:inkChg chg="add mod">
          <ac:chgData name="김 우진" userId="7bcee5eeb92dfb36" providerId="LiveId" clId="{B6280308-D372-477A-9DCA-F2E383D45F24}" dt="2021-03-11T06:56:33.515" v="5307"/>
          <ac:inkMkLst>
            <pc:docMk/>
            <pc:sldMk cId="1897295759" sldId="292"/>
            <ac:inkMk id="21" creationId="{20DA7B1F-F0FC-4672-96C7-DB280EF700E2}"/>
          </ac:inkMkLst>
        </pc:inkChg>
        <pc:inkChg chg="add">
          <ac:chgData name="김 우진" userId="7bcee5eeb92dfb36" providerId="LiveId" clId="{B6280308-D372-477A-9DCA-F2E383D45F24}" dt="2021-03-11T06:57:27.423" v="5308" actId="9405"/>
          <ac:inkMkLst>
            <pc:docMk/>
            <pc:sldMk cId="1897295759" sldId="292"/>
            <ac:inkMk id="23" creationId="{C8452130-5E24-4F86-94C6-CAEA3155C397}"/>
          </ac:inkMkLst>
        </pc:inkChg>
      </pc:sldChg>
      <pc:sldChg chg="new del">
        <pc:chgData name="김 우진" userId="7bcee5eeb92dfb36" providerId="LiveId" clId="{B6280308-D372-477A-9DCA-F2E383D45F24}" dt="2021-03-11T06:54:02.584" v="5272" actId="680"/>
        <pc:sldMkLst>
          <pc:docMk/>
          <pc:sldMk cId="3730581006" sldId="292"/>
        </pc:sldMkLst>
      </pc:sldChg>
      <pc:sldChg chg="addSp new del mod">
        <pc:chgData name="김 우진" userId="7bcee5eeb92dfb36" providerId="LiveId" clId="{B6280308-D372-477A-9DCA-F2E383D45F24}" dt="2021-03-11T07:26:38.035" v="7169" actId="2696"/>
        <pc:sldMkLst>
          <pc:docMk/>
          <pc:sldMk cId="357796486" sldId="293"/>
        </pc:sldMkLst>
        <pc:picChg chg="add">
          <ac:chgData name="김 우진" userId="7bcee5eeb92dfb36" providerId="LiveId" clId="{B6280308-D372-477A-9DCA-F2E383D45F24}" dt="2021-03-11T06:57:33.497" v="5311"/>
          <ac:picMkLst>
            <pc:docMk/>
            <pc:sldMk cId="357796486" sldId="293"/>
            <ac:picMk id="3" creationId="{C3343369-654A-488D-AF3F-350295FDFBE7}"/>
          </ac:picMkLst>
        </pc:picChg>
        <pc:inkChg chg="add">
          <ac:chgData name="김 우진" userId="7bcee5eeb92dfb36" providerId="LiveId" clId="{B6280308-D372-477A-9DCA-F2E383D45F24}" dt="2021-03-11T06:57:33.002" v="5310" actId="9405"/>
          <ac:inkMkLst>
            <pc:docMk/>
            <pc:sldMk cId="357796486" sldId="293"/>
            <ac:inkMk id="2" creationId="{B7A6C3DF-6264-48FB-B261-05B855750E8C}"/>
          </ac:inkMkLst>
        </pc:inkChg>
      </pc:sldChg>
      <pc:sldChg chg="addSp modSp new del mod">
        <pc:chgData name="김 우진" userId="7bcee5eeb92dfb36" providerId="LiveId" clId="{B6280308-D372-477A-9DCA-F2E383D45F24}" dt="2021-03-13T06:22:36.353" v="11211" actId="2696"/>
        <pc:sldMkLst>
          <pc:docMk/>
          <pc:sldMk cId="2631639755" sldId="294"/>
        </pc:sldMkLst>
        <pc:picChg chg="add mod">
          <ac:chgData name="김 우진" userId="7bcee5eeb92dfb36" providerId="LiveId" clId="{B6280308-D372-477A-9DCA-F2E383D45F24}" dt="2021-03-11T06:58:10.153" v="5316" actId="1076"/>
          <ac:picMkLst>
            <pc:docMk/>
            <pc:sldMk cId="2631639755" sldId="294"/>
            <ac:picMk id="2" creationId="{51EFBB02-7791-4914-AB21-87D3D82156AB}"/>
          </ac:picMkLst>
        </pc:picChg>
        <pc:picChg chg="add mod">
          <ac:chgData name="김 우진" userId="7bcee5eeb92dfb36" providerId="LiveId" clId="{B6280308-D372-477A-9DCA-F2E383D45F24}" dt="2021-03-11T06:58:25.982" v="5319" actId="1076"/>
          <ac:picMkLst>
            <pc:docMk/>
            <pc:sldMk cId="2631639755" sldId="294"/>
            <ac:picMk id="3" creationId="{03B0DBF5-A8DC-4139-9BA7-9D2B2221D4B3}"/>
          </ac:picMkLst>
        </pc:picChg>
        <pc:picChg chg="add mod">
          <ac:chgData name="김 우진" userId="7bcee5eeb92dfb36" providerId="LiveId" clId="{B6280308-D372-477A-9DCA-F2E383D45F24}" dt="2021-03-11T06:58:41.709" v="5321" actId="1076"/>
          <ac:picMkLst>
            <pc:docMk/>
            <pc:sldMk cId="2631639755" sldId="294"/>
            <ac:picMk id="4" creationId="{3361141E-1A7D-426B-9B87-A04E5C5FAFA8}"/>
          </ac:picMkLst>
        </pc:picChg>
      </pc:sldChg>
      <pc:sldChg chg="addSp delSp modSp mod">
        <pc:chgData name="김 우진" userId="7bcee5eeb92dfb36" providerId="LiveId" clId="{B6280308-D372-477A-9DCA-F2E383D45F24}" dt="2021-03-16T13:24:55.882" v="13874"/>
        <pc:sldMkLst>
          <pc:docMk/>
          <pc:sldMk cId="1742950482" sldId="295"/>
        </pc:sldMkLst>
        <pc:spChg chg="add mod">
          <ac:chgData name="김 우진" userId="7bcee5eeb92dfb36" providerId="LiveId" clId="{B6280308-D372-477A-9DCA-F2E383D45F24}" dt="2021-03-16T06:57:37.699" v="13694"/>
          <ac:spMkLst>
            <pc:docMk/>
            <pc:sldMk cId="1742950482" sldId="295"/>
            <ac:spMk id="43" creationId="{F1418FDF-9C11-448C-8562-0F91645E3D96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0" creationId="{D32139E0-07F1-411B-9335-64B3D9F02CC3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6" creationId="{9AEB8B13-ACFA-425F-9E00-CE3A0E8C967D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7" creationId="{675B64E1-908E-45E6-B5B3-D0CB38FC35C7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8" creationId="{358FFD60-DC15-42B5-9E44-7A0DE6E5066C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89" creationId="{9FC757C8-E6FD-4CB8-A9F1-01FBEB5B39C1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90" creationId="{3CEF5C05-DD04-49FE-8AEC-79CC10AC4478}"/>
          </ac:spMkLst>
        </pc:spChg>
        <pc:spChg chg="mod">
          <ac:chgData name="김 우진" userId="7bcee5eeb92dfb36" providerId="LiveId" clId="{B6280308-D372-477A-9DCA-F2E383D45F24}" dt="2021-03-13T06:14:31.029" v="11210" actId="1076"/>
          <ac:spMkLst>
            <pc:docMk/>
            <pc:sldMk cId="1742950482" sldId="295"/>
            <ac:spMk id="91" creationId="{0544FDDA-3D93-4B78-AEAA-66168CE02D1B}"/>
          </ac:spMkLst>
        </pc:spChg>
        <pc:grpChg chg="mod">
          <ac:chgData name="김 우진" userId="7bcee5eeb92dfb36" providerId="LiveId" clId="{B6280308-D372-477A-9DCA-F2E383D45F24}" dt="2021-03-13T06:14:31.029" v="11210" actId="1076"/>
          <ac:grpSpMkLst>
            <pc:docMk/>
            <pc:sldMk cId="1742950482" sldId="295"/>
            <ac:grpSpMk id="50" creationId="{E4CF093F-3E30-411E-A489-84E012D4EB33}"/>
          </ac:grpSpMkLst>
        </pc:grpChg>
        <pc:picChg chg="add del mod">
          <ac:chgData name="김 우진" userId="7bcee5eeb92dfb36" providerId="LiveId" clId="{B6280308-D372-477A-9DCA-F2E383D45F24}" dt="2021-03-16T13:21:42.832" v="13869"/>
          <ac:picMkLst>
            <pc:docMk/>
            <pc:sldMk cId="1742950482" sldId="295"/>
            <ac:picMk id="2" creationId="{34DD8C85-9097-4F46-B211-5B7F8104594F}"/>
          </ac:picMkLst>
        </pc:picChg>
        <pc:picChg chg="add del mod">
          <ac:chgData name="김 우진" userId="7bcee5eeb92dfb36" providerId="LiveId" clId="{B6280308-D372-477A-9DCA-F2E383D45F24}" dt="2021-03-16T13:22:12.904" v="13870"/>
          <ac:picMkLst>
            <pc:docMk/>
            <pc:sldMk cId="1742950482" sldId="295"/>
            <ac:picMk id="3" creationId="{4FAA7E16-DF0C-40C3-86F7-BE2E7987DC2E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4" creationId="{0C6D1597-14FB-41CE-9C27-7A6A080A92CA}"/>
          </ac:picMkLst>
        </pc:picChg>
        <pc:picChg chg="add del mod">
          <ac:chgData name="김 우진" userId="7bcee5eeb92dfb36" providerId="LiveId" clId="{B6280308-D372-477A-9DCA-F2E383D45F24}" dt="2021-03-16T13:22:38.993" v="13871"/>
          <ac:picMkLst>
            <pc:docMk/>
            <pc:sldMk cId="1742950482" sldId="295"/>
            <ac:picMk id="6" creationId="{9DD0CE58-E2F0-4AB5-AAD0-D6A47F393A62}"/>
          </ac:picMkLst>
        </pc:picChg>
        <pc:picChg chg="add del mod">
          <ac:chgData name="김 우진" userId="7bcee5eeb92dfb36" providerId="LiveId" clId="{B6280308-D372-477A-9DCA-F2E383D45F24}" dt="2021-03-16T13:23:04.705" v="13872"/>
          <ac:picMkLst>
            <pc:docMk/>
            <pc:sldMk cId="1742950482" sldId="295"/>
            <ac:picMk id="7" creationId="{8F7C5B01-0310-4BCD-AB64-782C2042FEFF}"/>
          </ac:picMkLst>
        </pc:picChg>
        <pc:picChg chg="add del mod">
          <ac:chgData name="김 우진" userId="7bcee5eeb92dfb36" providerId="LiveId" clId="{B6280308-D372-477A-9DCA-F2E383D45F24}" dt="2021-03-16T13:23:14.140" v="13873"/>
          <ac:picMkLst>
            <pc:docMk/>
            <pc:sldMk cId="1742950482" sldId="295"/>
            <ac:picMk id="8" creationId="{F0CAA5B2-EDF1-48CB-A501-700AAA1FE02B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9" creationId="{726B2C45-6270-4DEA-955F-C1188694F113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10" creationId="{55FB7504-2DE3-405B-A9B7-30B23D12776A}"/>
          </ac:picMkLst>
        </pc:picChg>
        <pc:picChg chg="add del mod">
          <ac:chgData name="김 우진" userId="7bcee5eeb92dfb36" providerId="LiveId" clId="{B6280308-D372-477A-9DCA-F2E383D45F24}" dt="2021-03-16T13:24:55.882" v="13874"/>
          <ac:picMkLst>
            <pc:docMk/>
            <pc:sldMk cId="1742950482" sldId="295"/>
            <ac:picMk id="11" creationId="{BC0E57D4-A920-4AAB-817E-EC6C23DAB61F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12" creationId="{4FC9C354-4D99-4480-8FCD-DEDAA41B8DF8}"/>
          </ac:picMkLst>
        </pc:picChg>
        <pc:picChg chg="add mod">
          <ac:chgData name="김 우진" userId="7bcee5eeb92dfb36" providerId="LiveId" clId="{B6280308-D372-477A-9DCA-F2E383D45F24}" dt="2021-03-16T13:24:55.882" v="13874"/>
          <ac:picMkLst>
            <pc:docMk/>
            <pc:sldMk cId="1742950482" sldId="295"/>
            <ac:picMk id="13" creationId="{BBECBA62-8EB9-4743-AFBC-214B4F3FA482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28" creationId="{CC8FEA30-E508-4624-8468-5B498C8F6B29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32" creationId="{EF8A6729-028A-448F-B20F-BFAE018523AE}"/>
          </ac:picMkLst>
        </pc:picChg>
        <pc:picChg chg="mod">
          <ac:chgData name="김 우진" userId="7bcee5eeb92dfb36" providerId="LiveId" clId="{B6280308-D372-477A-9DCA-F2E383D45F24}" dt="2021-03-13T06:14:31.029" v="11210" actId="1076"/>
          <ac:picMkLst>
            <pc:docMk/>
            <pc:sldMk cId="1742950482" sldId="295"/>
            <ac:picMk id="34" creationId="{627E37FB-88A0-4598-98F3-D1CAA73077F8}"/>
          </ac:picMkLst>
        </pc:picChg>
      </pc:sldChg>
      <pc:sldChg chg="addSp delSp modSp add mod ord">
        <pc:chgData name="김 우진" userId="7bcee5eeb92dfb36" providerId="LiveId" clId="{B6280308-D372-477A-9DCA-F2E383D45F24}" dt="2021-03-16T07:01:35.814" v="13726" actId="1076"/>
        <pc:sldMkLst>
          <pc:docMk/>
          <pc:sldMk cId="2374349212" sldId="296"/>
        </pc:sldMkLst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2" creationId="{46FD9A6C-0066-4B42-AA88-6066E7B1A4B9}"/>
          </ac:spMkLst>
        </pc:spChg>
        <pc:spChg chg="add mod">
          <ac:chgData name="김 우진" userId="7bcee5eeb92dfb36" providerId="LiveId" clId="{B6280308-D372-477A-9DCA-F2E383D45F24}" dt="2021-03-13T03:34:06.465" v="7188" actId="1076"/>
          <ac:spMkLst>
            <pc:docMk/>
            <pc:sldMk cId="2374349212" sldId="296"/>
            <ac:spMk id="2" creationId="{B20A31C6-108D-49E4-9641-711D302469E2}"/>
          </ac:spMkLst>
        </pc:spChg>
        <pc:spChg chg="mod">
          <ac:chgData name="김 우진" userId="7bcee5eeb92dfb36" providerId="LiveId" clId="{B6280308-D372-477A-9DCA-F2E383D45F24}" dt="2021-03-11T07:08:46.173" v="6122"/>
          <ac:spMkLst>
            <pc:docMk/>
            <pc:sldMk cId="2374349212" sldId="296"/>
            <ac:spMk id="28" creationId="{F240D309-B616-49FE-92EE-13A091A6A232}"/>
          </ac:spMkLst>
        </pc:spChg>
        <pc:spChg chg="add mod">
          <ac:chgData name="김 우진" userId="7bcee5eeb92dfb36" providerId="LiveId" clId="{B6280308-D372-477A-9DCA-F2E383D45F24}" dt="2021-03-13T03:34:37.222" v="7291"/>
          <ac:spMkLst>
            <pc:docMk/>
            <pc:sldMk cId="2374349212" sldId="296"/>
            <ac:spMk id="29" creationId="{38FB8122-A8BE-4FAD-9446-88E253A82648}"/>
          </ac:spMkLst>
        </pc:spChg>
        <pc:spChg chg="del">
          <ac:chgData name="김 우진" userId="7bcee5eeb92dfb36" providerId="LiveId" clId="{B6280308-D372-477A-9DCA-F2E383D45F24}" dt="2021-03-11T07:08:26.319" v="6108" actId="21"/>
          <ac:spMkLst>
            <pc:docMk/>
            <pc:sldMk cId="2374349212" sldId="296"/>
            <ac:spMk id="29" creationId="{4138A0C0-65B9-491D-8BBE-9526A6ED155E}"/>
          </ac:spMkLst>
        </pc:spChg>
        <pc:spChg chg="add mod">
          <ac:chgData name="김 우진" userId="7bcee5eeb92dfb36" providerId="LiveId" clId="{B6280308-D372-477A-9DCA-F2E383D45F24}" dt="2021-03-13T03:36:38.670" v="7368"/>
          <ac:spMkLst>
            <pc:docMk/>
            <pc:sldMk cId="2374349212" sldId="296"/>
            <ac:spMk id="30" creationId="{2121C7D5-BC60-47FF-9F1D-7683F9D2AABE}"/>
          </ac:spMkLst>
        </pc:spChg>
        <pc:spChg chg="del">
          <ac:chgData name="김 우진" userId="7bcee5eeb92dfb36" providerId="LiveId" clId="{B6280308-D372-477A-9DCA-F2E383D45F24}" dt="2021-03-11T07:08:26.319" v="6108" actId="21"/>
          <ac:spMkLst>
            <pc:docMk/>
            <pc:sldMk cId="2374349212" sldId="296"/>
            <ac:spMk id="30" creationId="{33455639-B46D-4AEF-AE0E-F30B2488591D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31" creationId="{E6F7E0FB-CEA9-47FF-8D6F-5CB15B700E15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35" creationId="{8D080614-0CAF-41FB-B632-C9600250EC08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36" creationId="{15F5F1EA-F146-43FA-B6D3-B06A351D3759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24" creationId="{E8281717-20F0-43AD-9BA1-C6A319EE07A4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25" creationId="{0283437A-D673-4D2A-B666-41DCEDFB483F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26" creationId="{2CA14906-9A42-4FB7-9E41-C98DA28D871D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44" creationId="{7BF2D0D5-A167-469B-BB42-775D3EB4ED44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51" creationId="{D047C065-C3FE-4BBA-B02F-AFA12FD0DBE9}"/>
          </ac:spMkLst>
        </pc:spChg>
        <pc:spChg chg="del">
          <ac:chgData name="김 우진" userId="7bcee5eeb92dfb36" providerId="LiveId" clId="{B6280308-D372-477A-9DCA-F2E383D45F24}" dt="2021-03-11T07:08:22.660" v="6107" actId="21"/>
          <ac:spMkLst>
            <pc:docMk/>
            <pc:sldMk cId="2374349212" sldId="296"/>
            <ac:spMk id="152" creationId="{675A0AF6-B813-424E-8D08-C66977AE3911}"/>
          </ac:spMkLst>
        </pc:spChg>
        <pc:picChg chg="mod">
          <ac:chgData name="김 우진" userId="7bcee5eeb92dfb36" providerId="LiveId" clId="{B6280308-D372-477A-9DCA-F2E383D45F24}" dt="2021-03-16T07:01:25.713" v="13724" actId="1076"/>
          <ac:picMkLst>
            <pc:docMk/>
            <pc:sldMk cId="2374349212" sldId="296"/>
            <ac:picMk id="6" creationId="{310B4EDC-1403-4E6C-A1C7-99F062E42E5D}"/>
          </ac:picMkLst>
        </pc:picChg>
        <pc:picChg chg="add mod">
          <ac:chgData name="김 우진" userId="7bcee5eeb92dfb36" providerId="LiveId" clId="{B6280308-D372-477A-9DCA-F2E383D45F24}" dt="2021-03-16T07:01:35.814" v="13726" actId="1076"/>
          <ac:picMkLst>
            <pc:docMk/>
            <pc:sldMk cId="2374349212" sldId="296"/>
            <ac:picMk id="7" creationId="{810BCE12-B881-44C4-BCE6-A6FABA6208BA}"/>
          </ac:picMkLst>
        </pc:picChg>
        <pc:cxnChg chg="del mod">
          <ac:chgData name="김 우진" userId="7bcee5eeb92dfb36" providerId="LiveId" clId="{B6280308-D372-477A-9DCA-F2E383D45F24}" dt="2021-03-11T07:08:26.319" v="6108" actId="21"/>
          <ac:cxnSpMkLst>
            <pc:docMk/>
            <pc:sldMk cId="2374349212" sldId="296"/>
            <ac:cxnSpMk id="128" creationId="{EF29DF80-F843-4B50-AB71-BCDA09355EDC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32" creationId="{5FBFD3F3-DD7D-4D4C-89FE-000E2AFE3DE6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35" creationId="{74DFBD7E-7161-4A9D-AE1E-557685DFFFBA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41" creationId="{C0FDC38F-2917-4014-BFFA-B9D7B52086EC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45" creationId="{678B6B40-67BB-42EA-9549-D72CFDACAA47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48" creationId="{77EF1E7B-4242-42D5-ADAD-7CB8A813CCDF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53" creationId="{77EFFA04-D1C5-4607-B499-B11A48B5F2DF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56" creationId="{AA100BEC-765B-4F7A-9E63-3800C00E2A64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60" creationId="{8DD16766-31FD-4BC4-B037-DF09119CCAE1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84" creationId="{B06DAF45-AE0F-44D4-BC0F-78B53622B79E}"/>
          </ac:cxnSpMkLst>
        </pc:cxnChg>
        <pc:cxnChg chg="del mod">
          <ac:chgData name="김 우진" userId="7bcee5eeb92dfb36" providerId="LiveId" clId="{B6280308-D372-477A-9DCA-F2E383D45F24}" dt="2021-03-11T07:08:22.660" v="6107" actId="21"/>
          <ac:cxnSpMkLst>
            <pc:docMk/>
            <pc:sldMk cId="2374349212" sldId="296"/>
            <ac:cxnSpMk id="185" creationId="{B4EADA32-28A6-4331-9ACE-1295640BDA4D}"/>
          </ac:cxnSpMkLst>
        </pc:cxnChg>
        <pc:cxnChg chg="del mod">
          <ac:chgData name="김 우진" userId="7bcee5eeb92dfb36" providerId="LiveId" clId="{B6280308-D372-477A-9DCA-F2E383D45F24}" dt="2021-03-11T07:08:26.319" v="6108" actId="21"/>
          <ac:cxnSpMkLst>
            <pc:docMk/>
            <pc:sldMk cId="2374349212" sldId="296"/>
            <ac:cxnSpMk id="188" creationId="{0BAFB9DB-0BDA-463A-8879-0B784AA282EA}"/>
          </ac:cxnSpMkLst>
        </pc:cxnChg>
      </pc:sldChg>
      <pc:sldChg chg="addSp modSp add mod ord">
        <pc:chgData name="김 우진" userId="7bcee5eeb92dfb36" providerId="LiveId" clId="{B6280308-D372-477A-9DCA-F2E383D45F24}" dt="2021-03-13T05:49:03.994" v="10498"/>
        <pc:sldMkLst>
          <pc:docMk/>
          <pc:sldMk cId="4138103796" sldId="297"/>
        </pc:sldMkLst>
        <pc:spChg chg="mod">
          <ac:chgData name="김 우진" userId="7bcee5eeb92dfb36" providerId="LiveId" clId="{B6280308-D372-477A-9DCA-F2E383D45F24}" dt="2021-03-11T07:26:29.220" v="7167"/>
          <ac:spMkLst>
            <pc:docMk/>
            <pc:sldMk cId="4138103796" sldId="297"/>
            <ac:spMk id="28" creationId="{F240D309-B616-49FE-92EE-13A091A6A232}"/>
          </ac:spMkLst>
        </pc:spChg>
        <pc:spChg chg="mod">
          <ac:chgData name="김 우진" userId="7bcee5eeb92dfb36" providerId="LiveId" clId="{B6280308-D372-477A-9DCA-F2E383D45F24}" dt="2021-03-13T05:38:11.240" v="9322" actId="1076"/>
          <ac:spMkLst>
            <pc:docMk/>
            <pc:sldMk cId="4138103796" sldId="297"/>
            <ac:spMk id="30" creationId="{EB5DBD94-A6AA-4CA5-B63C-39342E91AD36}"/>
          </ac:spMkLst>
        </pc:spChg>
        <pc:spChg chg="mod">
          <ac:chgData name="김 우진" userId="7bcee5eeb92dfb36" providerId="LiveId" clId="{B6280308-D372-477A-9DCA-F2E383D45F24}" dt="2021-03-13T05:49:03.994" v="10498"/>
          <ac:spMkLst>
            <pc:docMk/>
            <pc:sldMk cId="4138103796" sldId="297"/>
            <ac:spMk id="35" creationId="{B83B489F-C437-4123-9228-2E6E0FCF67DF}"/>
          </ac:spMkLst>
        </pc:spChg>
        <pc:spChg chg="mod">
          <ac:chgData name="김 우진" userId="7bcee5eeb92dfb36" providerId="LiveId" clId="{B6280308-D372-477A-9DCA-F2E383D45F24}" dt="2021-03-13T05:48:08.500" v="10489" actId="14100"/>
          <ac:spMkLst>
            <pc:docMk/>
            <pc:sldMk cId="4138103796" sldId="297"/>
            <ac:spMk id="37" creationId="{9DC84BB6-29AA-43DD-9503-045C124D6564}"/>
          </ac:spMkLst>
        </pc:spChg>
        <pc:picChg chg="add mod">
          <ac:chgData name="김 우진" userId="7bcee5eeb92dfb36" providerId="LiveId" clId="{B6280308-D372-477A-9DCA-F2E383D45F24}" dt="2021-03-11T07:28:42.765" v="7172" actId="1076"/>
          <ac:picMkLst>
            <pc:docMk/>
            <pc:sldMk cId="4138103796" sldId="297"/>
            <ac:picMk id="29" creationId="{813369E1-FEBC-4575-9D44-6CB41BE329DC}"/>
          </ac:picMkLst>
        </pc:picChg>
      </pc:sldChg>
      <pc:sldChg chg="delSp modSp add mod ord">
        <pc:chgData name="김 우진" userId="7bcee5eeb92dfb36" providerId="LiveId" clId="{B6280308-D372-477A-9DCA-F2E383D45F24}" dt="2021-03-13T06:41:15.120" v="12609"/>
        <pc:sldMkLst>
          <pc:docMk/>
          <pc:sldMk cId="1423815955" sldId="299"/>
        </pc:sldMkLst>
        <pc:spChg chg="del">
          <ac:chgData name="김 우진" userId="7bcee5eeb92dfb36" providerId="LiveId" clId="{B6280308-D372-477A-9DCA-F2E383D45F24}" dt="2021-03-11T07:11:46.262" v="6154" actId="21"/>
          <ac:spMkLst>
            <pc:docMk/>
            <pc:sldMk cId="1423815955" sldId="299"/>
            <ac:spMk id="2" creationId="{865349F6-C5D7-43B4-8BD3-2F0A11573F23}"/>
          </ac:spMkLst>
        </pc:spChg>
        <pc:spChg chg="del">
          <ac:chgData name="김 우진" userId="7bcee5eeb92dfb36" providerId="LiveId" clId="{B6280308-D372-477A-9DCA-F2E383D45F24}" dt="2021-03-11T07:11:46.262" v="6154" actId="21"/>
          <ac:spMkLst>
            <pc:docMk/>
            <pc:sldMk cId="1423815955" sldId="299"/>
            <ac:spMk id="29" creationId="{E34B397C-108F-433D-9E2A-B2C44F8DCCFE}"/>
          </ac:spMkLst>
        </pc:spChg>
        <pc:spChg chg="del mod">
          <ac:chgData name="김 우진" userId="7bcee5eeb92dfb36" providerId="LiveId" clId="{B6280308-D372-477A-9DCA-F2E383D45F24}" dt="2021-03-11T07:20:42.116" v="6620" actId="21"/>
          <ac:spMkLst>
            <pc:docMk/>
            <pc:sldMk cId="1423815955" sldId="299"/>
            <ac:spMk id="30" creationId="{5CA756D3-75EE-405C-A102-2A988663BB6B}"/>
          </ac:spMkLst>
        </pc:spChg>
        <pc:spChg chg="del">
          <ac:chgData name="김 우진" userId="7bcee5eeb92dfb36" providerId="LiveId" clId="{B6280308-D372-477A-9DCA-F2E383D45F24}" dt="2021-03-11T07:11:46.262" v="6154" actId="21"/>
          <ac:spMkLst>
            <pc:docMk/>
            <pc:sldMk cId="1423815955" sldId="299"/>
            <ac:spMk id="31" creationId="{B05255CE-D101-4731-BA8E-04E5C8BB2B91}"/>
          </ac:spMkLst>
        </pc:spChg>
        <pc:spChg chg="mod">
          <ac:chgData name="김 우진" userId="7bcee5eeb92dfb36" providerId="LiveId" clId="{B6280308-D372-477A-9DCA-F2E383D45F24}" dt="2021-03-11T07:20:30.735" v="6619"/>
          <ac:spMkLst>
            <pc:docMk/>
            <pc:sldMk cId="1423815955" sldId="299"/>
            <ac:spMk id="35" creationId="{AF508094-3D0C-46CF-8058-0FBF23269D84}"/>
          </ac:spMkLst>
        </pc:spChg>
        <pc:spChg chg="mod">
          <ac:chgData name="김 우진" userId="7bcee5eeb92dfb36" providerId="LiveId" clId="{B6280308-D372-477A-9DCA-F2E383D45F24}" dt="2021-03-11T07:11:58.400" v="6157" actId="1076"/>
          <ac:spMkLst>
            <pc:docMk/>
            <pc:sldMk cId="1423815955" sldId="299"/>
            <ac:spMk id="36" creationId="{B81109AF-EB21-49A7-9B05-540B5F8C89ED}"/>
          </ac:spMkLst>
        </pc:spChg>
        <pc:spChg chg="mod">
          <ac:chgData name="김 우진" userId="7bcee5eeb92dfb36" providerId="LiveId" clId="{B6280308-D372-477A-9DCA-F2E383D45F24}" dt="2021-03-11T07:21:09.269" v="6672" actId="14100"/>
          <ac:spMkLst>
            <pc:docMk/>
            <pc:sldMk cId="1423815955" sldId="299"/>
            <ac:spMk id="37" creationId="{E8300F85-010A-4334-A3BC-C93C0FB249EC}"/>
          </ac:spMkLst>
        </pc:spChg>
      </pc:sldChg>
      <pc:sldChg chg="modSp mod">
        <pc:chgData name="김 우진" userId="7bcee5eeb92dfb36" providerId="LiveId" clId="{B6280308-D372-477A-9DCA-F2E383D45F24}" dt="2021-03-13T06:51:09.176" v="12751" actId="1076"/>
        <pc:sldMkLst>
          <pc:docMk/>
          <pc:sldMk cId="3269515871" sldId="300"/>
        </pc:sldMkLst>
        <pc:spChg chg="mod">
          <ac:chgData name="김 우진" userId="7bcee5eeb92dfb36" providerId="LiveId" clId="{B6280308-D372-477A-9DCA-F2E383D45F24}" dt="2021-03-13T06:50:51.829" v="12749" actId="14100"/>
          <ac:spMkLst>
            <pc:docMk/>
            <pc:sldMk cId="3269515871" sldId="300"/>
            <ac:spMk id="44" creationId="{73E68D04-4ED9-42A3-92B7-34F58E5795DF}"/>
          </ac:spMkLst>
        </pc:spChg>
        <pc:picChg chg="mod">
          <ac:chgData name="김 우진" userId="7bcee5eeb92dfb36" providerId="LiveId" clId="{B6280308-D372-477A-9DCA-F2E383D45F24}" dt="2021-03-13T06:51:07.198" v="12750" actId="1076"/>
          <ac:picMkLst>
            <pc:docMk/>
            <pc:sldMk cId="3269515871" sldId="300"/>
            <ac:picMk id="6" creationId="{036844CC-E51C-4F32-ACB0-FEFE9559D23F}"/>
          </ac:picMkLst>
        </pc:picChg>
        <pc:picChg chg="mod">
          <ac:chgData name="김 우진" userId="7bcee5eeb92dfb36" providerId="LiveId" clId="{B6280308-D372-477A-9DCA-F2E383D45F24}" dt="2021-03-13T06:51:07.198" v="12750" actId="1076"/>
          <ac:picMkLst>
            <pc:docMk/>
            <pc:sldMk cId="3269515871" sldId="300"/>
            <ac:picMk id="8" creationId="{1CFAC199-F9F8-4E5E-8C66-F5B47424846E}"/>
          </ac:picMkLst>
        </pc:picChg>
        <pc:picChg chg="mod">
          <ac:chgData name="김 우진" userId="7bcee5eeb92dfb36" providerId="LiveId" clId="{B6280308-D372-477A-9DCA-F2E383D45F24}" dt="2021-03-13T06:51:07.198" v="12750" actId="1076"/>
          <ac:picMkLst>
            <pc:docMk/>
            <pc:sldMk cId="3269515871" sldId="300"/>
            <ac:picMk id="10" creationId="{53A52E53-8533-41D0-9666-9805EBA6C1D3}"/>
          </ac:picMkLst>
        </pc:picChg>
        <pc:picChg chg="mod">
          <ac:chgData name="김 우진" userId="7bcee5eeb92dfb36" providerId="LiveId" clId="{B6280308-D372-477A-9DCA-F2E383D45F24}" dt="2021-03-13T06:51:07.198" v="12750" actId="1076"/>
          <ac:picMkLst>
            <pc:docMk/>
            <pc:sldMk cId="3269515871" sldId="300"/>
            <ac:picMk id="12" creationId="{56ABF46A-E152-4EB2-99E2-B719523DCA77}"/>
          </ac:picMkLst>
        </pc:picChg>
        <pc:picChg chg="mod">
          <ac:chgData name="김 우진" userId="7bcee5eeb92dfb36" providerId="LiveId" clId="{B6280308-D372-477A-9DCA-F2E383D45F24}" dt="2021-03-13T06:51:09.176" v="12751" actId="1076"/>
          <ac:picMkLst>
            <pc:docMk/>
            <pc:sldMk cId="3269515871" sldId="300"/>
            <ac:picMk id="73" creationId="{DE0D8F99-7095-4492-8A0E-C134017C01EE}"/>
          </ac:picMkLst>
        </pc:picChg>
        <pc:cxnChg chg="mod">
          <ac:chgData name="김 우진" userId="7bcee5eeb92dfb36" providerId="LiveId" clId="{B6280308-D372-477A-9DCA-F2E383D45F24}" dt="2021-03-13T06:51:07.198" v="12750" actId="1076"/>
          <ac:cxnSpMkLst>
            <pc:docMk/>
            <pc:sldMk cId="3269515871" sldId="300"/>
            <ac:cxnSpMk id="59" creationId="{6CC3F9D4-9784-40CE-B33D-06DB897A510A}"/>
          </ac:cxnSpMkLst>
        </pc:cxnChg>
        <pc:cxnChg chg="mod">
          <ac:chgData name="김 우진" userId="7bcee5eeb92dfb36" providerId="LiveId" clId="{B6280308-D372-477A-9DCA-F2E383D45F24}" dt="2021-03-13T06:51:07.198" v="12750" actId="1076"/>
          <ac:cxnSpMkLst>
            <pc:docMk/>
            <pc:sldMk cId="3269515871" sldId="300"/>
            <ac:cxnSpMk id="62" creationId="{F83743CB-9CD3-4F7F-9436-889DF99CFEAA}"/>
          </ac:cxnSpMkLst>
        </pc:cxnChg>
        <pc:cxnChg chg="mod">
          <ac:chgData name="김 우진" userId="7bcee5eeb92dfb36" providerId="LiveId" clId="{B6280308-D372-477A-9DCA-F2E383D45F24}" dt="2021-03-13T06:51:07.198" v="12750" actId="1076"/>
          <ac:cxnSpMkLst>
            <pc:docMk/>
            <pc:sldMk cId="3269515871" sldId="300"/>
            <ac:cxnSpMk id="66" creationId="{B3D4F885-05AB-49E9-9733-130B256B620A}"/>
          </ac:cxnSpMkLst>
        </pc:cxnChg>
        <pc:cxnChg chg="mod">
          <ac:chgData name="김 우진" userId="7bcee5eeb92dfb36" providerId="LiveId" clId="{B6280308-D372-477A-9DCA-F2E383D45F24}" dt="2021-03-13T06:51:07.198" v="12750" actId="1076"/>
          <ac:cxnSpMkLst>
            <pc:docMk/>
            <pc:sldMk cId="3269515871" sldId="300"/>
            <ac:cxnSpMk id="72" creationId="{F8F8B18A-5E8C-48A7-B0B0-040062251704}"/>
          </ac:cxnSpMkLst>
        </pc:cxnChg>
      </pc:sldChg>
      <pc:sldChg chg="addSp delSp modSp mod modNotesTx">
        <pc:chgData name="김 우진" userId="7bcee5eeb92dfb36" providerId="LiveId" clId="{B6280308-D372-477A-9DCA-F2E383D45F24}" dt="2021-03-13T04:54:37.093" v="7866" actId="1076"/>
        <pc:sldMkLst>
          <pc:docMk/>
          <pc:sldMk cId="170432172" sldId="302"/>
        </pc:sldMkLst>
        <pc:spChg chg="mod">
          <ac:chgData name="김 우진" userId="7bcee5eeb92dfb36" providerId="LiveId" clId="{B6280308-D372-477A-9DCA-F2E383D45F24}" dt="2021-03-13T04:41:51.418" v="7690" actId="1076"/>
          <ac:spMkLst>
            <pc:docMk/>
            <pc:sldMk cId="170432172" sldId="302"/>
            <ac:spMk id="4" creationId="{057E9165-9E90-4C07-9D7F-3A7A3EFE4E50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26" creationId="{97CDDE1E-A267-4D50-B0D6-2010545B95BF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27" creationId="{829AA4EC-2046-48D1-A8FB-A58877C3169F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28" creationId="{2C1BA07F-848E-46ED-944C-44CC81A8DEF7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29" creationId="{192CB417-EE0D-4BB7-9F7A-B4E7C648CA89}"/>
          </ac:spMkLst>
        </pc:spChg>
        <pc:spChg chg="mod">
          <ac:chgData name="김 우진" userId="7bcee5eeb92dfb36" providerId="LiveId" clId="{B6280308-D372-477A-9DCA-F2E383D45F24}" dt="2021-03-13T04:41:20.655" v="7682" actId="14100"/>
          <ac:spMkLst>
            <pc:docMk/>
            <pc:sldMk cId="170432172" sldId="302"/>
            <ac:spMk id="30" creationId="{2A158356-E555-48AC-A4AB-E6ABF0678442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63" creationId="{6F467FD6-5259-4E30-9B03-FB4D80BC129F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64" creationId="{BFA3E8EB-3E5B-487A-8124-3462355F6F7E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66" creationId="{451CB7E6-A7A7-4D25-B3E7-771A4BAAF14E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67" creationId="{686F81E7-AFC7-4868-8043-CF7D1DA11B7E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71" creationId="{3B8A2DD5-A19B-4D8B-98F9-D3E16C833AE3}"/>
          </ac:spMkLst>
        </pc:spChg>
        <pc:spChg chg="add mod">
          <ac:chgData name="김 우진" userId="7bcee5eeb92dfb36" providerId="LiveId" clId="{B6280308-D372-477A-9DCA-F2E383D45F24}" dt="2021-03-13T04:42:43.406" v="7712" actId="14100"/>
          <ac:spMkLst>
            <pc:docMk/>
            <pc:sldMk cId="170432172" sldId="302"/>
            <ac:spMk id="72" creationId="{973ABA13-87C1-4657-870C-60D1EE9DE6AB}"/>
          </ac:spMkLst>
        </pc:spChg>
        <pc:spChg chg="add mod">
          <ac:chgData name="김 우진" userId="7bcee5eeb92dfb36" providerId="LiveId" clId="{B6280308-D372-477A-9DCA-F2E383D45F24}" dt="2021-03-13T04:42:33.585" v="7709" actId="403"/>
          <ac:spMkLst>
            <pc:docMk/>
            <pc:sldMk cId="170432172" sldId="302"/>
            <ac:spMk id="73" creationId="{EC259CF2-453C-4CC4-9EB3-B6BF3DF4E0B9}"/>
          </ac:spMkLst>
        </pc:spChg>
        <pc:spChg chg="add del mod">
          <ac:chgData name="김 우진" userId="7bcee5eeb92dfb36" providerId="LiveId" clId="{B6280308-D372-477A-9DCA-F2E383D45F24}" dt="2021-03-13T04:41:05.026" v="7681" actId="21"/>
          <ac:spMkLst>
            <pc:docMk/>
            <pc:sldMk cId="170432172" sldId="302"/>
            <ac:spMk id="74" creationId="{29CBCFC0-4BEF-4D7B-85E6-5008B153F80E}"/>
          </ac:spMkLst>
        </pc:spChg>
        <pc:grpChg chg="add del mod">
          <ac:chgData name="김 우진" userId="7bcee5eeb92dfb36" providerId="LiveId" clId="{B6280308-D372-477A-9DCA-F2E383D45F24}" dt="2021-03-13T04:42:56.663" v="7714" actId="21"/>
          <ac:grpSpMkLst>
            <pc:docMk/>
            <pc:sldMk cId="170432172" sldId="302"/>
            <ac:grpSpMk id="2" creationId="{594C8FF6-5E9F-43B9-A27F-EADD80308A0F}"/>
          </ac:grpSpMkLst>
        </pc:grpChg>
        <pc:picChg chg="mod">
          <ac:chgData name="김 우진" userId="7bcee5eeb92dfb36" providerId="LiveId" clId="{B6280308-D372-477A-9DCA-F2E383D45F24}" dt="2021-03-13T04:17:11.820" v="7551" actId="1076"/>
          <ac:picMkLst>
            <pc:docMk/>
            <pc:sldMk cId="170432172" sldId="302"/>
            <ac:picMk id="35" creationId="{9B67EEA7-5853-4110-B2F0-B362EFB36E04}"/>
          </ac:picMkLst>
        </pc:picChg>
        <pc:picChg chg="add mod">
          <ac:chgData name="김 우진" userId="7bcee5eeb92dfb36" providerId="LiveId" clId="{B6280308-D372-477A-9DCA-F2E383D45F24}" dt="2021-03-13T04:45:44.543" v="7796" actId="1076"/>
          <ac:picMkLst>
            <pc:docMk/>
            <pc:sldMk cId="170432172" sldId="302"/>
            <ac:picMk id="39" creationId="{A67C1178-17AE-40D9-A5CB-70059F131462}"/>
          </ac:picMkLst>
        </pc:picChg>
        <pc:picChg chg="add mod">
          <ac:chgData name="김 우진" userId="7bcee5eeb92dfb36" providerId="LiveId" clId="{B6280308-D372-477A-9DCA-F2E383D45F24}" dt="2021-03-13T04:54:37.093" v="7866" actId="1076"/>
          <ac:picMkLst>
            <pc:docMk/>
            <pc:sldMk cId="170432172" sldId="302"/>
            <ac:picMk id="42" creationId="{482B610B-A8D3-4F38-92D7-B3728C8692C7}"/>
          </ac:picMkLst>
        </pc:picChg>
      </pc:sldChg>
      <pc:sldChg chg="addSp delSp modSp add mod ord modNotesTx">
        <pc:chgData name="김 우진" userId="7bcee5eeb92dfb36" providerId="LiveId" clId="{B6280308-D372-477A-9DCA-F2E383D45F24}" dt="2021-03-16T13:04:41.411" v="13842"/>
        <pc:sldMkLst>
          <pc:docMk/>
          <pc:sldMk cId="3555463327" sldId="304"/>
        </pc:sldMkLst>
        <pc:spChg chg="del">
          <ac:chgData name="김 우진" userId="7bcee5eeb92dfb36" providerId="LiveId" clId="{B6280308-D372-477A-9DCA-F2E383D45F24}" dt="2021-03-13T03:55:43.531" v="7377" actId="21"/>
          <ac:spMkLst>
            <pc:docMk/>
            <pc:sldMk cId="3555463327" sldId="304"/>
            <ac:spMk id="2" creationId="{B20A31C6-108D-49E4-9641-711D302469E2}"/>
          </ac:spMkLst>
        </pc:spChg>
        <pc:spChg chg="del mod">
          <ac:chgData name="김 우진" userId="7bcee5eeb92dfb36" providerId="LiveId" clId="{B6280308-D372-477A-9DCA-F2E383D45F24}" dt="2021-03-13T03:58:36.007" v="7386" actId="21"/>
          <ac:spMkLst>
            <pc:docMk/>
            <pc:sldMk cId="3555463327" sldId="304"/>
            <ac:spMk id="3" creationId="{75B63F4D-13E7-4720-ADB6-5F8EC7737A0C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12" creationId="{FE4CD7D6-16DB-4E02-B7CD-734B8E66CAD4}"/>
          </ac:spMkLst>
        </pc:spChg>
        <pc:spChg chg="del">
          <ac:chgData name="김 우진" userId="7bcee5eeb92dfb36" providerId="LiveId" clId="{B6280308-D372-477A-9DCA-F2E383D45F24}" dt="2021-03-13T03:55:41.094" v="7376" actId="21"/>
          <ac:spMkLst>
            <pc:docMk/>
            <pc:sldMk cId="3555463327" sldId="304"/>
            <ac:spMk id="29" creationId="{38FB8122-A8BE-4FAD-9446-88E253A82648}"/>
          </ac:spMkLst>
        </pc:spChg>
        <pc:spChg chg="mod">
          <ac:chgData name="김 우진" userId="7bcee5eeb92dfb36" providerId="LiveId" clId="{B6280308-D372-477A-9DCA-F2E383D45F24}" dt="2021-03-13T06:48:46.362" v="12743" actId="20577"/>
          <ac:spMkLst>
            <pc:docMk/>
            <pc:sldMk cId="3555463327" sldId="304"/>
            <ac:spMk id="30" creationId="{2121C7D5-BC60-47FF-9F1D-7683F9D2AABE}"/>
          </ac:spMkLst>
        </pc:spChg>
        <pc:spChg chg="del mod">
          <ac:chgData name="김 우진" userId="7bcee5eeb92dfb36" providerId="LiveId" clId="{B6280308-D372-477A-9DCA-F2E383D45F24}" dt="2021-03-13T05:18:14.261" v="8215" actId="21"/>
          <ac:spMkLst>
            <pc:docMk/>
            <pc:sldMk cId="3555463327" sldId="304"/>
            <ac:spMk id="31" creationId="{FEFC8E5D-1A78-473F-A594-6CE8FF3C974E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2" creationId="{3409C674-3C9A-4741-9E22-C04865772495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3" creationId="{8F10EC17-613C-4E79-845D-65609FEBA86A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4" creationId="{87834E09-5695-438C-AA60-6515F9C79949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5" creationId="{5BE794E1-A2B5-4416-89EE-93B4112AB3D3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6" creationId="{5A6A3344-B11C-470C-8BAC-454E84B5D6B8}"/>
          </ac:spMkLst>
        </pc:spChg>
        <pc:spChg chg="add mod">
          <ac:chgData name="김 우진" userId="7bcee5eeb92dfb36" providerId="LiveId" clId="{B6280308-D372-477A-9DCA-F2E383D45F24}" dt="2021-03-13T04:54:57.329" v="7867" actId="1076"/>
          <ac:spMkLst>
            <pc:docMk/>
            <pc:sldMk cId="3555463327" sldId="304"/>
            <ac:spMk id="37" creationId="{438E344E-9080-44AC-866D-F5D9FDE8D67F}"/>
          </ac:spMkLst>
        </pc:spChg>
        <pc:spChg chg="add del mod">
          <ac:chgData name="김 우진" userId="7bcee5eeb92dfb36" providerId="LiveId" clId="{B6280308-D372-477A-9DCA-F2E383D45F24}" dt="2021-03-13T04:15:53.550" v="7542"/>
          <ac:spMkLst>
            <pc:docMk/>
            <pc:sldMk cId="3555463327" sldId="304"/>
            <ac:spMk id="40" creationId="{0E26404C-8FDF-493F-82B8-8430297112C3}"/>
          </ac:spMkLst>
        </pc:spChg>
        <pc:spChg chg="add del mod">
          <ac:chgData name="김 우진" userId="7bcee5eeb92dfb36" providerId="LiveId" clId="{B6280308-D372-477A-9DCA-F2E383D45F24}" dt="2021-03-13T04:16:00.233" v="7544"/>
          <ac:spMkLst>
            <pc:docMk/>
            <pc:sldMk cId="3555463327" sldId="304"/>
            <ac:spMk id="46" creationId="{68B3D5EF-0D61-45CC-8D07-89963ADEAD84}"/>
          </ac:spMkLst>
        </pc:spChg>
        <pc:spChg chg="add mod">
          <ac:chgData name="김 우진" userId="7bcee5eeb92dfb36" providerId="LiveId" clId="{B6280308-D372-477A-9DCA-F2E383D45F24}" dt="2021-03-16T06:57:28.783" v="13692"/>
          <ac:spMkLst>
            <pc:docMk/>
            <pc:sldMk cId="3555463327" sldId="304"/>
            <ac:spMk id="46" creationId="{E6F92E33-3766-40F8-AFB2-6051790DB70D}"/>
          </ac:spMkLst>
        </pc:spChg>
        <pc:spChg chg="add mod">
          <ac:chgData name="김 우진" userId="7bcee5eeb92dfb36" providerId="LiveId" clId="{B6280308-D372-477A-9DCA-F2E383D45F24}" dt="2021-03-13T05:24:10.057" v="8247" actId="1076"/>
          <ac:spMkLst>
            <pc:docMk/>
            <pc:sldMk cId="3555463327" sldId="304"/>
            <ac:spMk id="47" creationId="{BDE5F804-4FC5-4020-BBBD-58F2A7942BB7}"/>
          </ac:spMkLst>
        </pc:spChg>
        <pc:spChg chg="add mod">
          <ac:chgData name="김 우진" userId="7bcee5eeb92dfb36" providerId="LiveId" clId="{B6280308-D372-477A-9DCA-F2E383D45F24}" dt="2021-03-13T04:57:36.137" v="7916" actId="1076"/>
          <ac:spMkLst>
            <pc:docMk/>
            <pc:sldMk cId="3555463327" sldId="304"/>
            <ac:spMk id="50" creationId="{CF198E0A-9123-4236-A7E1-049C9A3173D5}"/>
          </ac:spMkLst>
        </pc:spChg>
        <pc:spChg chg="add del mod">
          <ac:chgData name="김 우진" userId="7bcee5eeb92dfb36" providerId="LiveId" clId="{B6280308-D372-477A-9DCA-F2E383D45F24}" dt="2021-03-13T05:01:12.052" v="8042" actId="11529"/>
          <ac:spMkLst>
            <pc:docMk/>
            <pc:sldMk cId="3555463327" sldId="304"/>
            <ac:spMk id="57" creationId="{B6707A39-99A4-4EEC-9607-77722CD3048A}"/>
          </ac:spMkLst>
        </pc:spChg>
        <pc:spChg chg="add del">
          <ac:chgData name="김 우진" userId="7bcee5eeb92dfb36" providerId="LiveId" clId="{B6280308-D372-477A-9DCA-F2E383D45F24}" dt="2021-03-13T05:01:40.704" v="8044" actId="21"/>
          <ac:spMkLst>
            <pc:docMk/>
            <pc:sldMk cId="3555463327" sldId="304"/>
            <ac:spMk id="58" creationId="{0E9BF584-6FDB-42D8-BF0C-F663D896CAE2}"/>
          </ac:spMkLst>
        </pc:spChg>
        <pc:spChg chg="add mod">
          <ac:chgData name="김 우진" userId="7bcee5eeb92dfb36" providerId="LiveId" clId="{B6280308-D372-477A-9DCA-F2E383D45F24}" dt="2021-03-13T05:00:02.387" v="8033" actId="20577"/>
          <ac:spMkLst>
            <pc:docMk/>
            <pc:sldMk cId="3555463327" sldId="304"/>
            <ac:spMk id="66" creationId="{E71EDF3E-3135-4232-A0BB-C0ABA3F74D8B}"/>
          </ac:spMkLst>
        </pc:spChg>
        <pc:spChg chg="add del">
          <ac:chgData name="김 우진" userId="7bcee5eeb92dfb36" providerId="LiveId" clId="{B6280308-D372-477A-9DCA-F2E383D45F24}" dt="2021-03-13T05:02:05.455" v="8046" actId="21"/>
          <ac:spMkLst>
            <pc:docMk/>
            <pc:sldMk cId="3555463327" sldId="304"/>
            <ac:spMk id="68" creationId="{00EF5CAD-F9E8-42A9-8867-6BB46CB200C7}"/>
          </ac:spMkLst>
        </pc:spChg>
        <pc:picChg chg="add del mod">
          <ac:chgData name="김 우진" userId="7bcee5eeb92dfb36" providerId="LiveId" clId="{B6280308-D372-477A-9DCA-F2E383D45F24}" dt="2021-03-16T12:54:30.762" v="13834"/>
          <ac:picMkLst>
            <pc:docMk/>
            <pc:sldMk cId="3555463327" sldId="304"/>
            <ac:picMk id="2" creationId="{33641EBA-B3C4-4DED-A710-DFF4CAA6AC03}"/>
          </ac:picMkLst>
        </pc:picChg>
        <pc:picChg chg="add del mod">
          <ac:chgData name="김 우진" userId="7bcee5eeb92dfb36" providerId="LiveId" clId="{B6280308-D372-477A-9DCA-F2E383D45F24}" dt="2021-03-16T12:54:46.286" v="13835"/>
          <ac:picMkLst>
            <pc:docMk/>
            <pc:sldMk cId="3555463327" sldId="304"/>
            <ac:picMk id="3" creationId="{2DF03B51-7D5A-45E2-894B-7231F52C1E9A}"/>
          </ac:picMkLst>
        </pc:picChg>
        <pc:picChg chg="add del mod">
          <ac:chgData name="김 우진" userId="7bcee5eeb92dfb36" providerId="LiveId" clId="{B6280308-D372-477A-9DCA-F2E383D45F24}" dt="2021-03-16T12:55:02.972" v="13836"/>
          <ac:picMkLst>
            <pc:docMk/>
            <pc:sldMk cId="3555463327" sldId="304"/>
            <ac:picMk id="4" creationId="{46C40901-327F-4CCD-8B3B-EB1F7A104A19}"/>
          </ac:picMkLst>
        </pc:picChg>
        <pc:picChg chg="add del mod">
          <ac:chgData name="김 우진" userId="7bcee5eeb92dfb36" providerId="LiveId" clId="{B6280308-D372-477A-9DCA-F2E383D45F24}" dt="2021-03-13T04:04:34.980" v="7387" actId="21"/>
          <ac:picMkLst>
            <pc:docMk/>
            <pc:sldMk cId="3555463327" sldId="304"/>
            <ac:picMk id="6" creationId="{385816DC-9882-4DFA-A248-0952CFA98C95}"/>
          </ac:picMkLst>
        </pc:picChg>
        <pc:picChg chg="add del mod">
          <ac:chgData name="김 우진" userId="7bcee5eeb92dfb36" providerId="LiveId" clId="{B6280308-D372-477A-9DCA-F2E383D45F24}" dt="2021-03-16T12:55:36.326" v="13837"/>
          <ac:picMkLst>
            <pc:docMk/>
            <pc:sldMk cId="3555463327" sldId="304"/>
            <ac:picMk id="6" creationId="{B1C564BF-451E-4609-A937-1449AF5E74B4}"/>
          </ac:picMkLst>
        </pc:picChg>
        <pc:picChg chg="add del mod">
          <ac:chgData name="김 우진" userId="7bcee5eeb92dfb36" providerId="LiveId" clId="{B6280308-D372-477A-9DCA-F2E383D45F24}" dt="2021-03-16T13:01:23.293" v="13838"/>
          <ac:picMkLst>
            <pc:docMk/>
            <pc:sldMk cId="3555463327" sldId="304"/>
            <ac:picMk id="7" creationId="{346649B0-D821-46E8-A51E-B7E40762EBB9}"/>
          </ac:picMkLst>
        </pc:picChg>
        <pc:picChg chg="del">
          <ac:chgData name="김 우진" userId="7bcee5eeb92dfb36" providerId="LiveId" clId="{B6280308-D372-477A-9DCA-F2E383D45F24}" dt="2021-03-13T03:55:38.487" v="7375" actId="21"/>
          <ac:picMkLst>
            <pc:docMk/>
            <pc:sldMk cId="3555463327" sldId="304"/>
            <ac:picMk id="7" creationId="{810BCE12-B881-44C4-BCE6-A6FABA6208BA}"/>
          </ac:picMkLst>
        </pc:picChg>
        <pc:picChg chg="add del mod">
          <ac:chgData name="김 우진" userId="7bcee5eeb92dfb36" providerId="LiveId" clId="{B6280308-D372-477A-9DCA-F2E383D45F24}" dt="2021-03-16T13:02:01.947" v="13839"/>
          <ac:picMkLst>
            <pc:docMk/>
            <pc:sldMk cId="3555463327" sldId="304"/>
            <ac:picMk id="8" creationId="{FF48F3AA-6F93-478C-A4E1-A21A944E080D}"/>
          </ac:picMkLst>
        </pc:picChg>
        <pc:picChg chg="add del mod modCrop">
          <ac:chgData name="김 우진" userId="7bcee5eeb92dfb36" providerId="LiveId" clId="{B6280308-D372-477A-9DCA-F2E383D45F24}" dt="2021-03-13T04:09:35.093" v="7414" actId="21"/>
          <ac:picMkLst>
            <pc:docMk/>
            <pc:sldMk cId="3555463327" sldId="304"/>
            <ac:picMk id="9" creationId="{5A73E7B5-78FE-47C9-B24A-550356A2F87F}"/>
          </ac:picMkLst>
        </pc:picChg>
        <pc:picChg chg="add del mod">
          <ac:chgData name="김 우진" userId="7bcee5eeb92dfb36" providerId="LiveId" clId="{B6280308-D372-477A-9DCA-F2E383D45F24}" dt="2021-03-16T13:02:48.792" v="13840"/>
          <ac:picMkLst>
            <pc:docMk/>
            <pc:sldMk cId="3555463327" sldId="304"/>
            <ac:picMk id="9" creationId="{C189E2A9-0115-4CC8-9D3B-0FE666A0A7B3}"/>
          </ac:picMkLst>
        </pc:picChg>
        <pc:picChg chg="add del mod">
          <ac:chgData name="김 우진" userId="7bcee5eeb92dfb36" providerId="LiveId" clId="{B6280308-D372-477A-9DCA-F2E383D45F24}" dt="2021-03-16T13:03:34.143" v="13841"/>
          <ac:picMkLst>
            <pc:docMk/>
            <pc:sldMk cId="3555463327" sldId="304"/>
            <ac:picMk id="10" creationId="{59F8BE0E-FE24-48A0-9927-6F3A5E56C801}"/>
          </ac:picMkLst>
        </pc:picChg>
        <pc:picChg chg="add del mod">
          <ac:chgData name="김 우진" userId="7bcee5eeb92dfb36" providerId="LiveId" clId="{B6280308-D372-477A-9DCA-F2E383D45F24}" dt="2021-03-16T13:04:41.411" v="13842"/>
          <ac:picMkLst>
            <pc:docMk/>
            <pc:sldMk cId="3555463327" sldId="304"/>
            <ac:picMk id="11" creationId="{21C8419E-D209-4DBC-990F-8216E2F0ED40}"/>
          </ac:picMkLst>
        </pc:picChg>
        <pc:picChg chg="add del mod modCrop">
          <ac:chgData name="김 우진" userId="7bcee5eeb92dfb36" providerId="LiveId" clId="{B6280308-D372-477A-9DCA-F2E383D45F24}" dt="2021-03-13T04:11:40.821" v="7427" actId="21"/>
          <ac:picMkLst>
            <pc:docMk/>
            <pc:sldMk cId="3555463327" sldId="304"/>
            <ac:picMk id="11" creationId="{918FC53D-1375-4AB3-85F0-921901860E01}"/>
          </ac:picMkLst>
        </pc:picChg>
        <pc:picChg chg="add mod">
          <ac:chgData name="김 우진" userId="7bcee5eeb92dfb36" providerId="LiveId" clId="{B6280308-D372-477A-9DCA-F2E383D45F24}" dt="2021-03-16T13:04:41.411" v="13842"/>
          <ac:picMkLst>
            <pc:docMk/>
            <pc:sldMk cId="3555463327" sldId="304"/>
            <ac:picMk id="13" creationId="{EC85520A-FF43-4E6D-8DE6-C2501E9B83E5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14" creationId="{657336A7-2688-4932-9AEC-2CF70FB866A0}"/>
          </ac:picMkLst>
        </pc:picChg>
        <pc:picChg chg="add del mod">
          <ac:chgData name="김 우진" userId="7bcee5eeb92dfb36" providerId="LiveId" clId="{B6280308-D372-477A-9DCA-F2E383D45F24}" dt="2021-03-13T04:14:01.135" v="7520" actId="21"/>
          <ac:picMkLst>
            <pc:docMk/>
            <pc:sldMk cId="3555463327" sldId="304"/>
            <ac:picMk id="38" creationId="{70621E89-1C0E-4ED8-BA72-E6C94FE2BBE9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1" creationId="{F41B671B-2FDD-49CA-9912-AE606195ECEA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2" creationId="{23894F6A-5037-4DA0-A51A-ED533AF16994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3" creationId="{DA0BB02F-4CC0-4827-8579-ED4183CCA4D7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4" creationId="{FC2138A1-EA13-467F-A162-88A1F42C9AE9}"/>
          </ac:picMkLst>
        </pc:picChg>
        <pc:picChg chg="add mod">
          <ac:chgData name="김 우진" userId="7bcee5eeb92dfb36" providerId="LiveId" clId="{B6280308-D372-477A-9DCA-F2E383D45F24}" dt="2021-03-13T04:55:27.216" v="7874" actId="1076"/>
          <ac:picMkLst>
            <pc:docMk/>
            <pc:sldMk cId="3555463327" sldId="304"/>
            <ac:picMk id="45" creationId="{BA7074E1-047C-4BC6-9C37-CFD0AD4BF6E8}"/>
          </ac:picMkLst>
        </pc:picChg>
        <pc:picChg chg="add del mod modCrop">
          <ac:chgData name="김 우진" userId="7bcee5eeb92dfb36" providerId="LiveId" clId="{B6280308-D372-477A-9DCA-F2E383D45F24}" dt="2021-03-13T04:33:33.646" v="7626" actId="21"/>
          <ac:picMkLst>
            <pc:docMk/>
            <pc:sldMk cId="3555463327" sldId="304"/>
            <ac:picMk id="49" creationId="{C7368512-4BF0-43F0-8EF4-CD805A033BBB}"/>
          </ac:picMkLst>
        </pc:picChg>
        <pc:picChg chg="add del mod modCrop">
          <ac:chgData name="김 우진" userId="7bcee5eeb92dfb36" providerId="LiveId" clId="{B6280308-D372-477A-9DCA-F2E383D45F24}" dt="2021-03-13T04:48:42.333" v="7823" actId="21"/>
          <ac:picMkLst>
            <pc:docMk/>
            <pc:sldMk cId="3555463327" sldId="304"/>
            <ac:picMk id="52" creationId="{8B0E48AB-13A6-41F0-86F6-6BCDA6DAEC4D}"/>
          </ac:picMkLst>
        </pc:picChg>
        <pc:picChg chg="add mod">
          <ac:chgData name="김 우진" userId="7bcee5eeb92dfb36" providerId="LiveId" clId="{B6280308-D372-477A-9DCA-F2E383D45F24}" dt="2021-03-13T04:57:24.633" v="7901" actId="1076"/>
          <ac:picMkLst>
            <pc:docMk/>
            <pc:sldMk cId="3555463327" sldId="304"/>
            <ac:picMk id="54" creationId="{2C90F55D-561B-4ED5-ABB7-CAABC18EA494}"/>
          </ac:picMkLst>
        </pc:picChg>
        <pc:picChg chg="add del mod">
          <ac:chgData name="김 우진" userId="7bcee5eeb92dfb36" providerId="LiveId" clId="{B6280308-D372-477A-9DCA-F2E383D45F24}" dt="2021-03-13T04:35:17.508" v="7648" actId="21"/>
          <ac:picMkLst>
            <pc:docMk/>
            <pc:sldMk cId="3555463327" sldId="304"/>
            <ac:picMk id="55" creationId="{4E1F51B8-D1CD-4C01-82C0-0D18B5B30B6C}"/>
          </ac:picMkLst>
        </pc:picChg>
        <pc:picChg chg="add del mod">
          <ac:chgData name="김 우진" userId="7bcee5eeb92dfb36" providerId="LiveId" clId="{B6280308-D372-477A-9DCA-F2E383D45F24}" dt="2021-03-13T04:35:17.508" v="7648" actId="21"/>
          <ac:picMkLst>
            <pc:docMk/>
            <pc:sldMk cId="3555463327" sldId="304"/>
            <ac:picMk id="56" creationId="{780E9F18-86C7-47EF-9CD7-B1A3CCE10EB9}"/>
          </ac:picMkLst>
        </pc:picChg>
        <pc:picChg chg="add del mod">
          <ac:chgData name="김 우진" userId="7bcee5eeb92dfb36" providerId="LiveId" clId="{B6280308-D372-477A-9DCA-F2E383D45F24}" dt="2021-03-13T04:49:19.449" v="7834" actId="21"/>
          <ac:picMkLst>
            <pc:docMk/>
            <pc:sldMk cId="3555463327" sldId="304"/>
            <ac:picMk id="59" creationId="{B05F69E8-362F-4338-9295-5B133C4C8EEE}"/>
          </ac:picMkLst>
        </pc:picChg>
        <pc:picChg chg="add del mod">
          <ac:chgData name="김 우진" userId="7bcee5eeb92dfb36" providerId="LiveId" clId="{B6280308-D372-477A-9DCA-F2E383D45F24}" dt="2021-03-13T04:49:53.113" v="7840" actId="21"/>
          <ac:picMkLst>
            <pc:docMk/>
            <pc:sldMk cId="3555463327" sldId="304"/>
            <ac:picMk id="60" creationId="{D2273437-6347-4863-86A1-BCCB01212B52}"/>
          </ac:picMkLst>
        </pc:picChg>
        <pc:picChg chg="add del mod">
          <ac:chgData name="김 우진" userId="7bcee5eeb92dfb36" providerId="LiveId" clId="{B6280308-D372-477A-9DCA-F2E383D45F24}" dt="2021-03-13T04:49:51.991" v="7839" actId="21"/>
          <ac:picMkLst>
            <pc:docMk/>
            <pc:sldMk cId="3555463327" sldId="304"/>
            <ac:picMk id="61" creationId="{07B1B7D4-748F-48B5-AE6F-28A0A24D0B45}"/>
          </ac:picMkLst>
        </pc:picChg>
        <pc:picChg chg="add del mod">
          <ac:chgData name="김 우진" userId="7bcee5eeb92dfb36" providerId="LiveId" clId="{B6280308-D372-477A-9DCA-F2E383D45F24}" dt="2021-03-13T04:55:55.476" v="7882" actId="21"/>
          <ac:picMkLst>
            <pc:docMk/>
            <pc:sldMk cId="3555463327" sldId="304"/>
            <ac:picMk id="62" creationId="{43663EB5-C9EC-477F-8BE7-8EC13A72D923}"/>
          </ac:picMkLst>
        </pc:picChg>
        <pc:picChg chg="add del mod">
          <ac:chgData name="김 우진" userId="7bcee5eeb92dfb36" providerId="LiveId" clId="{B6280308-D372-477A-9DCA-F2E383D45F24}" dt="2021-03-13T04:55:56.213" v="7883" actId="21"/>
          <ac:picMkLst>
            <pc:docMk/>
            <pc:sldMk cId="3555463327" sldId="304"/>
            <ac:picMk id="63" creationId="{4FEDC404-9FA2-4425-B42B-DB90D214038A}"/>
          </ac:picMkLst>
        </pc:picChg>
        <pc:picChg chg="add mod">
          <ac:chgData name="김 우진" userId="7bcee5eeb92dfb36" providerId="LiveId" clId="{B6280308-D372-477A-9DCA-F2E383D45F24}" dt="2021-03-13T04:57:14.096" v="7898" actId="688"/>
          <ac:picMkLst>
            <pc:docMk/>
            <pc:sldMk cId="3555463327" sldId="304"/>
            <ac:picMk id="64" creationId="{306AE727-D9A7-483F-AA5A-152641E12F25}"/>
          </ac:picMkLst>
        </pc:picChg>
        <pc:picChg chg="add mod">
          <ac:chgData name="김 우진" userId="7bcee5eeb92dfb36" providerId="LiveId" clId="{B6280308-D372-477A-9DCA-F2E383D45F24}" dt="2021-03-13T04:57:14.096" v="7898" actId="688"/>
          <ac:picMkLst>
            <pc:docMk/>
            <pc:sldMk cId="3555463327" sldId="304"/>
            <ac:picMk id="65" creationId="{41E8C315-9FFD-4D0B-84D8-D8D206CB7C1A}"/>
          </ac:picMkLst>
        </pc:picChg>
        <pc:picChg chg="add mod">
          <ac:chgData name="김 우진" userId="7bcee5eeb92dfb36" providerId="LiveId" clId="{B6280308-D372-477A-9DCA-F2E383D45F24}" dt="2021-03-13T05:03:49.372" v="8064" actId="1076"/>
          <ac:picMkLst>
            <pc:docMk/>
            <pc:sldMk cId="3555463327" sldId="304"/>
            <ac:picMk id="67" creationId="{2969A0CA-551C-421E-9157-921A269999CA}"/>
          </ac:picMkLst>
        </pc:picChg>
        <pc:picChg chg="add del mod">
          <ac:chgData name="김 우진" userId="7bcee5eeb92dfb36" providerId="LiveId" clId="{B6280308-D372-477A-9DCA-F2E383D45F24}" dt="2021-03-13T05:13:18.002" v="8172" actId="21"/>
          <ac:picMkLst>
            <pc:docMk/>
            <pc:sldMk cId="3555463327" sldId="304"/>
            <ac:picMk id="98" creationId="{530784C3-2C1A-451A-AA61-E82CAF58BD53}"/>
          </ac:picMkLst>
        </pc:picChg>
        <pc:picChg chg="add mod">
          <ac:chgData name="김 우진" userId="7bcee5eeb92dfb36" providerId="LiveId" clId="{B6280308-D372-477A-9DCA-F2E383D45F24}" dt="2021-03-13T05:13:48.487" v="8181" actId="1076"/>
          <ac:picMkLst>
            <pc:docMk/>
            <pc:sldMk cId="3555463327" sldId="304"/>
            <ac:picMk id="100" creationId="{0F9B9FB2-B0E3-4781-B82E-645BF0FCF363}"/>
          </ac:picMkLst>
        </pc:picChg>
        <pc:picChg chg="add del">
          <ac:chgData name="김 우진" userId="7bcee5eeb92dfb36" providerId="LiveId" clId="{B6280308-D372-477A-9DCA-F2E383D45F24}" dt="2021-03-13T04:14:08.214" v="7522"/>
          <ac:picMkLst>
            <pc:docMk/>
            <pc:sldMk cId="3555463327" sldId="304"/>
            <ac:picMk id="1026" creationId="{7BD43D33-E501-4F3C-B861-075D770E43B0}"/>
          </ac:picMkLst>
        </pc:picChg>
        <pc:picChg chg="add del mod">
          <ac:chgData name="김 우진" userId="7bcee5eeb92dfb36" providerId="LiveId" clId="{B6280308-D372-477A-9DCA-F2E383D45F24}" dt="2021-03-13T05:11:46.442" v="8143" actId="21"/>
          <ac:picMkLst>
            <pc:docMk/>
            <pc:sldMk cId="3555463327" sldId="304"/>
            <ac:picMk id="1028" creationId="{A5CF924E-EAFE-4BE6-8818-B986F8824492}"/>
          </ac:picMkLst>
        </pc:picChg>
        <pc:picChg chg="add del">
          <ac:chgData name="김 우진" userId="7bcee5eeb92dfb36" providerId="LiveId" clId="{B6280308-D372-477A-9DCA-F2E383D45F24}" dt="2021-03-13T05:12:42.328" v="8164"/>
          <ac:picMkLst>
            <pc:docMk/>
            <pc:sldMk cId="3555463327" sldId="304"/>
            <ac:picMk id="1030" creationId="{1C125C2B-7BCB-4833-896A-2B71BFC333FC}"/>
          </ac:picMkLst>
        </pc:picChg>
        <pc:picChg chg="mod">
          <ac:chgData name="김 우진" userId="7bcee5eeb92dfb36" providerId="LiveId" clId="{B6280308-D372-477A-9DCA-F2E383D45F24}" dt="2021-03-13T05:19:06.164" v="8224" actId="1076"/>
          <ac:picMkLst>
            <pc:docMk/>
            <pc:sldMk cId="3555463327" sldId="304"/>
            <ac:picMk id="5122" creationId="{A8BAFCCA-03D5-45D0-B090-38B0EF4818BA}"/>
          </ac:picMkLst>
        </pc:picChg>
        <pc:cxnChg chg="add del mod">
          <ac:chgData name="김 우진" userId="7bcee5eeb92dfb36" providerId="LiveId" clId="{B6280308-D372-477A-9DCA-F2E383D45F24}" dt="2021-03-13T05:19:30.147" v="8225" actId="21"/>
          <ac:cxnSpMkLst>
            <pc:docMk/>
            <pc:sldMk cId="3555463327" sldId="304"/>
            <ac:cxnSpMk id="70" creationId="{A68D55DA-1F77-4898-89E2-933A5AA12D27}"/>
          </ac:cxnSpMkLst>
        </pc:cxnChg>
        <pc:cxnChg chg="add mod">
          <ac:chgData name="김 우진" userId="7bcee5eeb92dfb36" providerId="LiveId" clId="{B6280308-D372-477A-9DCA-F2E383D45F24}" dt="2021-03-13T05:17:11.570" v="8205" actId="1582"/>
          <ac:cxnSpMkLst>
            <pc:docMk/>
            <pc:sldMk cId="3555463327" sldId="304"/>
            <ac:cxnSpMk id="73" creationId="{187CC18D-D66C-4162-BDBF-D0EA149D5D68}"/>
          </ac:cxnSpMkLst>
        </pc:cxnChg>
        <pc:cxnChg chg="add del mod">
          <ac:chgData name="김 우진" userId="7bcee5eeb92dfb36" providerId="LiveId" clId="{B6280308-D372-477A-9DCA-F2E383D45F24}" dt="2021-03-13T05:19:30.147" v="8225" actId="21"/>
          <ac:cxnSpMkLst>
            <pc:docMk/>
            <pc:sldMk cId="3555463327" sldId="304"/>
            <ac:cxnSpMk id="75" creationId="{88E545FA-6D11-4816-8D89-E2360926BD2B}"/>
          </ac:cxnSpMkLst>
        </pc:cxnChg>
        <pc:cxnChg chg="add del mod">
          <ac:chgData name="김 우진" userId="7bcee5eeb92dfb36" providerId="LiveId" clId="{B6280308-D372-477A-9DCA-F2E383D45F24}" dt="2021-03-13T05:19:30.147" v="8225" actId="21"/>
          <ac:cxnSpMkLst>
            <pc:docMk/>
            <pc:sldMk cId="3555463327" sldId="304"/>
            <ac:cxnSpMk id="77" creationId="{E7A8C425-2777-47DF-B0FF-51D2C38EF37E}"/>
          </ac:cxnSpMkLst>
        </pc:cxnChg>
        <pc:cxnChg chg="add del mod">
          <ac:chgData name="김 우진" userId="7bcee5eeb92dfb36" providerId="LiveId" clId="{B6280308-D372-477A-9DCA-F2E383D45F24}" dt="2021-03-13T05:19:34.334" v="8226" actId="21"/>
          <ac:cxnSpMkLst>
            <pc:docMk/>
            <pc:sldMk cId="3555463327" sldId="304"/>
            <ac:cxnSpMk id="81" creationId="{DE27A58A-1250-46F8-9692-52CD7807759C}"/>
          </ac:cxnSpMkLst>
        </pc:cxnChg>
        <pc:cxnChg chg="add del mod">
          <ac:chgData name="김 우진" userId="7bcee5eeb92dfb36" providerId="LiveId" clId="{B6280308-D372-477A-9DCA-F2E383D45F24}" dt="2021-03-13T05:19:34.334" v="8226" actId="21"/>
          <ac:cxnSpMkLst>
            <pc:docMk/>
            <pc:sldMk cId="3555463327" sldId="304"/>
            <ac:cxnSpMk id="83" creationId="{5C7F5399-2394-4848-8131-2D439D76E303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85" creationId="{2E3ADD74-B857-4B67-91E1-21EE44890DDB}"/>
          </ac:cxnSpMkLst>
        </pc:cxnChg>
        <pc:cxnChg chg="add mod">
          <ac:chgData name="김 우진" userId="7bcee5eeb92dfb36" providerId="LiveId" clId="{B6280308-D372-477A-9DCA-F2E383D45F24}" dt="2021-03-13T05:20:36.460" v="8237" actId="208"/>
          <ac:cxnSpMkLst>
            <pc:docMk/>
            <pc:sldMk cId="3555463327" sldId="304"/>
            <ac:cxnSpMk id="88" creationId="{F990F48A-A736-4978-8132-A5E63C785E43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91" creationId="{B935980D-06D8-40FE-9123-CB921BE16B26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92" creationId="{F8553F8B-2683-4D73-BF23-3B47AC6968FA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93" creationId="{58C550DE-89EA-4C2B-A0EA-057ADAF40806}"/>
          </ac:cxnSpMkLst>
        </pc:cxnChg>
        <pc:cxnChg chg="add del mod">
          <ac:chgData name="김 우진" userId="7bcee5eeb92dfb36" providerId="LiveId" clId="{B6280308-D372-477A-9DCA-F2E383D45F24}" dt="2021-03-13T05:19:43.819" v="8228" actId="21"/>
          <ac:cxnSpMkLst>
            <pc:docMk/>
            <pc:sldMk cId="3555463327" sldId="304"/>
            <ac:cxnSpMk id="94" creationId="{FF8E1C1B-2424-48D8-862A-D6151F2A2D88}"/>
          </ac:cxnSpMkLst>
        </pc:cxnChg>
        <pc:cxnChg chg="add del mod">
          <ac:chgData name="김 우진" userId="7bcee5eeb92dfb36" providerId="LiveId" clId="{B6280308-D372-477A-9DCA-F2E383D45F24}" dt="2021-03-13T05:17:32.327" v="8208" actId="21"/>
          <ac:cxnSpMkLst>
            <pc:docMk/>
            <pc:sldMk cId="3555463327" sldId="304"/>
            <ac:cxnSpMk id="96" creationId="{90EA9A05-FA91-451A-8781-0EE2A1071119}"/>
          </ac:cxnSpMkLst>
        </pc:cxnChg>
        <pc:cxnChg chg="add del mod">
          <ac:chgData name="김 우진" userId="7bcee5eeb92dfb36" providerId="LiveId" clId="{B6280308-D372-477A-9DCA-F2E383D45F24}" dt="2021-03-13T05:19:36.663" v="8227" actId="21"/>
          <ac:cxnSpMkLst>
            <pc:docMk/>
            <pc:sldMk cId="3555463327" sldId="304"/>
            <ac:cxnSpMk id="109" creationId="{DD8E58C3-9446-4E0D-8121-8B9D7CD952CD}"/>
          </ac:cxnSpMkLst>
        </pc:cxnChg>
        <pc:cxnChg chg="add del mod">
          <ac:chgData name="김 우진" userId="7bcee5eeb92dfb36" providerId="LiveId" clId="{B6280308-D372-477A-9DCA-F2E383D45F24}" dt="2021-03-13T05:19:36.663" v="8227" actId="21"/>
          <ac:cxnSpMkLst>
            <pc:docMk/>
            <pc:sldMk cId="3555463327" sldId="304"/>
            <ac:cxnSpMk id="111" creationId="{1685D158-ED27-46C6-AE15-A3F9166F766E}"/>
          </ac:cxnSpMkLst>
        </pc:cxnChg>
        <pc:cxnChg chg="add del mod">
          <ac:chgData name="김 우진" userId="7bcee5eeb92dfb36" providerId="LiveId" clId="{B6280308-D372-477A-9DCA-F2E383D45F24}" dt="2021-03-13T05:18:02.216" v="8213" actId="21"/>
          <ac:cxnSpMkLst>
            <pc:docMk/>
            <pc:sldMk cId="3555463327" sldId="304"/>
            <ac:cxnSpMk id="114" creationId="{6DB02B5C-6921-477F-AFE0-9206E19E26E4}"/>
          </ac:cxnSpMkLst>
        </pc:cxnChg>
        <pc:cxnChg chg="add mod">
          <ac:chgData name="김 우진" userId="7bcee5eeb92dfb36" providerId="LiveId" clId="{B6280308-D372-477A-9DCA-F2E383D45F24}" dt="2021-03-13T05:20:17.843" v="8234"/>
          <ac:cxnSpMkLst>
            <pc:docMk/>
            <pc:sldMk cId="3555463327" sldId="304"/>
            <ac:cxnSpMk id="116" creationId="{F90DBB13-8478-44A6-85A7-B10A010809BD}"/>
          </ac:cxnSpMkLst>
        </pc:cxnChg>
        <pc:cxnChg chg="add mod">
          <ac:chgData name="김 우진" userId="7bcee5eeb92dfb36" providerId="LiveId" clId="{B6280308-D372-477A-9DCA-F2E383D45F24}" dt="2021-03-13T05:19:02.804" v="8223" actId="1582"/>
          <ac:cxnSpMkLst>
            <pc:docMk/>
            <pc:sldMk cId="3555463327" sldId="304"/>
            <ac:cxnSpMk id="118" creationId="{96A65F3B-A1F0-406D-89D6-6BACCB96288B}"/>
          </ac:cxnSpMkLst>
        </pc:cxnChg>
      </pc:sldChg>
      <pc:sldChg chg="addSp delSp modSp del mod">
        <pc:chgData name="김 우진" userId="7bcee5eeb92dfb36" providerId="LiveId" clId="{B6280308-D372-477A-9DCA-F2E383D45F24}" dt="2021-03-13T05:25:38.859" v="8250" actId="2696"/>
        <pc:sldMkLst>
          <pc:docMk/>
          <pc:sldMk cId="153581640" sldId="305"/>
        </pc:sldMkLst>
        <pc:spChg chg="add del">
          <ac:chgData name="김 우진" userId="7bcee5eeb92dfb36" providerId="LiveId" clId="{B6280308-D372-477A-9DCA-F2E383D45F24}" dt="2021-03-13T05:25:02.505" v="8249" actId="21"/>
          <ac:spMkLst>
            <pc:docMk/>
            <pc:sldMk cId="153581640" sldId="305"/>
            <ac:spMk id="32" creationId="{48F92086-678B-438E-9574-B4EEFDB3032B}"/>
          </ac:spMkLst>
        </pc:spChg>
        <pc:spChg chg="add del">
          <ac:chgData name="김 우진" userId="7bcee5eeb92dfb36" providerId="LiveId" clId="{B6280308-D372-477A-9DCA-F2E383D45F24}" dt="2021-03-13T05:25:02.505" v="8249" actId="21"/>
          <ac:spMkLst>
            <pc:docMk/>
            <pc:sldMk cId="153581640" sldId="305"/>
            <ac:spMk id="33" creationId="{1F1C35BA-D92D-4998-A617-37619DEA22D7}"/>
          </ac:spMkLst>
        </pc:spChg>
        <pc:picChg chg="add del">
          <ac:chgData name="김 우진" userId="7bcee5eeb92dfb36" providerId="LiveId" clId="{B6280308-D372-477A-9DCA-F2E383D45F24}" dt="2021-03-13T05:25:02.505" v="8249" actId="21"/>
          <ac:picMkLst>
            <pc:docMk/>
            <pc:sldMk cId="153581640" sldId="305"/>
            <ac:picMk id="6" creationId="{B466E58D-2911-41C2-AA0F-59A93B1B22A8}"/>
          </ac:picMkLst>
        </pc:picChg>
        <pc:picChg chg="mod">
          <ac:chgData name="김 우진" userId="7bcee5eeb92dfb36" providerId="LiveId" clId="{B6280308-D372-477A-9DCA-F2E383D45F24}" dt="2021-03-13T04:39:50.642" v="7672" actId="14100"/>
          <ac:picMkLst>
            <pc:docMk/>
            <pc:sldMk cId="153581640" sldId="305"/>
            <ac:picMk id="28" creationId="{B08225C1-EA01-4D5D-B401-4D9345C9A6D4}"/>
          </ac:picMkLst>
        </pc:picChg>
        <pc:picChg chg="add del mod">
          <ac:chgData name="김 우진" userId="7bcee5eeb92dfb36" providerId="LiveId" clId="{B6280308-D372-477A-9DCA-F2E383D45F24}" dt="2021-03-13T04:39:46.244" v="7669" actId="21"/>
          <ac:picMkLst>
            <pc:docMk/>
            <pc:sldMk cId="153581640" sldId="305"/>
            <ac:picMk id="2050" creationId="{65398653-1463-4842-9B06-DE8006BF58DA}"/>
          </ac:picMkLst>
        </pc:picChg>
        <pc:picChg chg="add mod">
          <ac:chgData name="김 우진" userId="7bcee5eeb92dfb36" providerId="LiveId" clId="{B6280308-D372-477A-9DCA-F2E383D45F24}" dt="2021-03-13T04:39:52.609" v="7674" actId="1076"/>
          <ac:picMkLst>
            <pc:docMk/>
            <pc:sldMk cId="153581640" sldId="305"/>
            <ac:picMk id="2052" creationId="{CEE2C998-9BFB-4F2E-95B8-3A2EE23FA83E}"/>
          </ac:picMkLst>
        </pc:picChg>
      </pc:sldChg>
      <pc:sldChg chg="addSp delSp modSp mod">
        <pc:chgData name="김 우진" userId="7bcee5eeb92dfb36" providerId="LiveId" clId="{B6280308-D372-477A-9DCA-F2E383D45F24}" dt="2021-03-16T13:11:20.050" v="13851"/>
        <pc:sldMkLst>
          <pc:docMk/>
          <pc:sldMk cId="825875625" sldId="306"/>
        </pc:sldMkLst>
        <pc:spChg chg="add mod">
          <ac:chgData name="김 우진" userId="7bcee5eeb92dfb36" providerId="LiveId" clId="{B6280308-D372-477A-9DCA-F2E383D45F24}" dt="2021-03-16T06:57:42.932" v="13695"/>
          <ac:spMkLst>
            <pc:docMk/>
            <pc:sldMk cId="825875625" sldId="306"/>
            <ac:spMk id="29" creationId="{A4659433-6640-4FAE-B6D1-C3C806B58287}"/>
          </ac:spMkLst>
        </pc:spChg>
        <pc:spChg chg="mod">
          <ac:chgData name="김 우진" userId="7bcee5eeb92dfb36" providerId="LiveId" clId="{B6280308-D372-477A-9DCA-F2E383D45F24}" dt="2021-03-13T05:34:03.021" v="9298" actId="20577"/>
          <ac:spMkLst>
            <pc:docMk/>
            <pc:sldMk cId="825875625" sldId="306"/>
            <ac:spMk id="33" creationId="{1F1C35BA-D92D-4998-A617-37619DEA22D7}"/>
          </ac:spMkLst>
        </pc:spChg>
        <pc:picChg chg="add del mod">
          <ac:chgData name="김 우진" userId="7bcee5eeb92dfb36" providerId="LiveId" clId="{B6280308-D372-477A-9DCA-F2E383D45F24}" dt="2021-03-16T13:10:26.769" v="13849"/>
          <ac:picMkLst>
            <pc:docMk/>
            <pc:sldMk cId="825875625" sldId="306"/>
            <ac:picMk id="4" creationId="{C9161D36-B89E-4144-8B4F-9B3A53918F85}"/>
          </ac:picMkLst>
        </pc:picChg>
        <pc:picChg chg="add del mod">
          <ac:chgData name="김 우진" userId="7bcee5eeb92dfb36" providerId="LiveId" clId="{B6280308-D372-477A-9DCA-F2E383D45F24}" dt="2021-03-16T13:10:47.059" v="13850"/>
          <ac:picMkLst>
            <pc:docMk/>
            <pc:sldMk cId="825875625" sldId="306"/>
            <ac:picMk id="7" creationId="{76E78D4C-6EF2-4E40-B868-A47570ED7B82}"/>
          </ac:picMkLst>
        </pc:picChg>
        <pc:picChg chg="add del mod">
          <ac:chgData name="김 우진" userId="7bcee5eeb92dfb36" providerId="LiveId" clId="{B6280308-D372-477A-9DCA-F2E383D45F24}" dt="2021-03-16T13:11:20.050" v="13851"/>
          <ac:picMkLst>
            <pc:docMk/>
            <pc:sldMk cId="825875625" sldId="306"/>
            <ac:picMk id="8" creationId="{9918C5B2-8F15-47BB-805D-2274F4F1C4E6}"/>
          </ac:picMkLst>
        </pc:picChg>
        <pc:picChg chg="add mod">
          <ac:chgData name="김 우진" userId="7bcee5eeb92dfb36" providerId="LiveId" clId="{B6280308-D372-477A-9DCA-F2E383D45F24}" dt="2021-03-16T13:11:20.050" v="13851"/>
          <ac:picMkLst>
            <pc:docMk/>
            <pc:sldMk cId="825875625" sldId="306"/>
            <ac:picMk id="9" creationId="{E04853C3-419B-4788-991E-1B20392C94D8}"/>
          </ac:picMkLst>
        </pc:picChg>
      </pc:sldChg>
      <pc:sldChg chg="addSp delSp modSp mod">
        <pc:chgData name="김 우진" userId="7bcee5eeb92dfb36" providerId="LiveId" clId="{B6280308-D372-477A-9DCA-F2E383D45F24}" dt="2021-03-16T13:13:07.328" v="13855"/>
        <pc:sldMkLst>
          <pc:docMk/>
          <pc:sldMk cId="840964214" sldId="307"/>
        </pc:sldMkLst>
        <pc:spChg chg="del">
          <ac:chgData name="김 우진" userId="7bcee5eeb92dfb36" providerId="LiveId" clId="{B6280308-D372-477A-9DCA-F2E383D45F24}" dt="2021-03-13T05:28:54.014" v="8593" actId="21"/>
          <ac:spMkLst>
            <pc:docMk/>
            <pc:sldMk cId="840964214" sldId="307"/>
            <ac:spMk id="2" creationId="{892F8710-E8C1-4AEA-8DFF-33ABBFFF250F}"/>
          </ac:spMkLst>
        </pc:spChg>
        <pc:spChg chg="del">
          <ac:chgData name="김 우진" userId="7bcee5eeb92dfb36" providerId="LiveId" clId="{B6280308-D372-477A-9DCA-F2E383D45F24}" dt="2021-03-13T05:28:54.014" v="8593" actId="21"/>
          <ac:spMkLst>
            <pc:docMk/>
            <pc:sldMk cId="840964214" sldId="307"/>
            <ac:spMk id="3" creationId="{DFCC6EDB-7BE0-43A0-873A-3FE68C5F61D7}"/>
          </ac:spMkLst>
        </pc:spChg>
        <pc:spChg chg="add mod">
          <ac:chgData name="김 우진" userId="7bcee5eeb92dfb36" providerId="LiveId" clId="{B6280308-D372-477A-9DCA-F2E383D45F24}" dt="2021-03-16T06:57:43.515" v="13696"/>
          <ac:spMkLst>
            <pc:docMk/>
            <pc:sldMk cId="840964214" sldId="307"/>
            <ac:spMk id="28" creationId="{210AE28C-4720-4489-AB2D-437100E3A661}"/>
          </ac:spMkLst>
        </pc:spChg>
        <pc:spChg chg="add mod">
          <ac:chgData name="김 우진" userId="7bcee5eeb92dfb36" providerId="LiveId" clId="{B6280308-D372-477A-9DCA-F2E383D45F24}" dt="2021-03-13T05:28:58.742" v="8594" actId="1076"/>
          <ac:spMkLst>
            <pc:docMk/>
            <pc:sldMk cId="840964214" sldId="307"/>
            <ac:spMk id="30" creationId="{07DF8F66-5CEA-4D68-A39F-93D940985CC2}"/>
          </ac:spMkLst>
        </pc:spChg>
        <pc:spChg chg="add mod">
          <ac:chgData name="김 우진" userId="7bcee5eeb92dfb36" providerId="LiveId" clId="{B6280308-D372-477A-9DCA-F2E383D45F24}" dt="2021-03-13T05:33:07.800" v="9100" actId="20577"/>
          <ac:spMkLst>
            <pc:docMk/>
            <pc:sldMk cId="840964214" sldId="307"/>
            <ac:spMk id="31" creationId="{021971BE-5E20-4189-B427-93F6F7AE391D}"/>
          </ac:spMkLst>
        </pc:spChg>
        <pc:spChg chg="mod">
          <ac:chgData name="김 우진" userId="7bcee5eeb92dfb36" providerId="LiveId" clId="{B6280308-D372-477A-9DCA-F2E383D45F24}" dt="2021-03-13T05:33:12.462" v="9109" actId="14100"/>
          <ac:spMkLst>
            <pc:docMk/>
            <pc:sldMk cId="840964214" sldId="307"/>
            <ac:spMk id="33" creationId="{1F1C35BA-D92D-4998-A617-37619DEA22D7}"/>
          </ac:spMkLst>
        </pc:spChg>
        <pc:picChg chg="add del mod">
          <ac:chgData name="김 우진" userId="7bcee5eeb92dfb36" providerId="LiveId" clId="{B6280308-D372-477A-9DCA-F2E383D45F24}" dt="2021-03-16T13:12:04.645" v="13853"/>
          <ac:picMkLst>
            <pc:docMk/>
            <pc:sldMk cId="840964214" sldId="307"/>
            <ac:picMk id="2" creationId="{DF67AC48-615B-46AA-A51A-B936028B1831}"/>
          </ac:picMkLst>
        </pc:picChg>
        <pc:picChg chg="add del mod">
          <ac:chgData name="김 우진" userId="7bcee5eeb92dfb36" providerId="LiveId" clId="{B6280308-D372-477A-9DCA-F2E383D45F24}" dt="2021-03-16T13:12:35.702" v="13854"/>
          <ac:picMkLst>
            <pc:docMk/>
            <pc:sldMk cId="840964214" sldId="307"/>
            <ac:picMk id="3" creationId="{95D1F340-3176-4459-AA67-5FAE610F5359}"/>
          </ac:picMkLst>
        </pc:picChg>
        <pc:picChg chg="add del mod">
          <ac:chgData name="김 우진" userId="7bcee5eeb92dfb36" providerId="LiveId" clId="{B6280308-D372-477A-9DCA-F2E383D45F24}" dt="2021-03-16T13:13:07.328" v="13855"/>
          <ac:picMkLst>
            <pc:docMk/>
            <pc:sldMk cId="840964214" sldId="307"/>
            <ac:picMk id="4" creationId="{CAFC83C3-AAFB-45F8-A6FD-C45C5164F050}"/>
          </ac:picMkLst>
        </pc:picChg>
        <pc:picChg chg="add mod">
          <ac:chgData name="김 우진" userId="7bcee5eeb92dfb36" providerId="LiveId" clId="{B6280308-D372-477A-9DCA-F2E383D45F24}" dt="2021-03-16T13:13:07.328" v="13855"/>
          <ac:picMkLst>
            <pc:docMk/>
            <pc:sldMk cId="840964214" sldId="307"/>
            <ac:picMk id="7" creationId="{24B0DCB9-B234-4B2A-95FB-B9A273FED843}"/>
          </ac:picMkLst>
        </pc:picChg>
        <pc:picChg chg="del mod">
          <ac:chgData name="김 우진" userId="7bcee5eeb92dfb36" providerId="LiveId" clId="{B6280308-D372-477A-9DCA-F2E383D45F24}" dt="2021-03-13T05:28:54.014" v="8593" actId="21"/>
          <ac:picMkLst>
            <pc:docMk/>
            <pc:sldMk cId="840964214" sldId="307"/>
            <ac:picMk id="28" creationId="{C8438919-B7AD-4D14-803A-6B4A31F717C4}"/>
          </ac:picMkLst>
        </pc:picChg>
        <pc:picChg chg="add mod">
          <ac:chgData name="김 우진" userId="7bcee5eeb92dfb36" providerId="LiveId" clId="{B6280308-D372-477A-9DCA-F2E383D45F24}" dt="2021-03-16T06:02:00.494" v="13078" actId="1076"/>
          <ac:picMkLst>
            <pc:docMk/>
            <pc:sldMk cId="840964214" sldId="307"/>
            <ac:picMk id="29" creationId="{33A82805-38DA-4BF4-BAB7-8E66AE488EFC}"/>
          </ac:picMkLst>
        </pc:picChg>
      </pc:sldChg>
      <pc:sldChg chg="addSp delSp modSp mod">
        <pc:chgData name="김 우진" userId="7bcee5eeb92dfb36" providerId="LiveId" clId="{B6280308-D372-477A-9DCA-F2E383D45F24}" dt="2021-03-16T13:15:06.291" v="13859"/>
        <pc:sldMkLst>
          <pc:docMk/>
          <pc:sldMk cId="1997824907" sldId="308"/>
        </pc:sldMkLst>
        <pc:spChg chg="add mod">
          <ac:chgData name="김 우진" userId="7bcee5eeb92dfb36" providerId="LiveId" clId="{B6280308-D372-477A-9DCA-F2E383D45F24}" dt="2021-03-16T06:57:44.055" v="13697"/>
          <ac:spMkLst>
            <pc:docMk/>
            <pc:sldMk cId="1997824907" sldId="308"/>
            <ac:spMk id="28" creationId="{E0AB8119-89B4-4D47-8628-AA1F6E556662}"/>
          </ac:spMkLst>
        </pc:spChg>
        <pc:spChg chg="del">
          <ac:chgData name="김 우진" userId="7bcee5eeb92dfb36" providerId="LiveId" clId="{B6280308-D372-477A-9DCA-F2E383D45F24}" dt="2021-03-13T05:29:13.939" v="8598" actId="21"/>
          <ac:spMkLst>
            <pc:docMk/>
            <pc:sldMk cId="1997824907" sldId="308"/>
            <ac:spMk id="30" creationId="{29FB2A59-FDD6-4ED2-8786-86388DEA0358}"/>
          </ac:spMkLst>
        </pc:spChg>
        <pc:spChg chg="del">
          <ac:chgData name="김 우진" userId="7bcee5eeb92dfb36" providerId="LiveId" clId="{B6280308-D372-477A-9DCA-F2E383D45F24}" dt="2021-03-13T05:29:13.939" v="8598" actId="21"/>
          <ac:spMkLst>
            <pc:docMk/>
            <pc:sldMk cId="1997824907" sldId="308"/>
            <ac:spMk id="31" creationId="{B75F0436-801D-4EDD-B23A-99725F5E61C5}"/>
          </ac:spMkLst>
        </pc:spChg>
        <pc:spChg chg="add mod">
          <ac:chgData name="김 우진" userId="7bcee5eeb92dfb36" providerId="LiveId" clId="{B6280308-D372-477A-9DCA-F2E383D45F24}" dt="2021-03-13T05:29:21.764" v="8599" actId="1076"/>
          <ac:spMkLst>
            <pc:docMk/>
            <pc:sldMk cId="1997824907" sldId="308"/>
            <ac:spMk id="34" creationId="{3C811ADB-878F-466D-A885-330277A78DB3}"/>
          </ac:spMkLst>
        </pc:spChg>
        <pc:spChg chg="add mod">
          <ac:chgData name="김 우진" userId="7bcee5eeb92dfb36" providerId="LiveId" clId="{B6280308-D372-477A-9DCA-F2E383D45F24}" dt="2021-03-13T05:29:21.764" v="8599" actId="1076"/>
          <ac:spMkLst>
            <pc:docMk/>
            <pc:sldMk cId="1997824907" sldId="308"/>
            <ac:spMk id="35" creationId="{78C32E2A-6828-4A08-9E3D-2E877248AAF1}"/>
          </ac:spMkLst>
        </pc:spChg>
        <pc:picChg chg="add del mod">
          <ac:chgData name="김 우진" userId="7bcee5eeb92dfb36" providerId="LiveId" clId="{B6280308-D372-477A-9DCA-F2E383D45F24}" dt="2021-03-16T13:14:20.811" v="13857"/>
          <ac:picMkLst>
            <pc:docMk/>
            <pc:sldMk cId="1997824907" sldId="308"/>
            <ac:picMk id="4" creationId="{D788AEF0-81BF-4DE1-A2F9-FC3B1149C5DA}"/>
          </ac:picMkLst>
        </pc:picChg>
        <pc:picChg chg="add del mod">
          <ac:chgData name="김 우진" userId="7bcee5eeb92dfb36" providerId="LiveId" clId="{B6280308-D372-477A-9DCA-F2E383D45F24}" dt="2021-03-16T13:14:40.450" v="13858"/>
          <ac:picMkLst>
            <pc:docMk/>
            <pc:sldMk cId="1997824907" sldId="308"/>
            <ac:picMk id="6" creationId="{735ECDB6-1564-46DD-A3B3-F3A82191D255}"/>
          </ac:picMkLst>
        </pc:picChg>
        <pc:picChg chg="add del mod">
          <ac:chgData name="김 우진" userId="7bcee5eeb92dfb36" providerId="LiveId" clId="{B6280308-D372-477A-9DCA-F2E383D45F24}" dt="2021-03-16T13:15:06.291" v="13859"/>
          <ac:picMkLst>
            <pc:docMk/>
            <pc:sldMk cId="1997824907" sldId="308"/>
            <ac:picMk id="8" creationId="{63C58393-8AFD-48F5-AB00-3C80D2266436}"/>
          </ac:picMkLst>
        </pc:picChg>
        <pc:picChg chg="del mod">
          <ac:chgData name="김 우진" userId="7bcee5eeb92dfb36" providerId="LiveId" clId="{B6280308-D372-477A-9DCA-F2E383D45F24}" dt="2021-03-13T05:29:13.939" v="8598" actId="21"/>
          <ac:picMkLst>
            <pc:docMk/>
            <pc:sldMk cId="1997824907" sldId="308"/>
            <ac:picMk id="9" creationId="{9F1F50F1-9187-49D1-A93C-72960654614B}"/>
          </ac:picMkLst>
        </pc:picChg>
        <pc:picChg chg="add mod">
          <ac:chgData name="김 우진" userId="7bcee5eeb92dfb36" providerId="LiveId" clId="{B6280308-D372-477A-9DCA-F2E383D45F24}" dt="2021-03-16T13:15:06.291" v="13859"/>
          <ac:picMkLst>
            <pc:docMk/>
            <pc:sldMk cId="1997824907" sldId="308"/>
            <ac:picMk id="9" creationId="{C5D44B29-D87C-443A-86A4-0BEDEAF27E61}"/>
          </ac:picMkLst>
        </pc:picChg>
        <pc:picChg chg="add mod">
          <ac:chgData name="김 우진" userId="7bcee5eeb92dfb36" providerId="LiveId" clId="{B6280308-D372-477A-9DCA-F2E383D45F24}" dt="2021-03-13T05:29:21.764" v="8599" actId="1076"/>
          <ac:picMkLst>
            <pc:docMk/>
            <pc:sldMk cId="1997824907" sldId="308"/>
            <ac:picMk id="36" creationId="{F8E68539-406E-4F1D-B100-D862BCE38483}"/>
          </ac:picMkLst>
        </pc:picChg>
      </pc:sldChg>
      <pc:sldChg chg="addSp delSp modSp mod">
        <pc:chgData name="김 우진" userId="7bcee5eeb92dfb36" providerId="LiveId" clId="{B6280308-D372-477A-9DCA-F2E383D45F24}" dt="2021-03-16T12:48:23.822" v="13832"/>
        <pc:sldMkLst>
          <pc:docMk/>
          <pc:sldMk cId="2558531043" sldId="309"/>
        </pc:sldMkLst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4" creationId="{F11AC90F-A061-4190-BEDD-4CF72A7AFE3C}"/>
          </ac:spMkLst>
        </pc:spChg>
        <pc:spChg chg="add mod">
          <ac:chgData name="김 우진" userId="7bcee5eeb92dfb36" providerId="LiveId" clId="{B6280308-D372-477A-9DCA-F2E383D45F24}" dt="2021-03-16T06:02:49.170" v="13116"/>
          <ac:spMkLst>
            <pc:docMk/>
            <pc:sldMk cId="2558531043" sldId="309"/>
            <ac:spMk id="79" creationId="{B3FA88CC-E06C-4052-9121-3EDD623890F7}"/>
          </ac:spMkLst>
        </pc:spChg>
        <pc:spChg chg="add mod">
          <ac:chgData name="김 우진" userId="7bcee5eeb92dfb36" providerId="LiveId" clId="{B6280308-D372-477A-9DCA-F2E383D45F24}" dt="2021-03-16T06:57:26.160" v="13691"/>
          <ac:spMkLst>
            <pc:docMk/>
            <pc:sldMk cId="2558531043" sldId="309"/>
            <ac:spMk id="80" creationId="{A4F27A6D-E049-4350-8D1E-F4D107DAAE97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0" creationId="{C399B489-80A0-4A9F-A88F-F3B5ED8E381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1" creationId="{668BC64A-E3A9-484F-9496-8DB46A1532A8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2" creationId="{12FAF348-6175-4456-BDFF-8F3DDFA094F2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3" creationId="{9B08DC0D-043C-466A-8440-BC2E8394D9D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4" creationId="{0B44B852-DFC4-41F4-A1DE-874D4B94D8C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5" creationId="{2D476C3C-0E4F-443B-8BC2-F32ED54B0877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6" creationId="{A85925FD-93DC-4B98-BEAF-0C739DB84951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7" creationId="{5BB6DB67-DAE7-4609-BBE1-2C811A5E2132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8" creationId="{F4AD2C85-630E-4520-9F17-D70ABBBD6D8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99" creationId="{6CE8B6B5-6E28-470C-893C-A5045277C31C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0" creationId="{16BC1641-D317-4E89-AE31-433EB8E49604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1" creationId="{47EBF9F4-ACB0-4545-8899-C33EADD658D3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2" creationId="{63875F66-06E9-4FF2-A514-1716FA3DE3A4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3" creationId="{9DFCDC45-DDBA-4B70-99B0-9E1993A61D62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4" creationId="{D3F3FF62-0D2E-4110-B8A5-CD9C8A4A8607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5" creationId="{F2F28419-0147-4935-8FB1-99B3BFA1D18F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6" creationId="{B023C1AE-5376-4522-A529-A4E616B7954C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7" creationId="{ECB8F9B3-A182-48F5-9723-9CDFCB1D4586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8" creationId="{C8963039-D0E8-4023-B29C-59ECD7415E27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09" creationId="{44841472-D5ED-470E-9086-0CC40143080B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0" creationId="{736BF226-598C-4716-AF1B-7CF7DEE469EF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1" creationId="{F9F9A236-D92D-4EBF-8A31-C8162716C704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3" creationId="{517C1783-E0BC-4B7C-97BB-285183339675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6" creationId="{45576DBF-4D76-435C-9D1B-B69F2B40271C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8" creationId="{4DCC1A08-8188-4B6B-B5C3-3EA8BB3CA4F0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19" creationId="{789D49E1-C9A2-4884-966A-FC9D674CDE05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35" creationId="{333B1E6B-7F2D-48E3-829A-30B545E7C664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36" creationId="{6CF1DB67-B7B4-47EB-8408-8FCDA466E976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44" creationId="{B0EF5D75-5292-4894-984B-C6074C3363F9}"/>
          </ac:spMkLst>
        </pc:spChg>
        <pc:spChg chg="mod">
          <ac:chgData name="김 우진" userId="7bcee5eeb92dfb36" providerId="LiveId" clId="{B6280308-D372-477A-9DCA-F2E383D45F24}" dt="2021-03-13T06:47:43.018" v="12732" actId="20577"/>
          <ac:spMkLst>
            <pc:docMk/>
            <pc:sldMk cId="2558531043" sldId="309"/>
            <ac:spMk id="146" creationId="{49A4B059-7BB1-4496-91F9-CD7858789C48}"/>
          </ac:spMkLst>
        </pc:spChg>
        <pc:spChg chg="mod">
          <ac:chgData name="김 우진" userId="7bcee5eeb92dfb36" providerId="LiveId" clId="{B6280308-D372-477A-9DCA-F2E383D45F24}" dt="2021-03-15T13:49:46.002" v="12752" actId="1076"/>
          <ac:spMkLst>
            <pc:docMk/>
            <pc:sldMk cId="2558531043" sldId="309"/>
            <ac:spMk id="147" creationId="{E53AAEFF-04FF-4D77-B070-942A6D7EDACB}"/>
          </ac:spMkLst>
        </pc:spChg>
        <pc:spChg chg="mod">
          <ac:chgData name="김 우진" userId="7bcee5eeb92dfb36" providerId="LiveId" clId="{B6280308-D372-477A-9DCA-F2E383D45F24}" dt="2021-03-16T06:02:28.462" v="13086" actId="1076"/>
          <ac:spMkLst>
            <pc:docMk/>
            <pc:sldMk cId="2558531043" sldId="309"/>
            <ac:spMk id="155" creationId="{BC56C430-41A1-4F23-AAD2-70FA08EEAFA6}"/>
          </ac:spMkLst>
        </pc:spChg>
        <pc:spChg chg="mod">
          <ac:chgData name="김 우진" userId="7bcee5eeb92dfb36" providerId="LiveId" clId="{B6280308-D372-477A-9DCA-F2E383D45F24}" dt="2021-03-16T06:02:20.563" v="13084" actId="1076"/>
          <ac:spMkLst>
            <pc:docMk/>
            <pc:sldMk cId="2558531043" sldId="309"/>
            <ac:spMk id="156" creationId="{AB356E09-AB03-4218-A6D6-D123E32F8198}"/>
          </ac:spMkLst>
        </pc:spChg>
        <pc:picChg chg="add del mod">
          <ac:chgData name="김 우진" userId="7bcee5eeb92dfb36" providerId="LiveId" clId="{B6280308-D372-477A-9DCA-F2E383D45F24}" dt="2021-03-16T12:40:44.726" v="13825"/>
          <ac:picMkLst>
            <pc:docMk/>
            <pc:sldMk cId="2558531043" sldId="309"/>
            <ac:picMk id="2" creationId="{DB81AE3A-86C4-47A9-B19D-ADD1CED6C3C6}"/>
          </ac:picMkLst>
        </pc:picChg>
        <pc:picChg chg="add del mod">
          <ac:chgData name="김 우진" userId="7bcee5eeb92dfb36" providerId="LiveId" clId="{B6280308-D372-477A-9DCA-F2E383D45F24}" dt="2021-03-16T12:41:03.046" v="13826"/>
          <ac:picMkLst>
            <pc:docMk/>
            <pc:sldMk cId="2558531043" sldId="309"/>
            <ac:picMk id="3" creationId="{0AF0FA0C-8C18-481C-A03B-5DE4459E1EE7}"/>
          </ac:picMkLst>
        </pc:picChg>
        <pc:picChg chg="add del mod">
          <ac:chgData name="김 우진" userId="7bcee5eeb92dfb36" providerId="LiveId" clId="{B6280308-D372-477A-9DCA-F2E383D45F24}" dt="2021-03-16T12:41:12.394" v="13827"/>
          <ac:picMkLst>
            <pc:docMk/>
            <pc:sldMk cId="2558531043" sldId="309"/>
            <ac:picMk id="4" creationId="{8588129B-79B2-47A0-977B-031180378920}"/>
          </ac:picMkLst>
        </pc:picChg>
        <pc:picChg chg="add del mod">
          <ac:chgData name="김 우진" userId="7bcee5eeb92dfb36" providerId="LiveId" clId="{B6280308-D372-477A-9DCA-F2E383D45F24}" dt="2021-03-16T12:41:28.556" v="13828"/>
          <ac:picMkLst>
            <pc:docMk/>
            <pc:sldMk cId="2558531043" sldId="309"/>
            <ac:picMk id="7" creationId="{B863E9A1-0661-4969-91CF-5ECF4562BCAE}"/>
          </ac:picMkLst>
        </pc:picChg>
        <pc:picChg chg="add del mod">
          <ac:chgData name="김 우진" userId="7bcee5eeb92dfb36" providerId="LiveId" clId="{B6280308-D372-477A-9DCA-F2E383D45F24}" dt="2021-03-16T12:46:12.110" v="13829"/>
          <ac:picMkLst>
            <pc:docMk/>
            <pc:sldMk cId="2558531043" sldId="309"/>
            <ac:picMk id="8" creationId="{43A5C7BB-B42F-4EFD-B816-1B7091B0B029}"/>
          </ac:picMkLst>
        </pc:picChg>
        <pc:picChg chg="add del mod">
          <ac:chgData name="김 우진" userId="7bcee5eeb92dfb36" providerId="LiveId" clId="{B6280308-D372-477A-9DCA-F2E383D45F24}" dt="2021-03-16T12:46:48.911" v="13830"/>
          <ac:picMkLst>
            <pc:docMk/>
            <pc:sldMk cId="2558531043" sldId="309"/>
            <ac:picMk id="9" creationId="{F8AD2661-09CB-4980-AA1A-C742BDF67825}"/>
          </ac:picMkLst>
        </pc:picChg>
        <pc:picChg chg="add del mod">
          <ac:chgData name="김 우진" userId="7bcee5eeb92dfb36" providerId="LiveId" clId="{B6280308-D372-477A-9DCA-F2E383D45F24}" dt="2021-03-16T12:47:13.215" v="13831"/>
          <ac:picMkLst>
            <pc:docMk/>
            <pc:sldMk cId="2558531043" sldId="309"/>
            <ac:picMk id="10" creationId="{879384D5-87C3-497E-80CF-B3A40ED89119}"/>
          </ac:picMkLst>
        </pc:picChg>
        <pc:picChg chg="add del mod">
          <ac:chgData name="김 우진" userId="7bcee5eeb92dfb36" providerId="LiveId" clId="{B6280308-D372-477A-9DCA-F2E383D45F24}" dt="2021-03-16T12:48:23.822" v="13832"/>
          <ac:picMkLst>
            <pc:docMk/>
            <pc:sldMk cId="2558531043" sldId="309"/>
            <ac:picMk id="11" creationId="{41AF1DA4-BBF1-4E01-BEAC-8DD8EFAA53E7}"/>
          </ac:picMkLst>
        </pc:picChg>
        <pc:picChg chg="add mod">
          <ac:chgData name="김 우진" userId="7bcee5eeb92dfb36" providerId="LiveId" clId="{B6280308-D372-477A-9DCA-F2E383D45F24}" dt="2021-03-16T12:48:23.822" v="13832"/>
          <ac:picMkLst>
            <pc:docMk/>
            <pc:sldMk cId="2558531043" sldId="309"/>
            <ac:picMk id="12" creationId="{E1F9A236-AEC0-4145-A949-D2FD51A527EE}"/>
          </ac:picMkLst>
        </pc:picChg>
        <pc:picChg chg="add mod">
          <ac:chgData name="김 우진" userId="7bcee5eeb92dfb36" providerId="LiveId" clId="{B6280308-D372-477A-9DCA-F2E383D45F24}" dt="2021-03-16T06:02:24.800" v="13085" actId="1076"/>
          <ac:picMkLst>
            <pc:docMk/>
            <pc:sldMk cId="2558531043" sldId="309"/>
            <ac:picMk id="78" creationId="{F19338B2-4078-4EA2-9936-32C71FAEF826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12" creationId="{CBEB3348-235A-4312-93CA-9EBCD6F5834E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14" creationId="{5D246C94-6605-4349-B2F9-5417B8E6CBB9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15" creationId="{31AB7081-87DD-48F7-A544-C9843C3D2151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17" creationId="{CEA2BA71-9ECC-4756-B0E5-E517274077EF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23" creationId="{3206D45D-0B42-4A58-8812-B82DD1D3E7C0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24" creationId="{96954703-5791-4D64-878C-3DA8781D6881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25" creationId="{1DB4C99F-08F4-490F-BF67-05AF90A22E01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26" creationId="{8FB3CE95-86C0-4471-AD24-68EABC6EC23C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32" creationId="{ECD41413-F9DC-4DD4-8FCF-F937F4B8DA15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33" creationId="{FA4B0398-5157-4DE0-A29E-BADD338EB57C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34" creationId="{DD3FD5B8-A05A-470C-B000-28D982390F8E}"/>
          </ac:picMkLst>
        </pc:picChg>
        <pc:picChg chg="mod">
          <ac:chgData name="김 우진" userId="7bcee5eeb92dfb36" providerId="LiveId" clId="{B6280308-D372-477A-9DCA-F2E383D45F24}" dt="2021-03-16T06:02:20.563" v="13084" actId="1076"/>
          <ac:picMkLst>
            <pc:docMk/>
            <pc:sldMk cId="2558531043" sldId="309"/>
            <ac:picMk id="137" creationId="{AE2F6E57-2CA7-4F21-813B-7F3837CD26DC}"/>
          </ac:picMkLst>
        </pc:picChg>
        <pc:picChg chg="mod">
          <ac:chgData name="김 우진" userId="7bcee5eeb92dfb36" providerId="LiveId" clId="{B6280308-D372-477A-9DCA-F2E383D45F24}" dt="2021-03-15T13:49:46.002" v="12752" actId="1076"/>
          <ac:picMkLst>
            <pc:docMk/>
            <pc:sldMk cId="2558531043" sldId="309"/>
            <ac:picMk id="138" creationId="{923FEA51-098A-4C9C-831F-2D02D2119D18}"/>
          </ac:picMkLst>
        </pc:pic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6" creationId="{881CE2A8-C90F-4BE1-97C9-1815A00BC7F9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0" creationId="{7061A572-1F56-4691-ACEA-E85AF15351A1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1" creationId="{F8C6DB69-09AE-493B-AAD6-60C89B8141CB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2" creationId="{B3FCDAFA-7872-4A7E-85A1-D231EE7E80C4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7" creationId="{4774CCB7-2432-42FC-A5FB-051602D09F14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8" creationId="{218250DD-30E6-446B-A91F-4F5FA83C8CC9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29" creationId="{A069BDA8-6361-44C9-920C-35C9F335B6B4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30" creationId="{CF14EBF6-FEDE-4580-B770-4BA8652A6A18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31" creationId="{D889F8B3-847F-49E5-A089-5262358F5E6E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42" creationId="{D99C8DF4-90CF-415C-B914-E542548E7D68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48" creationId="{1B82B5EF-7AC3-4AD1-A994-978029B8F9E6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53" creationId="{600DA6D3-53FF-46FA-8865-A4C0F9A5FB5F}"/>
          </ac:cxnSpMkLst>
        </pc:cxnChg>
        <pc:cxnChg chg="mod">
          <ac:chgData name="김 우진" userId="7bcee5eeb92dfb36" providerId="LiveId" clId="{B6280308-D372-477A-9DCA-F2E383D45F24}" dt="2021-03-15T13:49:46.002" v="12752" actId="1076"/>
          <ac:cxnSpMkLst>
            <pc:docMk/>
            <pc:sldMk cId="2558531043" sldId="309"/>
            <ac:cxnSpMk id="154" creationId="{0E0E264F-5097-4F23-BF09-883F6AE8E3C0}"/>
          </ac:cxnSpMkLst>
        </pc:cxnChg>
      </pc:sldChg>
      <pc:sldChg chg="addSp delSp modSp add mod modNotesTx">
        <pc:chgData name="김 우진" userId="7bcee5eeb92dfb36" providerId="LiveId" clId="{B6280308-D372-477A-9DCA-F2E383D45F24}" dt="2021-03-16T13:20:51.224" v="13867"/>
        <pc:sldMkLst>
          <pc:docMk/>
          <pc:sldMk cId="1855691787" sldId="310"/>
        </pc:sldMkLst>
        <pc:spChg chg="mod">
          <ac:chgData name="김 우진" userId="7bcee5eeb92dfb36" providerId="LiveId" clId="{B6280308-D372-477A-9DCA-F2E383D45F24}" dt="2021-03-13T05:27:11.486" v="8327" actId="14100"/>
          <ac:spMkLst>
            <pc:docMk/>
            <pc:sldMk cId="1855691787" sldId="310"/>
            <ac:spMk id="2" creationId="{892F8710-E8C1-4AEA-8DFF-33ABBFFF250F}"/>
          </ac:spMkLst>
        </pc:spChg>
        <pc:spChg chg="mod">
          <ac:chgData name="김 우진" userId="7bcee5eeb92dfb36" providerId="LiveId" clId="{B6280308-D372-477A-9DCA-F2E383D45F24}" dt="2021-03-13T05:33:39.162" v="9168" actId="20577"/>
          <ac:spMkLst>
            <pc:docMk/>
            <pc:sldMk cId="1855691787" sldId="310"/>
            <ac:spMk id="3" creationId="{DFCC6EDB-7BE0-43A0-873A-3FE68C5F61D7}"/>
          </ac:spMkLst>
        </pc:spChg>
        <pc:spChg chg="mod">
          <ac:chgData name="김 우진" userId="7bcee5eeb92dfb36" providerId="LiveId" clId="{B6280308-D372-477A-9DCA-F2E383D45F24}" dt="2021-03-13T05:29:38.421" v="8601" actId="1076"/>
          <ac:spMkLst>
            <pc:docMk/>
            <pc:sldMk cId="1855691787" sldId="310"/>
            <ac:spMk id="5" creationId="{00000000-0000-0000-0000-000000000000}"/>
          </ac:spMkLst>
        </pc:spChg>
        <pc:spChg chg="add mod">
          <ac:chgData name="김 우진" userId="7bcee5eeb92dfb36" providerId="LiveId" clId="{B6280308-D372-477A-9DCA-F2E383D45F24}" dt="2021-03-16T06:47:50.553" v="13364"/>
          <ac:spMkLst>
            <pc:docMk/>
            <pc:sldMk cId="1855691787" sldId="310"/>
            <ac:spMk id="28" creationId="{80BDCC3C-9A39-4639-AFE6-2FEDA885037F}"/>
          </ac:spMkLst>
        </pc:spChg>
        <pc:spChg chg="add del mod">
          <ac:chgData name="김 우진" userId="7bcee5eeb92dfb36" providerId="LiveId" clId="{B6280308-D372-477A-9DCA-F2E383D45F24}" dt="2021-03-13T05:29:41.059" v="8602" actId="21"/>
          <ac:spMkLst>
            <pc:docMk/>
            <pc:sldMk cId="1855691787" sldId="310"/>
            <ac:spMk id="28" creationId="{D15B50DB-434F-41E8-8878-5BBF270CCDAF}"/>
          </ac:spMkLst>
        </pc:spChg>
        <pc:spChg chg="add del mod">
          <ac:chgData name="김 우진" userId="7bcee5eeb92dfb36" providerId="LiveId" clId="{B6280308-D372-477A-9DCA-F2E383D45F24}" dt="2021-03-13T05:29:41.059" v="8602" actId="21"/>
          <ac:spMkLst>
            <pc:docMk/>
            <pc:sldMk cId="1855691787" sldId="310"/>
            <ac:spMk id="29" creationId="{768D6B66-2B09-4009-9E5D-ED8FD4984E36}"/>
          </ac:spMkLst>
        </pc:spChg>
        <pc:spChg chg="add mod">
          <ac:chgData name="김 우진" userId="7bcee5eeb92dfb36" providerId="LiveId" clId="{B6280308-D372-477A-9DCA-F2E383D45F24}" dt="2021-03-16T06:52:10.672" v="13656"/>
          <ac:spMkLst>
            <pc:docMk/>
            <pc:sldMk cId="1855691787" sldId="310"/>
            <ac:spMk id="29" creationId="{7AF65241-0E61-40F1-ABF7-5ECC966AD79F}"/>
          </ac:spMkLst>
        </pc:spChg>
        <pc:spChg chg="del">
          <ac:chgData name="김 우진" userId="7bcee5eeb92dfb36" providerId="LiveId" clId="{B6280308-D372-477A-9DCA-F2E383D45F24}" dt="2021-03-13T05:25:52.839" v="8254" actId="21"/>
          <ac:spMkLst>
            <pc:docMk/>
            <pc:sldMk cId="1855691787" sldId="310"/>
            <ac:spMk id="30" creationId="{29FB2A59-FDD6-4ED2-8786-86388DEA0358}"/>
          </ac:spMkLst>
        </pc:spChg>
        <pc:spChg chg="add mod">
          <ac:chgData name="김 우진" userId="7bcee5eeb92dfb36" providerId="LiveId" clId="{B6280308-D372-477A-9DCA-F2E383D45F24}" dt="2021-03-16T06:57:44.857" v="13698"/>
          <ac:spMkLst>
            <pc:docMk/>
            <pc:sldMk cId="1855691787" sldId="310"/>
            <ac:spMk id="30" creationId="{CB467BD5-5CC7-4C88-9795-16BA3463515C}"/>
          </ac:spMkLst>
        </pc:spChg>
        <pc:spChg chg="del">
          <ac:chgData name="김 우진" userId="7bcee5eeb92dfb36" providerId="LiveId" clId="{B6280308-D372-477A-9DCA-F2E383D45F24}" dt="2021-03-13T05:25:52.839" v="8254" actId="21"/>
          <ac:spMkLst>
            <pc:docMk/>
            <pc:sldMk cId="1855691787" sldId="310"/>
            <ac:spMk id="31" creationId="{B75F0436-801D-4EDD-B23A-99725F5E61C5}"/>
          </ac:spMkLst>
        </pc:spChg>
        <pc:spChg chg="add mod">
          <ac:chgData name="김 우진" userId="7bcee5eeb92dfb36" providerId="LiveId" clId="{B6280308-D372-477A-9DCA-F2E383D45F24}" dt="2021-03-13T05:28:42.280" v="8590"/>
          <ac:spMkLst>
            <pc:docMk/>
            <pc:sldMk cId="1855691787" sldId="310"/>
            <ac:spMk id="33" creationId="{47887857-1682-44B7-A74A-2B3A2C01F2E6}"/>
          </ac:spMkLst>
        </pc:spChg>
        <pc:spChg chg="add del mod">
          <ac:chgData name="김 우진" userId="7bcee5eeb92dfb36" providerId="LiveId" clId="{B6280308-D372-477A-9DCA-F2E383D45F24}" dt="2021-03-13T05:29:09.465" v="8595" actId="478"/>
          <ac:spMkLst>
            <pc:docMk/>
            <pc:sldMk cId="1855691787" sldId="310"/>
            <ac:spMk id="34" creationId="{DCCAA66F-1D54-43FF-829F-31147DA318E5}"/>
          </ac:spMkLst>
        </pc:spChg>
        <pc:spChg chg="add del mod">
          <ac:chgData name="김 우진" userId="7bcee5eeb92dfb36" providerId="LiveId" clId="{B6280308-D372-477A-9DCA-F2E383D45F24}" dt="2021-03-13T05:29:09.465" v="8595" actId="478"/>
          <ac:spMkLst>
            <pc:docMk/>
            <pc:sldMk cId="1855691787" sldId="310"/>
            <ac:spMk id="35" creationId="{CE3970D0-99F1-40F0-BBCC-B4EF0E0AC090}"/>
          </ac:spMkLst>
        </pc:spChg>
        <pc:picChg chg="add del mod">
          <ac:chgData name="김 우진" userId="7bcee5eeb92dfb36" providerId="LiveId" clId="{B6280308-D372-477A-9DCA-F2E383D45F24}" dt="2021-03-16T13:15:58.686" v="13861"/>
          <ac:picMkLst>
            <pc:docMk/>
            <pc:sldMk cId="1855691787" sldId="310"/>
            <ac:picMk id="4" creationId="{EC6C86AB-DE43-4171-8AC3-0A4B21BD9D7F}"/>
          </ac:picMkLst>
        </pc:picChg>
        <pc:picChg chg="add mod">
          <ac:chgData name="김 우진" userId="7bcee5eeb92dfb36" providerId="LiveId" clId="{B6280308-D372-477A-9DCA-F2E383D45F24}" dt="2021-03-13T05:26:29.937" v="8267" actId="1076"/>
          <ac:picMkLst>
            <pc:docMk/>
            <pc:sldMk cId="1855691787" sldId="310"/>
            <ac:picMk id="6" creationId="{55CFD105-B2D4-4C0E-86B1-7005E0FB1B4E}"/>
          </ac:picMkLst>
        </pc:picChg>
        <pc:picChg chg="del">
          <ac:chgData name="김 우진" userId="7bcee5eeb92dfb36" providerId="LiveId" clId="{B6280308-D372-477A-9DCA-F2E383D45F24}" dt="2021-03-13T05:26:17.458" v="8262" actId="21"/>
          <ac:picMkLst>
            <pc:docMk/>
            <pc:sldMk cId="1855691787" sldId="310"/>
            <ac:picMk id="7" creationId="{46B63B4B-6C55-444B-9811-70C14770AAC5}"/>
          </ac:picMkLst>
        </pc:picChg>
        <pc:picChg chg="add del mod">
          <ac:chgData name="김 우진" userId="7bcee5eeb92dfb36" providerId="LiveId" clId="{B6280308-D372-477A-9DCA-F2E383D45F24}" dt="2021-03-16T13:16:13.712" v="13862"/>
          <ac:picMkLst>
            <pc:docMk/>
            <pc:sldMk cId="1855691787" sldId="310"/>
            <ac:picMk id="7" creationId="{C211359A-57DF-4818-B653-DD82D47B79A9}"/>
          </ac:picMkLst>
        </pc:picChg>
        <pc:picChg chg="add del mod">
          <ac:chgData name="김 우진" userId="7bcee5eeb92dfb36" providerId="LiveId" clId="{B6280308-D372-477A-9DCA-F2E383D45F24}" dt="2021-03-16T13:16:36.671" v="13863"/>
          <ac:picMkLst>
            <pc:docMk/>
            <pc:sldMk cId="1855691787" sldId="310"/>
            <ac:picMk id="8" creationId="{0EE9146D-6FF0-4FBD-9891-67DD7A54276E}"/>
          </ac:picMkLst>
        </pc:picChg>
        <pc:picChg chg="add del mod">
          <ac:chgData name="김 우진" userId="7bcee5eeb92dfb36" providerId="LiveId" clId="{B6280308-D372-477A-9DCA-F2E383D45F24}" dt="2021-03-16T13:17:18.360" v="13864"/>
          <ac:picMkLst>
            <pc:docMk/>
            <pc:sldMk cId="1855691787" sldId="310"/>
            <ac:picMk id="9" creationId="{809BD1C7-649D-414F-A4FD-8CE8F45B8179}"/>
          </ac:picMkLst>
        </pc:picChg>
        <pc:picChg chg="del">
          <ac:chgData name="김 우진" userId="7bcee5eeb92dfb36" providerId="LiveId" clId="{B6280308-D372-477A-9DCA-F2E383D45F24}" dt="2021-03-13T05:25:52.839" v="8254" actId="21"/>
          <ac:picMkLst>
            <pc:docMk/>
            <pc:sldMk cId="1855691787" sldId="310"/>
            <ac:picMk id="9" creationId="{9F1F50F1-9187-49D1-A93C-72960654614B}"/>
          </ac:picMkLst>
        </pc:picChg>
        <pc:picChg chg="add del mod">
          <ac:chgData name="김 우진" userId="7bcee5eeb92dfb36" providerId="LiveId" clId="{B6280308-D372-477A-9DCA-F2E383D45F24}" dt="2021-03-16T13:17:36.850" v="13865"/>
          <ac:picMkLst>
            <pc:docMk/>
            <pc:sldMk cId="1855691787" sldId="310"/>
            <ac:picMk id="10" creationId="{15E21512-4D65-4608-9541-530C3550CBB0}"/>
          </ac:picMkLst>
        </pc:picChg>
        <pc:picChg chg="add del mod">
          <ac:chgData name="김 우진" userId="7bcee5eeb92dfb36" providerId="LiveId" clId="{B6280308-D372-477A-9DCA-F2E383D45F24}" dt="2021-03-16T13:17:54.895" v="13866"/>
          <ac:picMkLst>
            <pc:docMk/>
            <pc:sldMk cId="1855691787" sldId="310"/>
            <ac:picMk id="11" creationId="{9FBB60DC-E146-45EB-8D0A-5C2463F088DB}"/>
          </ac:picMkLst>
        </pc:picChg>
        <pc:picChg chg="add del mod">
          <ac:chgData name="김 우진" userId="7bcee5eeb92dfb36" providerId="LiveId" clId="{B6280308-D372-477A-9DCA-F2E383D45F24}" dt="2021-03-16T13:20:51.224" v="13867"/>
          <ac:picMkLst>
            <pc:docMk/>
            <pc:sldMk cId="1855691787" sldId="310"/>
            <ac:picMk id="12" creationId="{3EE32C35-7B43-4763-853D-CACAEF29BDCA}"/>
          </ac:picMkLst>
        </pc:picChg>
        <pc:picChg chg="add mod">
          <ac:chgData name="김 우진" userId="7bcee5eeb92dfb36" providerId="LiveId" clId="{B6280308-D372-477A-9DCA-F2E383D45F24}" dt="2021-03-16T13:20:51.224" v="13867"/>
          <ac:picMkLst>
            <pc:docMk/>
            <pc:sldMk cId="1855691787" sldId="310"/>
            <ac:picMk id="13" creationId="{65653CE5-C3AC-4534-A7BD-20A99966008E}"/>
          </ac:picMkLst>
        </pc:picChg>
        <pc:picChg chg="add del mod">
          <ac:chgData name="김 우진" userId="7bcee5eeb92dfb36" providerId="LiveId" clId="{B6280308-D372-477A-9DCA-F2E383D45F24}" dt="2021-03-13T05:29:41.059" v="8602" actId="21"/>
          <ac:picMkLst>
            <pc:docMk/>
            <pc:sldMk cId="1855691787" sldId="310"/>
            <ac:picMk id="32" creationId="{71B607EA-ACCF-4E90-BA02-2802C6278218}"/>
          </ac:picMkLst>
        </pc:picChg>
        <pc:picChg chg="add del mod">
          <ac:chgData name="김 우진" userId="7bcee5eeb92dfb36" providerId="LiveId" clId="{B6280308-D372-477A-9DCA-F2E383D45F24}" dt="2021-03-13T05:29:09.465" v="8595" actId="478"/>
          <ac:picMkLst>
            <pc:docMk/>
            <pc:sldMk cId="1855691787" sldId="310"/>
            <ac:picMk id="36" creationId="{6CED682E-8B02-4834-98AD-33DCD5C231D8}"/>
          </ac:picMkLst>
        </pc:picChg>
        <pc:picChg chg="add mod">
          <ac:chgData name="김 우진" userId="7bcee5eeb92dfb36" providerId="LiveId" clId="{B6280308-D372-477A-9DCA-F2E383D45F24}" dt="2021-03-16T06:51:30.787" v="13655" actId="1076"/>
          <ac:picMkLst>
            <pc:docMk/>
            <pc:sldMk cId="1855691787" sldId="310"/>
            <ac:picMk id="1026" creationId="{ECCD7A54-355E-420E-A9C1-E09F131CD48F}"/>
          </ac:picMkLst>
        </pc:picChg>
        <pc:picChg chg="add del mod">
          <ac:chgData name="김 우진" userId="7bcee5eeb92dfb36" providerId="LiveId" clId="{B6280308-D372-477A-9DCA-F2E383D45F24}" dt="2021-03-13T05:26:15.508" v="8260" actId="21"/>
          <ac:picMkLst>
            <pc:docMk/>
            <pc:sldMk cId="1855691787" sldId="310"/>
            <ac:picMk id="4098" creationId="{D140F2FF-DF96-4116-BF1B-5490EDE80B72}"/>
          </ac:picMkLst>
        </pc:picChg>
      </pc:sldChg>
      <pc:sldChg chg="modSp mod">
        <pc:chgData name="김 우진" userId="7bcee5eeb92dfb36" providerId="LiveId" clId="{B6280308-D372-477A-9DCA-F2E383D45F24}" dt="2021-03-13T06:23:59.347" v="11227" actId="122"/>
        <pc:sldMkLst>
          <pc:docMk/>
          <pc:sldMk cId="3345405687" sldId="311"/>
        </pc:sldMkLst>
        <pc:graphicFrameChg chg="mod modGraphic">
          <ac:chgData name="김 우진" userId="7bcee5eeb92dfb36" providerId="LiveId" clId="{B6280308-D372-477A-9DCA-F2E383D45F24}" dt="2021-03-13T06:23:59.347" v="11227" actId="122"/>
          <ac:graphicFrameMkLst>
            <pc:docMk/>
            <pc:sldMk cId="3345405687" sldId="311"/>
            <ac:graphicFrameMk id="6" creationId="{A2B43E1A-BB95-4D00-B0C6-BF4B87E6BD47}"/>
          </ac:graphicFrameMkLst>
        </pc:graphicFrameChg>
      </pc:sldChg>
      <pc:sldChg chg="addSp delSp modSp mod">
        <pc:chgData name="김 우진" userId="7bcee5eeb92dfb36" providerId="LiveId" clId="{B6280308-D372-477A-9DCA-F2E383D45F24}" dt="2021-03-13T05:46:46.836" v="10464" actId="14100"/>
        <pc:sldMkLst>
          <pc:docMk/>
          <pc:sldMk cId="1361754124" sldId="312"/>
        </pc:sldMkLst>
        <pc:spChg chg="mod">
          <ac:chgData name="김 우진" userId="7bcee5eeb92dfb36" providerId="LiveId" clId="{B6280308-D372-477A-9DCA-F2E383D45F24}" dt="2021-03-13T05:37:14.775" v="9300" actId="20577"/>
          <ac:spMkLst>
            <pc:docMk/>
            <pc:sldMk cId="1361754124" sldId="312"/>
            <ac:spMk id="28" creationId="{F240D309-B616-49FE-92EE-13A091A6A232}"/>
          </ac:spMkLst>
        </pc:spChg>
        <pc:spChg chg="add mod">
          <ac:chgData name="김 우진" userId="7bcee5eeb92dfb36" providerId="LiveId" clId="{B6280308-D372-477A-9DCA-F2E383D45F24}" dt="2021-03-13T05:38:53.160" v="9427" actId="20577"/>
          <ac:spMkLst>
            <pc:docMk/>
            <pc:sldMk cId="1361754124" sldId="312"/>
            <ac:spMk id="30" creationId="{AEFEACA7-9CA3-4291-9D86-575B2C5B3318}"/>
          </ac:spMkLst>
        </pc:spChg>
        <pc:spChg chg="add mod">
          <ac:chgData name="김 우진" userId="7bcee5eeb92dfb36" providerId="LiveId" clId="{B6280308-D372-477A-9DCA-F2E383D45F24}" dt="2021-03-13T05:44:40.972" v="10278" actId="1076"/>
          <ac:spMkLst>
            <pc:docMk/>
            <pc:sldMk cId="1361754124" sldId="312"/>
            <ac:spMk id="31" creationId="{40231EBC-07E8-4661-A7BE-A0C67A69FA9A}"/>
          </ac:spMkLst>
        </pc:spChg>
        <pc:spChg chg="add mod">
          <ac:chgData name="김 우진" userId="7bcee5eeb92dfb36" providerId="LiveId" clId="{B6280308-D372-477A-9DCA-F2E383D45F24}" dt="2021-03-13T05:44:49.933" v="10279" actId="1076"/>
          <ac:spMkLst>
            <pc:docMk/>
            <pc:sldMk cId="1361754124" sldId="312"/>
            <ac:spMk id="32" creationId="{9D251047-568D-4FB3-BF15-ECD1BF765AEA}"/>
          </ac:spMkLst>
        </pc:spChg>
        <pc:spChg chg="add mod">
          <ac:chgData name="김 우진" userId="7bcee5eeb92dfb36" providerId="LiveId" clId="{B6280308-D372-477A-9DCA-F2E383D45F24}" dt="2021-03-13T05:44:56.504" v="10280" actId="1076"/>
          <ac:spMkLst>
            <pc:docMk/>
            <pc:sldMk cId="1361754124" sldId="312"/>
            <ac:spMk id="33" creationId="{DDAA070B-6DF1-4718-99F8-FDDBD6EA7A3F}"/>
          </ac:spMkLst>
        </pc:spChg>
        <pc:spChg chg="add mod">
          <ac:chgData name="김 우진" userId="7bcee5eeb92dfb36" providerId="LiveId" clId="{B6280308-D372-477A-9DCA-F2E383D45F24}" dt="2021-03-13T05:45:26.779" v="10284" actId="1076"/>
          <ac:spMkLst>
            <pc:docMk/>
            <pc:sldMk cId="1361754124" sldId="312"/>
            <ac:spMk id="34" creationId="{B6FE5650-9771-45EB-A2C4-64E673829B62}"/>
          </ac:spMkLst>
        </pc:spChg>
        <pc:spChg chg="add mod">
          <ac:chgData name="김 우진" userId="7bcee5eeb92dfb36" providerId="LiveId" clId="{B6280308-D372-477A-9DCA-F2E383D45F24}" dt="2021-03-13T05:46:46.836" v="10464" actId="14100"/>
          <ac:spMkLst>
            <pc:docMk/>
            <pc:sldMk cId="1361754124" sldId="312"/>
            <ac:spMk id="35" creationId="{54487FC1-2C38-45BD-A2A0-EDBA08984609}"/>
          </ac:spMkLst>
        </pc:spChg>
        <pc:picChg chg="del mod">
          <ac:chgData name="김 우진" userId="7bcee5eeb92dfb36" providerId="LiveId" clId="{B6280308-D372-477A-9DCA-F2E383D45F24}" dt="2021-03-13T05:45:07.590" v="10282" actId="21"/>
          <ac:picMkLst>
            <pc:docMk/>
            <pc:sldMk cId="1361754124" sldId="312"/>
            <ac:picMk id="29" creationId="{813369E1-FEBC-4575-9D44-6CB41BE329DC}"/>
          </ac:picMkLst>
        </pc:picChg>
      </pc:sldChg>
      <pc:sldChg chg="addSp delSp modSp mod ord">
        <pc:chgData name="김 우진" userId="7bcee5eeb92dfb36" providerId="LiveId" clId="{B6280308-D372-477A-9DCA-F2E383D45F24}" dt="2021-03-16T13:32:11.467" v="13891"/>
        <pc:sldMkLst>
          <pc:docMk/>
          <pc:sldMk cId="1540705141" sldId="313"/>
        </pc:sldMkLst>
        <pc:spChg chg="add del mod">
          <ac:chgData name="김 우진" userId="7bcee5eeb92dfb36" providerId="LiveId" clId="{B6280308-D372-477A-9DCA-F2E383D45F24}" dt="2021-03-16T05:24:58.361" v="13060" actId="21"/>
          <ac:spMkLst>
            <pc:docMk/>
            <pc:sldMk cId="1540705141" sldId="313"/>
            <ac:spMk id="3" creationId="{83324FCC-D6C0-47EE-9D61-0E9D2C325FB2}"/>
          </ac:spMkLst>
        </pc:spChg>
        <pc:spChg chg="add del mod">
          <ac:chgData name="김 우진" userId="7bcee5eeb92dfb36" providerId="LiveId" clId="{B6280308-D372-477A-9DCA-F2E383D45F24}" dt="2021-03-16T06:27:31.332" v="13279"/>
          <ac:spMkLst>
            <pc:docMk/>
            <pc:sldMk cId="1540705141" sldId="313"/>
            <ac:spMk id="4" creationId="{C255AC99-568F-440C-A3DA-969C0FBB3E2F}"/>
          </ac:spMkLst>
        </pc:spChg>
        <pc:spChg chg="mod">
          <ac:chgData name="김 우진" userId="7bcee5eeb92dfb36" providerId="LiveId" clId="{B6280308-D372-477A-9DCA-F2E383D45F24}" dt="2021-03-16T06:29:38.900" v="13306" actId="14100"/>
          <ac:spMkLst>
            <pc:docMk/>
            <pc:sldMk cId="1540705141" sldId="313"/>
            <ac:spMk id="28" creationId="{C9D1424A-2A61-45B0-A7B3-1B378E35A04D}"/>
          </ac:spMkLst>
        </pc:spChg>
        <pc:spChg chg="mod">
          <ac:chgData name="김 우진" userId="7bcee5eeb92dfb36" providerId="LiveId" clId="{B6280308-D372-477A-9DCA-F2E383D45F24}" dt="2021-03-15T13:51:52.735" v="12774" actId="20577"/>
          <ac:spMkLst>
            <pc:docMk/>
            <pc:sldMk cId="1540705141" sldId="313"/>
            <ac:spMk id="29" creationId="{2230F731-6F7A-4AB7-9E95-AF66E19880D7}"/>
          </ac:spMkLst>
        </pc:spChg>
        <pc:spChg chg="del mod">
          <ac:chgData name="김 우진" userId="7bcee5eeb92dfb36" providerId="LiveId" clId="{B6280308-D372-477A-9DCA-F2E383D45F24}" dt="2021-03-16T05:24:55.959" v="13059" actId="21"/>
          <ac:spMkLst>
            <pc:docMk/>
            <pc:sldMk cId="1540705141" sldId="313"/>
            <ac:spMk id="30" creationId="{94A4CD91-50CA-455E-B227-D63A737CB286}"/>
          </ac:spMkLst>
        </pc:spChg>
        <pc:spChg chg="add mod">
          <ac:chgData name="김 우진" userId="7bcee5eeb92dfb36" providerId="LiveId" clId="{B6280308-D372-477A-9DCA-F2E383D45F24}" dt="2021-03-16T06:57:54.718" v="13702"/>
          <ac:spMkLst>
            <pc:docMk/>
            <pc:sldMk cId="1540705141" sldId="313"/>
            <ac:spMk id="31" creationId="{17A9544D-0812-44DA-818A-DBC8258EBE18}"/>
          </ac:spMkLst>
        </pc:spChg>
        <pc:picChg chg="add del mod">
          <ac:chgData name="김 우진" userId="7bcee5eeb92dfb36" providerId="LiveId" clId="{B6280308-D372-477A-9DCA-F2E383D45F24}" dt="2021-03-16T13:31:46.752" v="13890"/>
          <ac:picMkLst>
            <pc:docMk/>
            <pc:sldMk cId="1540705141" sldId="313"/>
            <ac:picMk id="2" creationId="{BAEBFD3A-2C7A-4EFD-8F2B-78B2F3A62934}"/>
          </ac:picMkLst>
        </pc:picChg>
        <pc:picChg chg="add del mod">
          <ac:chgData name="김 우진" userId="7bcee5eeb92dfb36" providerId="LiveId" clId="{B6280308-D372-477A-9DCA-F2E383D45F24}" dt="2021-03-16T13:32:11.467" v="13891"/>
          <ac:picMkLst>
            <pc:docMk/>
            <pc:sldMk cId="1540705141" sldId="313"/>
            <ac:picMk id="3" creationId="{B81976DC-D65D-4B69-AFDC-272F7BF21959}"/>
          </ac:picMkLst>
        </pc:picChg>
        <pc:picChg chg="add mod">
          <ac:chgData name="김 우진" userId="7bcee5eeb92dfb36" providerId="LiveId" clId="{B6280308-D372-477A-9DCA-F2E383D45F24}" dt="2021-03-16T13:32:11.467" v="13891"/>
          <ac:picMkLst>
            <pc:docMk/>
            <pc:sldMk cId="1540705141" sldId="313"/>
            <ac:picMk id="4" creationId="{0278E1FF-8413-4F0C-9202-41883FFF389E}"/>
          </ac:picMkLst>
        </pc:picChg>
      </pc:sldChg>
      <pc:sldChg chg="addSp delSp modSp add mod">
        <pc:chgData name="김 우진" userId="7bcee5eeb92dfb36" providerId="LiveId" clId="{B6280308-D372-477A-9DCA-F2E383D45F24}" dt="2021-03-16T12:39:04.887" v="13823"/>
        <pc:sldMkLst>
          <pc:docMk/>
          <pc:sldMk cId="3994999423" sldId="314"/>
        </pc:sldMkLst>
        <pc:spChg chg="mod">
          <ac:chgData name="김 우진" userId="7bcee5eeb92dfb36" providerId="LiveId" clId="{B6280308-D372-477A-9DCA-F2E383D45F24}" dt="2021-03-16T03:39:16.924" v="12951" actId="1076"/>
          <ac:spMkLst>
            <pc:docMk/>
            <pc:sldMk cId="3994999423" sldId="314"/>
            <ac:spMk id="29" creationId="{10626BAD-63AB-4863-B64D-F295FC685D6A}"/>
          </ac:spMkLst>
        </pc:spChg>
        <pc:spChg chg="del mod">
          <ac:chgData name="김 우진" userId="7bcee5eeb92dfb36" providerId="LiveId" clId="{B6280308-D372-477A-9DCA-F2E383D45F24}" dt="2021-03-16T03:37:09.883" v="12779" actId="21"/>
          <ac:spMkLst>
            <pc:docMk/>
            <pc:sldMk cId="3994999423" sldId="314"/>
            <ac:spMk id="30" creationId="{9C4F239F-1518-4607-9AD5-C8538120436F}"/>
          </ac:spMkLst>
        </pc:spChg>
        <pc:spChg chg="del mod">
          <ac:chgData name="김 우진" userId="7bcee5eeb92dfb36" providerId="LiveId" clId="{B6280308-D372-477A-9DCA-F2E383D45F24}" dt="2021-03-16T03:37:09.883" v="12779" actId="21"/>
          <ac:spMkLst>
            <pc:docMk/>
            <pc:sldMk cId="3994999423" sldId="314"/>
            <ac:spMk id="31" creationId="{E5D04273-99A3-4FA0-B418-2172BA1E2447}"/>
          </ac:spMkLst>
        </pc:spChg>
        <pc:spChg chg="add mod">
          <ac:chgData name="김 우진" userId="7bcee5eeb92dfb36" providerId="LiveId" clId="{B6280308-D372-477A-9DCA-F2E383D45F24}" dt="2021-03-16T06:57:15.077" v="13689"/>
          <ac:spMkLst>
            <pc:docMk/>
            <pc:sldMk cId="3994999423" sldId="314"/>
            <ac:spMk id="32" creationId="{938DA60A-5690-4E57-AE60-ADF8770A3E1A}"/>
          </ac:spMkLst>
        </pc:spChg>
        <pc:picChg chg="add mod">
          <ac:chgData name="김 우진" userId="7bcee5eeb92dfb36" providerId="LiveId" clId="{B6280308-D372-477A-9DCA-F2E383D45F24}" dt="2021-03-16T06:57:19.124" v="13690" actId="14100"/>
          <ac:picMkLst>
            <pc:docMk/>
            <pc:sldMk cId="3994999423" sldId="314"/>
            <ac:picMk id="2" creationId="{FBAC3E6C-EEB2-434E-AEFA-0E6C079BC925}"/>
          </ac:picMkLst>
        </pc:picChg>
        <pc:picChg chg="add mod">
          <ac:chgData name="김 우진" userId="7bcee5eeb92dfb36" providerId="LiveId" clId="{B6280308-D372-477A-9DCA-F2E383D45F24}" dt="2021-03-16T03:39:06.597" v="12949" actId="1076"/>
          <ac:picMkLst>
            <pc:docMk/>
            <pc:sldMk cId="3994999423" sldId="314"/>
            <ac:picMk id="3" creationId="{626A5B92-30A9-4496-A6EC-1A425ABC265E}"/>
          </ac:picMkLst>
        </pc:picChg>
        <pc:picChg chg="del">
          <ac:chgData name="김 우진" userId="7bcee5eeb92dfb36" providerId="LiveId" clId="{B6280308-D372-477A-9DCA-F2E383D45F24}" dt="2021-03-16T03:37:09.883" v="12779" actId="21"/>
          <ac:picMkLst>
            <pc:docMk/>
            <pc:sldMk cId="3994999423" sldId="314"/>
            <ac:picMk id="4" creationId="{6A8BB43F-5385-46A6-8677-6F3A5950BC31}"/>
          </ac:picMkLst>
        </pc:picChg>
        <pc:picChg chg="add del mod">
          <ac:chgData name="김 우진" userId="7bcee5eeb92dfb36" providerId="LiveId" clId="{B6280308-D372-477A-9DCA-F2E383D45F24}" dt="2021-03-16T12:31:27.952" v="13811"/>
          <ac:picMkLst>
            <pc:docMk/>
            <pc:sldMk cId="3994999423" sldId="314"/>
            <ac:picMk id="4" creationId="{BE184363-2C75-4B36-BD50-1127D0117031}"/>
          </ac:picMkLst>
        </pc:picChg>
        <pc:picChg chg="add del mod">
          <ac:chgData name="김 우진" userId="7bcee5eeb92dfb36" providerId="LiveId" clId="{B6280308-D372-477A-9DCA-F2E383D45F24}" dt="2021-03-16T12:31:52.618" v="13812"/>
          <ac:picMkLst>
            <pc:docMk/>
            <pc:sldMk cId="3994999423" sldId="314"/>
            <ac:picMk id="6" creationId="{3135CEDB-9CB8-4B52-A5CB-F355CA8F1FD9}"/>
          </ac:picMkLst>
        </pc:picChg>
        <pc:picChg chg="add del mod">
          <ac:chgData name="김 우진" userId="7bcee5eeb92dfb36" providerId="LiveId" clId="{B6280308-D372-477A-9DCA-F2E383D45F24}" dt="2021-03-16T12:36:54.058" v="13819"/>
          <ac:picMkLst>
            <pc:docMk/>
            <pc:sldMk cId="3994999423" sldId="314"/>
            <ac:picMk id="7" creationId="{3FAE0691-BE40-43C6-89EF-44A9969A1D5D}"/>
          </ac:picMkLst>
        </pc:picChg>
        <pc:picChg chg="del mod">
          <ac:chgData name="김 우진" userId="7bcee5eeb92dfb36" providerId="LiveId" clId="{B6280308-D372-477A-9DCA-F2E383D45F24}" dt="2021-03-16T03:37:09.883" v="12779" actId="21"/>
          <ac:picMkLst>
            <pc:docMk/>
            <pc:sldMk cId="3994999423" sldId="314"/>
            <ac:picMk id="7" creationId="{7A8E1DD1-39B4-4B8B-BBF4-B64CBE8F2605}"/>
          </ac:picMkLst>
        </pc:picChg>
        <pc:picChg chg="add del mod">
          <ac:chgData name="김 우진" userId="7bcee5eeb92dfb36" providerId="LiveId" clId="{B6280308-D372-477A-9DCA-F2E383D45F24}" dt="2021-03-16T12:37:03.311" v="13820"/>
          <ac:picMkLst>
            <pc:docMk/>
            <pc:sldMk cId="3994999423" sldId="314"/>
            <ac:picMk id="8" creationId="{AD1AAA97-2FF2-4814-B1C9-B5DAA1825A5E}"/>
          </ac:picMkLst>
        </pc:picChg>
        <pc:picChg chg="add del mod">
          <ac:chgData name="김 우진" userId="7bcee5eeb92dfb36" providerId="LiveId" clId="{B6280308-D372-477A-9DCA-F2E383D45F24}" dt="2021-03-16T12:37:39.271" v="13821"/>
          <ac:picMkLst>
            <pc:docMk/>
            <pc:sldMk cId="3994999423" sldId="314"/>
            <ac:picMk id="9" creationId="{25FADD81-3AA7-43D9-9C4C-BAE58C5E492A}"/>
          </ac:picMkLst>
        </pc:picChg>
        <pc:picChg chg="add del mod">
          <ac:chgData name="김 우진" userId="7bcee5eeb92dfb36" providerId="LiveId" clId="{B6280308-D372-477A-9DCA-F2E383D45F24}" dt="2021-03-16T12:38:15.909" v="13822"/>
          <ac:picMkLst>
            <pc:docMk/>
            <pc:sldMk cId="3994999423" sldId="314"/>
            <ac:picMk id="10" creationId="{27E656F2-1062-4984-8D36-6480A069C855}"/>
          </ac:picMkLst>
        </pc:picChg>
        <pc:picChg chg="add del mod">
          <ac:chgData name="김 우진" userId="7bcee5eeb92dfb36" providerId="LiveId" clId="{B6280308-D372-477A-9DCA-F2E383D45F24}" dt="2021-03-16T12:39:04.887" v="13823"/>
          <ac:picMkLst>
            <pc:docMk/>
            <pc:sldMk cId="3994999423" sldId="314"/>
            <ac:picMk id="11" creationId="{035FBA2B-0704-413F-B527-D2C62FDB5818}"/>
          </ac:picMkLst>
        </pc:picChg>
        <pc:picChg chg="add mod">
          <ac:chgData name="김 우진" userId="7bcee5eeb92dfb36" providerId="LiveId" clId="{B6280308-D372-477A-9DCA-F2E383D45F24}" dt="2021-03-16T12:39:04.887" v="13823"/>
          <ac:picMkLst>
            <pc:docMk/>
            <pc:sldMk cId="3994999423" sldId="314"/>
            <ac:picMk id="12" creationId="{E48D2A60-CCA9-4142-8CE2-3E8B7FE990CF}"/>
          </ac:picMkLst>
        </pc:picChg>
      </pc:sldChg>
      <pc:sldChg chg="addSp modSp mod">
        <pc:chgData name="김 우진" userId="7bcee5eeb92dfb36" providerId="LiveId" clId="{B6280308-D372-477A-9DCA-F2E383D45F24}" dt="2021-03-16T06:19:06.892" v="13130" actId="20577"/>
        <pc:sldMkLst>
          <pc:docMk/>
          <pc:sldMk cId="101427537" sldId="315"/>
        </pc:sldMkLst>
        <pc:spChg chg="mod">
          <ac:chgData name="김 우진" userId="7bcee5eeb92dfb36" providerId="LiveId" clId="{B6280308-D372-477A-9DCA-F2E383D45F24}" dt="2021-03-16T06:19:06.892" v="13130" actId="20577"/>
          <ac:spMkLst>
            <pc:docMk/>
            <pc:sldMk cId="101427537" sldId="315"/>
            <ac:spMk id="29" creationId="{98AD9D77-5D35-4469-B08F-EC4BD3C3755A}"/>
          </ac:spMkLst>
        </pc:spChg>
        <pc:picChg chg="add mod">
          <ac:chgData name="김 우진" userId="7bcee5eeb92dfb36" providerId="LiveId" clId="{B6280308-D372-477A-9DCA-F2E383D45F24}" dt="2021-03-16T06:17:33.233" v="13121" actId="14100"/>
          <ac:picMkLst>
            <pc:docMk/>
            <pc:sldMk cId="101427537" sldId="315"/>
            <ac:picMk id="3" creationId="{F8723B21-0B0E-4267-A293-DF80E89E8563}"/>
          </ac:picMkLst>
        </pc:picChg>
      </pc:sldChg>
      <pc:sldChg chg="modSp mod">
        <pc:chgData name="김 우진" userId="7bcee5eeb92dfb36" providerId="LiveId" clId="{B6280308-D372-477A-9DCA-F2E383D45F24}" dt="2021-03-16T06:19:32.963" v="13133" actId="1076"/>
        <pc:sldMkLst>
          <pc:docMk/>
          <pc:sldMk cId="3393359468" sldId="316"/>
        </pc:sldMkLst>
        <pc:picChg chg="mod">
          <ac:chgData name="김 우진" userId="7bcee5eeb92dfb36" providerId="LiveId" clId="{B6280308-D372-477A-9DCA-F2E383D45F24}" dt="2021-03-16T06:19:32.963" v="13133" actId="1076"/>
          <ac:picMkLst>
            <pc:docMk/>
            <pc:sldMk cId="3393359468" sldId="316"/>
            <ac:picMk id="6" creationId="{E9080A4A-93A9-4A49-BD88-19F638333DFA}"/>
          </ac:picMkLst>
        </pc:picChg>
        <pc:picChg chg="mod">
          <ac:chgData name="김 우진" userId="7bcee5eeb92dfb36" providerId="LiveId" clId="{B6280308-D372-477A-9DCA-F2E383D45F24}" dt="2021-03-16T06:19:32.963" v="13133" actId="1076"/>
          <ac:picMkLst>
            <pc:docMk/>
            <pc:sldMk cId="3393359468" sldId="316"/>
            <ac:picMk id="8" creationId="{09C6AEA5-0D6D-40BC-BDD2-B9876BAD6D71}"/>
          </ac:picMkLst>
        </pc:picChg>
      </pc:sldChg>
      <pc:sldChg chg="addSp delSp modSp add mod ord">
        <pc:chgData name="김 우진" userId="7bcee5eeb92dfb36" providerId="LiveId" clId="{B6280308-D372-477A-9DCA-F2E383D45F24}" dt="2021-03-16T12:35:06.719" v="13818"/>
        <pc:sldMkLst>
          <pc:docMk/>
          <pc:sldMk cId="856927910" sldId="317"/>
        </pc:sldMkLst>
        <pc:spChg chg="mod">
          <ac:chgData name="김 우진" userId="7bcee5eeb92dfb36" providerId="LiveId" clId="{B6280308-D372-477A-9DCA-F2E383D45F24}" dt="2021-03-16T06:22:46.176" v="13227" actId="20577"/>
          <ac:spMkLst>
            <pc:docMk/>
            <pc:sldMk cId="856927910" sldId="317"/>
            <ac:spMk id="29" creationId="{10626BAD-63AB-4863-B64D-F295FC685D6A}"/>
          </ac:spMkLst>
        </pc:spChg>
        <pc:spChg chg="add mod">
          <ac:chgData name="김 우진" userId="7bcee5eeb92dfb36" providerId="LiveId" clId="{B6280308-D372-477A-9DCA-F2E383D45F24}" dt="2021-03-16T06:57:00.545" v="13685"/>
          <ac:spMkLst>
            <pc:docMk/>
            <pc:sldMk cId="856927910" sldId="317"/>
            <ac:spMk id="30" creationId="{5982FB6A-DEDD-4471-A7EE-B36B688A2BF1}"/>
          </ac:spMkLst>
        </pc:spChg>
        <pc:picChg chg="add del mod">
          <ac:chgData name="김 우진" userId="7bcee5eeb92dfb36" providerId="LiveId" clId="{B6280308-D372-477A-9DCA-F2E383D45F24}" dt="2021-03-16T12:19:04.548" v="13803"/>
          <ac:picMkLst>
            <pc:docMk/>
            <pc:sldMk cId="856927910" sldId="317"/>
            <ac:picMk id="2" creationId="{ED9804AB-C37A-450E-8ACB-C7031A1078D5}"/>
          </ac:picMkLst>
        </pc:picChg>
        <pc:picChg chg="del">
          <ac:chgData name="김 우진" userId="7bcee5eeb92dfb36" providerId="LiveId" clId="{B6280308-D372-477A-9DCA-F2E383D45F24}" dt="2021-03-16T06:22:23.274" v="13142" actId="21"/>
          <ac:picMkLst>
            <pc:docMk/>
            <pc:sldMk cId="856927910" sldId="317"/>
            <ac:picMk id="2" creationId="{FBAC3E6C-EEB2-434E-AEFA-0E6C079BC925}"/>
          </ac:picMkLst>
        </pc:picChg>
        <pc:picChg chg="del mod">
          <ac:chgData name="김 우진" userId="7bcee5eeb92dfb36" providerId="LiveId" clId="{B6280308-D372-477A-9DCA-F2E383D45F24}" dt="2021-03-16T06:22:23.274" v="13142" actId="21"/>
          <ac:picMkLst>
            <pc:docMk/>
            <pc:sldMk cId="856927910" sldId="317"/>
            <ac:picMk id="3" creationId="{626A5B92-30A9-4496-A6EC-1A425ABC265E}"/>
          </ac:picMkLst>
        </pc:picChg>
        <pc:picChg chg="add del mod">
          <ac:chgData name="김 우진" userId="7bcee5eeb92dfb36" providerId="LiveId" clId="{B6280308-D372-477A-9DCA-F2E383D45F24}" dt="2021-03-16T12:19:13.512" v="13804"/>
          <ac:picMkLst>
            <pc:docMk/>
            <pc:sldMk cId="856927910" sldId="317"/>
            <ac:picMk id="3" creationId="{E1F8A93F-894A-4F02-BDF8-D40C22D8B69C}"/>
          </ac:picMkLst>
        </pc:picChg>
        <pc:picChg chg="add mod">
          <ac:chgData name="김 우진" userId="7bcee5eeb92dfb36" providerId="LiveId" clId="{B6280308-D372-477A-9DCA-F2E383D45F24}" dt="2021-03-16T06:57:11.445" v="13688" actId="1076"/>
          <ac:picMkLst>
            <pc:docMk/>
            <pc:sldMk cId="856927910" sldId="317"/>
            <ac:picMk id="4" creationId="{AB35C50A-6B6A-4AF5-B9FE-6B9C0659B4E0}"/>
          </ac:picMkLst>
        </pc:picChg>
        <pc:picChg chg="add del mod">
          <ac:chgData name="김 우진" userId="7bcee5eeb92dfb36" providerId="LiveId" clId="{B6280308-D372-477A-9DCA-F2E383D45F24}" dt="2021-03-16T12:19:26.921" v="13805"/>
          <ac:picMkLst>
            <pc:docMk/>
            <pc:sldMk cId="856927910" sldId="317"/>
            <ac:picMk id="6" creationId="{A41DEA5C-F778-49E6-BF29-8231D52C5004}"/>
          </ac:picMkLst>
        </pc:picChg>
        <pc:picChg chg="add del mod">
          <ac:chgData name="김 우진" userId="7bcee5eeb92dfb36" providerId="LiveId" clId="{B6280308-D372-477A-9DCA-F2E383D45F24}" dt="2021-03-16T12:27:35.145" v="13806"/>
          <ac:picMkLst>
            <pc:docMk/>
            <pc:sldMk cId="856927910" sldId="317"/>
            <ac:picMk id="7" creationId="{6565F606-72A4-4700-BB7D-119EEDBA8E87}"/>
          </ac:picMkLst>
        </pc:picChg>
        <pc:picChg chg="add del mod">
          <ac:chgData name="김 우진" userId="7bcee5eeb92dfb36" providerId="LiveId" clId="{B6280308-D372-477A-9DCA-F2E383D45F24}" dt="2021-03-16T12:28:51.430" v="13807"/>
          <ac:picMkLst>
            <pc:docMk/>
            <pc:sldMk cId="856927910" sldId="317"/>
            <ac:picMk id="8" creationId="{C95741C7-8792-4EAC-AF32-5DC2A9103843}"/>
          </ac:picMkLst>
        </pc:picChg>
        <pc:picChg chg="add del mod">
          <ac:chgData name="김 우진" userId="7bcee5eeb92dfb36" providerId="LiveId" clId="{B6280308-D372-477A-9DCA-F2E383D45F24}" dt="2021-03-16T12:29:10.609" v="13808"/>
          <ac:picMkLst>
            <pc:docMk/>
            <pc:sldMk cId="856927910" sldId="317"/>
            <ac:picMk id="9" creationId="{402B4A69-F1A4-473B-B33D-ACDBBD899BDD}"/>
          </ac:picMkLst>
        </pc:picChg>
        <pc:picChg chg="add del mod">
          <ac:chgData name="김 우진" userId="7bcee5eeb92dfb36" providerId="LiveId" clId="{B6280308-D372-477A-9DCA-F2E383D45F24}" dt="2021-03-16T12:29:54.691" v="13809"/>
          <ac:picMkLst>
            <pc:docMk/>
            <pc:sldMk cId="856927910" sldId="317"/>
            <ac:picMk id="10" creationId="{90BC2137-EF92-4DF2-9296-478F0BA8BF88}"/>
          </ac:picMkLst>
        </pc:picChg>
        <pc:picChg chg="add del mod">
          <ac:chgData name="김 우진" userId="7bcee5eeb92dfb36" providerId="LiveId" clId="{B6280308-D372-477A-9DCA-F2E383D45F24}" dt="2021-03-16T12:32:30.279" v="13813"/>
          <ac:picMkLst>
            <pc:docMk/>
            <pc:sldMk cId="856927910" sldId="317"/>
            <ac:picMk id="11" creationId="{E26DA001-F134-44B9-A945-C70B7F38D3B0}"/>
          </ac:picMkLst>
        </pc:picChg>
        <pc:picChg chg="add del mod">
          <ac:chgData name="김 우진" userId="7bcee5eeb92dfb36" providerId="LiveId" clId="{B6280308-D372-477A-9DCA-F2E383D45F24}" dt="2021-03-16T12:32:48.860" v="13814"/>
          <ac:picMkLst>
            <pc:docMk/>
            <pc:sldMk cId="856927910" sldId="317"/>
            <ac:picMk id="12" creationId="{7F3B5644-F799-40C6-BC4E-AFDBD1909A56}"/>
          </ac:picMkLst>
        </pc:picChg>
        <pc:picChg chg="add del mod">
          <ac:chgData name="김 우진" userId="7bcee5eeb92dfb36" providerId="LiveId" clId="{B6280308-D372-477A-9DCA-F2E383D45F24}" dt="2021-03-16T12:33:07.560" v="13815"/>
          <ac:picMkLst>
            <pc:docMk/>
            <pc:sldMk cId="856927910" sldId="317"/>
            <ac:picMk id="13" creationId="{35085592-9147-4088-AF2E-DB999D6856B5}"/>
          </ac:picMkLst>
        </pc:picChg>
        <pc:picChg chg="add del mod">
          <ac:chgData name="김 우진" userId="7bcee5eeb92dfb36" providerId="LiveId" clId="{B6280308-D372-477A-9DCA-F2E383D45F24}" dt="2021-03-16T12:33:36.044" v="13816"/>
          <ac:picMkLst>
            <pc:docMk/>
            <pc:sldMk cId="856927910" sldId="317"/>
            <ac:picMk id="14" creationId="{D8A7BF00-727F-40F2-9878-A89E27F25A84}"/>
          </ac:picMkLst>
        </pc:picChg>
        <pc:picChg chg="add del mod">
          <ac:chgData name="김 우진" userId="7bcee5eeb92dfb36" providerId="LiveId" clId="{B6280308-D372-477A-9DCA-F2E383D45F24}" dt="2021-03-16T12:34:09.358" v="13817"/>
          <ac:picMkLst>
            <pc:docMk/>
            <pc:sldMk cId="856927910" sldId="317"/>
            <ac:picMk id="31" creationId="{AD5DFCE6-EF79-4821-9286-9871BAF965E4}"/>
          </ac:picMkLst>
        </pc:picChg>
        <pc:picChg chg="add del mod">
          <ac:chgData name="김 우진" userId="7bcee5eeb92dfb36" providerId="LiveId" clId="{B6280308-D372-477A-9DCA-F2E383D45F24}" dt="2021-03-16T12:35:06.719" v="13818"/>
          <ac:picMkLst>
            <pc:docMk/>
            <pc:sldMk cId="856927910" sldId="317"/>
            <ac:picMk id="32" creationId="{88F04296-54E3-4FC5-A79A-BC57FE2674AC}"/>
          </ac:picMkLst>
        </pc:picChg>
        <pc:picChg chg="add mod">
          <ac:chgData name="김 우진" userId="7bcee5eeb92dfb36" providerId="LiveId" clId="{B6280308-D372-477A-9DCA-F2E383D45F24}" dt="2021-03-16T12:35:06.719" v="13818"/>
          <ac:picMkLst>
            <pc:docMk/>
            <pc:sldMk cId="856927910" sldId="317"/>
            <ac:picMk id="33" creationId="{67333EDF-3DB9-4F92-92B1-F3F4677F52B3}"/>
          </ac:picMkLst>
        </pc:picChg>
      </pc:sldChg>
      <pc:sldChg chg="addSp delSp modSp add mod">
        <pc:chgData name="김 우진" userId="7bcee5eeb92dfb36" providerId="LiveId" clId="{B6280308-D372-477A-9DCA-F2E383D45F24}" dt="2021-03-16T13:33:37.556" v="13895"/>
        <pc:sldMkLst>
          <pc:docMk/>
          <pc:sldMk cId="1480616175" sldId="318"/>
        </pc:sldMkLst>
        <pc:spChg chg="mod">
          <ac:chgData name="김 우진" userId="7bcee5eeb92dfb36" providerId="LiveId" clId="{B6280308-D372-477A-9DCA-F2E383D45F24}" dt="2021-03-16T06:31:02.259" v="13338" actId="14100"/>
          <ac:spMkLst>
            <pc:docMk/>
            <pc:sldMk cId="1480616175" sldId="318"/>
            <ac:spMk id="28" creationId="{C9D1424A-2A61-45B0-A7B3-1B378E35A04D}"/>
          </ac:spMkLst>
        </pc:spChg>
        <pc:spChg chg="add mod">
          <ac:chgData name="김 우진" userId="7bcee5eeb92dfb36" providerId="LiveId" clId="{B6280308-D372-477A-9DCA-F2E383D45F24}" dt="2021-03-16T06:57:56.861" v="13703"/>
          <ac:spMkLst>
            <pc:docMk/>
            <pc:sldMk cId="1480616175" sldId="318"/>
            <ac:spMk id="30" creationId="{6C7CA48C-C0EF-463E-A073-7BC080FF5578}"/>
          </ac:spMkLst>
        </pc:spChg>
        <pc:picChg chg="add del mod">
          <ac:chgData name="김 우진" userId="7bcee5eeb92dfb36" providerId="LiveId" clId="{B6280308-D372-477A-9DCA-F2E383D45F24}" dt="2021-03-16T13:32:57.838" v="13893"/>
          <ac:picMkLst>
            <pc:docMk/>
            <pc:sldMk cId="1480616175" sldId="318"/>
            <ac:picMk id="2" creationId="{D15F63F6-5BA9-424B-93D2-FFF0FFF42328}"/>
          </ac:picMkLst>
        </pc:picChg>
        <pc:picChg chg="add del mod">
          <ac:chgData name="김 우진" userId="7bcee5eeb92dfb36" providerId="LiveId" clId="{B6280308-D372-477A-9DCA-F2E383D45F24}" dt="2021-03-16T13:33:16.138" v="13894"/>
          <ac:picMkLst>
            <pc:docMk/>
            <pc:sldMk cId="1480616175" sldId="318"/>
            <ac:picMk id="3" creationId="{DF575A9B-B8BF-4C78-8586-91BC56C944C3}"/>
          </ac:picMkLst>
        </pc:picChg>
        <pc:picChg chg="add del mod">
          <ac:chgData name="김 우진" userId="7bcee5eeb92dfb36" providerId="LiveId" clId="{B6280308-D372-477A-9DCA-F2E383D45F24}" dt="2021-03-16T13:33:37.556" v="13895"/>
          <ac:picMkLst>
            <pc:docMk/>
            <pc:sldMk cId="1480616175" sldId="318"/>
            <ac:picMk id="4" creationId="{83B2B237-4D6B-41F9-9F74-38325D5D5CB7}"/>
          </ac:picMkLst>
        </pc:picChg>
        <pc:picChg chg="add mod">
          <ac:chgData name="김 우진" userId="7bcee5eeb92dfb36" providerId="LiveId" clId="{B6280308-D372-477A-9DCA-F2E383D45F24}" dt="2021-03-16T13:33:37.556" v="13895"/>
          <ac:picMkLst>
            <pc:docMk/>
            <pc:sldMk cId="1480616175" sldId="318"/>
            <ac:picMk id="6" creationId="{72F6565F-AE90-40B3-A2BE-E82EDF3AA67E}"/>
          </ac:picMkLst>
        </pc:picChg>
      </pc:sldChg>
      <pc:sldChg chg="add del">
        <pc:chgData name="김 우진" userId="7bcee5eeb92dfb36" providerId="LiveId" clId="{B6280308-D372-477A-9DCA-F2E383D45F24}" dt="2021-03-16T06:21:54.664" v="13138"/>
        <pc:sldMkLst>
          <pc:docMk/>
          <pc:sldMk cId="4121211537" sldId="318"/>
        </pc:sldMkLst>
      </pc:sldChg>
      <pc:sldChg chg="addSp delSp modSp add mod">
        <pc:chgData name="김 우진" userId="7bcee5eeb92dfb36" providerId="LiveId" clId="{B6280308-D372-477A-9DCA-F2E383D45F24}" dt="2021-03-16T13:33:50.905" v="13896"/>
        <pc:sldMkLst>
          <pc:docMk/>
          <pc:sldMk cId="549662449" sldId="319"/>
        </pc:sldMkLst>
        <pc:spChg chg="del mod">
          <ac:chgData name="김 우진" userId="7bcee5eeb92dfb36" providerId="LiveId" clId="{B6280308-D372-477A-9DCA-F2E383D45F24}" dt="2021-03-16T06:30:12.757" v="13309" actId="21"/>
          <ac:spMkLst>
            <pc:docMk/>
            <pc:sldMk cId="549662449" sldId="319"/>
            <ac:spMk id="28" creationId="{C9D1424A-2A61-45B0-A7B3-1B378E35A04D}"/>
          </ac:spMkLst>
        </pc:spChg>
        <pc:spChg chg="mod">
          <ac:chgData name="김 우진" userId="7bcee5eeb92dfb36" providerId="LiveId" clId="{B6280308-D372-477A-9DCA-F2E383D45F24}" dt="2021-03-16T06:30:51.661" v="13337" actId="1076"/>
          <ac:spMkLst>
            <pc:docMk/>
            <pc:sldMk cId="549662449" sldId="319"/>
            <ac:spMk id="29" creationId="{2230F731-6F7A-4AB7-9E95-AF66E19880D7}"/>
          </ac:spMkLst>
        </pc:spChg>
        <pc:picChg chg="add mod">
          <ac:chgData name="김 우진" userId="7bcee5eeb92dfb36" providerId="LiveId" clId="{B6280308-D372-477A-9DCA-F2E383D45F24}" dt="2021-03-16T13:33:50.905" v="13896"/>
          <ac:picMkLst>
            <pc:docMk/>
            <pc:sldMk cId="549662449" sldId="319"/>
            <ac:picMk id="2" creationId="{B01CC45A-3F3F-45A1-95D6-3FBA6FC62EF7}"/>
          </ac:picMkLst>
        </pc:picChg>
      </pc:sldChg>
    </pc:docChg>
  </pc:docChgLst>
  <pc:docChgLst>
    <pc:chgData name="leyujin1007@naver.com" userId="3cf07d427a16794d" providerId="LiveId" clId="{5549628A-1E20-41E4-AFC6-B248BBAA7886}"/>
    <pc:docChg chg="modSld">
      <pc:chgData name="leyujin1007@naver.com" userId="3cf07d427a16794d" providerId="LiveId" clId="{5549628A-1E20-41E4-AFC6-B248BBAA7886}" dt="2021-03-09T05:41:09.539" v="16" actId="20577"/>
      <pc:docMkLst>
        <pc:docMk/>
      </pc:docMkLst>
      <pc:sldChg chg="addSp modSp mod">
        <pc:chgData name="leyujin1007@naver.com" userId="3cf07d427a16794d" providerId="LiveId" clId="{5549628A-1E20-41E4-AFC6-B248BBAA7886}" dt="2021-03-09T05:41:09.539" v="16" actId="20577"/>
        <pc:sldMkLst>
          <pc:docMk/>
          <pc:sldMk cId="3493044918" sldId="256"/>
        </pc:sldMkLst>
        <pc:spChg chg="add mod">
          <ac:chgData name="leyujin1007@naver.com" userId="3cf07d427a16794d" providerId="LiveId" clId="{5549628A-1E20-41E4-AFC6-B248BBAA7886}" dt="2021-03-09T05:41:09.539" v="16" actId="20577"/>
          <ac:spMkLst>
            <pc:docMk/>
            <pc:sldMk cId="3493044918" sldId="256"/>
            <ac:spMk id="4" creationId="{F870F7D8-AFE6-4D90-9FF7-3A8383211070}"/>
          </ac:spMkLst>
        </pc:spChg>
      </pc:sldChg>
    </pc:docChg>
  </pc:docChgLst>
  <pc:docChgLst>
    <pc:chgData name="akak640 akak640" userId="61722035dca38430" providerId="LiveId" clId="{7997F487-337C-4131-B13B-1AB5FCE31D72}"/>
    <pc:docChg chg="undo custSel addSld delSld modSld sldOrd modShowInfo">
      <pc:chgData name="akak640 akak640" userId="61722035dca38430" providerId="LiveId" clId="{7997F487-337C-4131-B13B-1AB5FCE31D72}" dt="2021-03-16T11:30:34.424" v="10563"/>
      <pc:docMkLst>
        <pc:docMk/>
      </pc:docMkLst>
      <pc:sldChg chg="addSp delSp modSp mod">
        <pc:chgData name="akak640 akak640" userId="61722035dca38430" providerId="LiveId" clId="{7997F487-337C-4131-B13B-1AB5FCE31D72}" dt="2021-03-11T04:11:36.004" v="219" actId="478"/>
        <pc:sldMkLst>
          <pc:docMk/>
          <pc:sldMk cId="3493044918" sldId="256"/>
        </pc:sldMkLst>
        <pc:spChg chg="add del mod">
          <ac:chgData name="akak640 akak640" userId="61722035dca38430" providerId="LiveId" clId="{7997F487-337C-4131-B13B-1AB5FCE31D72}" dt="2021-03-11T04:11:36.004" v="219" actId="478"/>
          <ac:spMkLst>
            <pc:docMk/>
            <pc:sldMk cId="3493044918" sldId="256"/>
            <ac:spMk id="5" creationId="{282206E5-B40F-4376-9B7B-8197F4ED1716}"/>
          </ac:spMkLst>
        </pc:spChg>
      </pc:sldChg>
      <pc:sldChg chg="modSp del mod">
        <pc:chgData name="akak640 akak640" userId="61722035dca38430" providerId="LiveId" clId="{7997F487-337C-4131-B13B-1AB5FCE31D72}" dt="2021-03-13T05:53:01.311" v="9724" actId="2696"/>
        <pc:sldMkLst>
          <pc:docMk/>
          <pc:sldMk cId="3695543465" sldId="257"/>
        </pc:sldMkLst>
        <pc:picChg chg="mod">
          <ac:chgData name="akak640 akak640" userId="61722035dca38430" providerId="LiveId" clId="{7997F487-337C-4131-B13B-1AB5FCE31D72}" dt="2021-03-11T04:11:50.402" v="220" actId="1076"/>
          <ac:picMkLst>
            <pc:docMk/>
            <pc:sldMk cId="3695543465" sldId="257"/>
            <ac:picMk id="4" creationId="{3D18D30B-6533-4CF1-AE08-943F80D58BAB}"/>
          </ac:picMkLst>
        </pc:picChg>
      </pc:sldChg>
      <pc:sldChg chg="del">
        <pc:chgData name="akak640 akak640" userId="61722035dca38430" providerId="LiveId" clId="{7997F487-337C-4131-B13B-1AB5FCE31D72}" dt="2021-03-13T06:43:06.052" v="10172" actId="2696"/>
        <pc:sldMkLst>
          <pc:docMk/>
          <pc:sldMk cId="2547831916" sldId="260"/>
        </pc:sldMkLst>
      </pc:sldChg>
      <pc:sldChg chg="modSp mod">
        <pc:chgData name="akak640 akak640" userId="61722035dca38430" providerId="LiveId" clId="{7997F487-337C-4131-B13B-1AB5FCE31D72}" dt="2021-03-16T07:05:10.363" v="10547" actId="1076"/>
        <pc:sldMkLst>
          <pc:docMk/>
          <pc:sldMk cId="3809355308" sldId="264"/>
        </pc:sldMkLst>
        <pc:spChg chg="mod">
          <ac:chgData name="akak640 akak640" userId="61722035dca38430" providerId="LiveId" clId="{7997F487-337C-4131-B13B-1AB5FCE31D72}" dt="2021-03-16T07:05:10.363" v="10547" actId="1076"/>
          <ac:spMkLst>
            <pc:docMk/>
            <pc:sldMk cId="3809355308" sldId="264"/>
            <ac:spMk id="35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3:46:55.079" v="78" actId="207"/>
          <ac:spMkLst>
            <pc:docMk/>
            <pc:sldMk cId="3809355308" sldId="264"/>
            <ac:spMk id="49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3:46:51.621" v="77" actId="207"/>
          <ac:spMkLst>
            <pc:docMk/>
            <pc:sldMk cId="3809355308" sldId="264"/>
            <ac:spMk id="50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37:05.278" v="548" actId="1076"/>
          <ac:spMkLst>
            <pc:docMk/>
            <pc:sldMk cId="3809355308" sldId="264"/>
            <ac:spMk id="51" creationId="{00000000-0000-0000-0000-000000000000}"/>
          </ac:spMkLst>
        </pc:spChg>
      </pc:sldChg>
      <pc:sldChg chg="modSp mod">
        <pc:chgData name="akak640 akak640" userId="61722035dca38430" providerId="LiveId" clId="{7997F487-337C-4131-B13B-1AB5FCE31D72}" dt="2021-03-11T04:30:49.979" v="522" actId="114"/>
        <pc:sldMkLst>
          <pc:docMk/>
          <pc:sldMk cId="2494093511" sldId="270"/>
        </pc:sldMkLst>
        <pc:spChg chg="mod">
          <ac:chgData name="akak640 akak640" userId="61722035dca38430" providerId="LiveId" clId="{7997F487-337C-4131-B13B-1AB5FCE31D72}" dt="2021-03-11T04:27:25.885" v="497" actId="20577"/>
          <ac:spMkLst>
            <pc:docMk/>
            <pc:sldMk cId="2494093511" sldId="270"/>
            <ac:spMk id="6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7:45.978" v="499" actId="20577"/>
          <ac:spMkLst>
            <pc:docMk/>
            <pc:sldMk cId="2494093511" sldId="270"/>
            <ac:spMk id="7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6:05.324" v="437" actId="20577"/>
          <ac:spMkLst>
            <pc:docMk/>
            <pc:sldMk cId="2494093511" sldId="270"/>
            <ac:spMk id="10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7:43.930" v="498" actId="20577"/>
          <ac:spMkLst>
            <pc:docMk/>
            <pc:sldMk cId="2494093511" sldId="270"/>
            <ac:spMk id="11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30:49.979" v="522" actId="114"/>
          <ac:spMkLst>
            <pc:docMk/>
            <pc:sldMk cId="2494093511" sldId="270"/>
            <ac:spMk id="12" creationId="{03AD5BD4-0D98-4306-AD39-B06A516B230D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15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02.183" v="263" actId="1037"/>
          <ac:spMkLst>
            <pc:docMk/>
            <pc:sldMk cId="2494093511" sldId="270"/>
            <ac:spMk id="16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17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13.432" v="269" actId="1037"/>
          <ac:spMkLst>
            <pc:docMk/>
            <pc:sldMk cId="2494093511" sldId="270"/>
            <ac:spMk id="18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19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15.758" v="272" actId="1037"/>
          <ac:spMkLst>
            <pc:docMk/>
            <pc:sldMk cId="2494093511" sldId="270"/>
            <ac:spMk id="20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21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18.507" v="276" actId="1037"/>
          <ac:spMkLst>
            <pc:docMk/>
            <pc:sldMk cId="2494093511" sldId="270"/>
            <ac:spMk id="22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23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29.133" v="279" actId="1038"/>
          <ac:spMkLst>
            <pc:docMk/>
            <pc:sldMk cId="2494093511" sldId="270"/>
            <ac:spMk id="24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51.799" v="258" actId="255"/>
          <ac:spMkLst>
            <pc:docMk/>
            <pc:sldMk cId="2494093511" sldId="270"/>
            <ac:spMk id="25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9:37.480" v="283" actId="1037"/>
          <ac:spMkLst>
            <pc:docMk/>
            <pc:sldMk cId="2494093511" sldId="270"/>
            <ac:spMk id="26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7:49.716" v="501" actId="20577"/>
          <ac:spMkLst>
            <pc:docMk/>
            <pc:sldMk cId="2494093511" sldId="270"/>
            <ac:spMk id="29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3:50.752" v="322"/>
          <ac:spMkLst>
            <pc:docMk/>
            <pc:sldMk cId="2494093511" sldId="270"/>
            <ac:spMk id="31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27:48.157" v="500" actId="20577"/>
          <ac:spMkLst>
            <pc:docMk/>
            <pc:sldMk cId="2494093511" sldId="270"/>
            <ac:spMk id="32" creationId="{00000000-0000-0000-0000-000000000000}"/>
          </ac:spMkLst>
        </pc:spChg>
        <pc:spChg chg="mod">
          <ac:chgData name="akak640 akak640" userId="61722035dca38430" providerId="LiveId" clId="{7997F487-337C-4131-B13B-1AB5FCE31D72}" dt="2021-03-11T04:18:35.624" v="257" actId="255"/>
          <ac:spMkLst>
            <pc:docMk/>
            <pc:sldMk cId="2494093511" sldId="270"/>
            <ac:spMk id="39" creationId="{5FB46B78-0F85-471D-AA7E-971E766C66AF}"/>
          </ac:spMkLst>
        </pc:spChg>
      </pc:sldChg>
      <pc:sldChg chg="addSp delSp modSp mod">
        <pc:chgData name="akak640 akak640" userId="61722035dca38430" providerId="LiveId" clId="{7997F487-337C-4131-B13B-1AB5FCE31D72}" dt="2021-03-11T05:12:08.722" v="1531" actId="20577"/>
        <pc:sldMkLst>
          <pc:docMk/>
          <pc:sldMk cId="2872250582" sldId="272"/>
        </pc:sldMkLst>
        <pc:spChg chg="add mod">
          <ac:chgData name="akak640 akak640" userId="61722035dca38430" providerId="LiveId" clId="{7997F487-337C-4131-B13B-1AB5FCE31D72}" dt="2021-03-11T04:30:02.694" v="518" actId="14100"/>
          <ac:spMkLst>
            <pc:docMk/>
            <pc:sldMk cId="2872250582" sldId="272"/>
            <ac:spMk id="28" creationId="{4FD86007-F449-4F0C-9935-33633FB49BA0}"/>
          </ac:spMkLst>
        </pc:spChg>
        <pc:spChg chg="mod">
          <ac:chgData name="akak640 akak640" userId="61722035dca38430" providerId="LiveId" clId="{7997F487-337C-4131-B13B-1AB5FCE31D72}" dt="2021-03-11T04:59:24.266" v="580" actId="20577"/>
          <ac:spMkLst>
            <pc:docMk/>
            <pc:sldMk cId="2872250582" sldId="272"/>
            <ac:spMk id="29" creationId="{FA4D1292-819B-489F-9D28-A2850D78EB93}"/>
          </ac:spMkLst>
        </pc:spChg>
        <pc:spChg chg="mod">
          <ac:chgData name="akak640 akak640" userId="61722035dca38430" providerId="LiveId" clId="{7997F487-337C-4131-B13B-1AB5FCE31D72}" dt="2021-03-11T04:59:26.369" v="581" actId="20577"/>
          <ac:spMkLst>
            <pc:docMk/>
            <pc:sldMk cId="2872250582" sldId="272"/>
            <ac:spMk id="30" creationId="{27D8A0B3-CA16-4E13-B72A-6ED524E93B57}"/>
          </ac:spMkLst>
        </pc:spChg>
        <pc:spChg chg="mod">
          <ac:chgData name="akak640 akak640" userId="61722035dca38430" providerId="LiveId" clId="{7997F487-337C-4131-B13B-1AB5FCE31D72}" dt="2021-03-11T05:01:34.011" v="588" actId="1076"/>
          <ac:spMkLst>
            <pc:docMk/>
            <pc:sldMk cId="2872250582" sldId="272"/>
            <ac:spMk id="31" creationId="{99637800-D223-4EBC-A6EC-A5C7F3F58C53}"/>
          </ac:spMkLst>
        </pc:spChg>
        <pc:spChg chg="add del mod">
          <ac:chgData name="akak640 akak640" userId="61722035dca38430" providerId="LiveId" clId="{7997F487-337C-4131-B13B-1AB5FCE31D72}" dt="2021-03-11T05:01:53.313" v="593"/>
          <ac:spMkLst>
            <pc:docMk/>
            <pc:sldMk cId="2872250582" sldId="272"/>
            <ac:spMk id="33" creationId="{F7EADE2A-08A3-4C71-BED9-161BDA077105}"/>
          </ac:spMkLst>
        </pc:spChg>
        <pc:spChg chg="add mod">
          <ac:chgData name="akak640 akak640" userId="61722035dca38430" providerId="LiveId" clId="{7997F487-337C-4131-B13B-1AB5FCE31D72}" dt="2021-03-11T05:04:50.606" v="779" actId="20577"/>
          <ac:spMkLst>
            <pc:docMk/>
            <pc:sldMk cId="2872250582" sldId="272"/>
            <ac:spMk id="35" creationId="{6A09A62B-B33D-43CF-AE45-87BC456E62ED}"/>
          </ac:spMkLst>
        </pc:spChg>
        <pc:spChg chg="add mod">
          <ac:chgData name="akak640 akak640" userId="61722035dca38430" providerId="LiveId" clId="{7997F487-337C-4131-B13B-1AB5FCE31D72}" dt="2021-03-11T05:09:23.584" v="1107"/>
          <ac:spMkLst>
            <pc:docMk/>
            <pc:sldMk cId="2872250582" sldId="272"/>
            <ac:spMk id="36" creationId="{2D0C1C81-240E-42DA-82BD-F67E0A13C44F}"/>
          </ac:spMkLst>
        </pc:spChg>
        <pc:spChg chg="add mod">
          <ac:chgData name="akak640 akak640" userId="61722035dca38430" providerId="LiveId" clId="{7997F487-337C-4131-B13B-1AB5FCE31D72}" dt="2021-03-11T05:12:08.722" v="1531" actId="20577"/>
          <ac:spMkLst>
            <pc:docMk/>
            <pc:sldMk cId="2872250582" sldId="272"/>
            <ac:spMk id="37" creationId="{FD423285-994E-492F-B94D-BAE7379213E3}"/>
          </ac:spMkLst>
        </pc:spChg>
        <pc:picChg chg="mod">
          <ac:chgData name="akak640 akak640" userId="61722035dca38430" providerId="LiveId" clId="{7997F487-337C-4131-B13B-1AB5FCE31D72}" dt="2021-03-11T05:00:44.995" v="586" actId="1076"/>
          <ac:picMkLst>
            <pc:docMk/>
            <pc:sldMk cId="2872250582" sldId="272"/>
            <ac:picMk id="6" creationId="{12977314-6FF2-4DE0-BEB3-DE26CA8D12FD}"/>
          </ac:picMkLst>
        </pc:picChg>
      </pc:sldChg>
      <pc:sldChg chg="addSp delSp modSp mod">
        <pc:chgData name="akak640 akak640" userId="61722035dca38430" providerId="LiveId" clId="{7997F487-337C-4131-B13B-1AB5FCE31D72}" dt="2021-03-11T07:09:35.600" v="5908" actId="478"/>
        <pc:sldMkLst>
          <pc:docMk/>
          <pc:sldMk cId="2364709470" sldId="273"/>
        </pc:sldMkLst>
        <pc:spChg chg="add mod">
          <ac:chgData name="akak640 akak640" userId="61722035dca38430" providerId="LiveId" clId="{7997F487-337C-4131-B13B-1AB5FCE31D72}" dt="2021-03-11T06:55:54.017" v="5338" actId="1076"/>
          <ac:spMkLst>
            <pc:docMk/>
            <pc:sldMk cId="2364709470" sldId="273"/>
            <ac:spMk id="2" creationId="{46FD9A6C-0066-4B42-AA88-6066E7B1A4B9}"/>
          </ac:spMkLst>
        </pc:spChg>
        <pc:spChg chg="add mod">
          <ac:chgData name="akak640 akak640" userId="61722035dca38430" providerId="LiveId" clId="{7997F487-337C-4131-B13B-1AB5FCE31D72}" dt="2021-03-11T06:52:54.071" v="5278" actId="14100"/>
          <ac:spMkLst>
            <pc:docMk/>
            <pc:sldMk cId="2364709470" sldId="273"/>
            <ac:spMk id="28" creationId="{F240D309-B616-49FE-92EE-13A091A6A232}"/>
          </ac:spMkLst>
        </pc:spChg>
        <pc:spChg chg="add mod">
          <ac:chgData name="akak640 akak640" userId="61722035dca38430" providerId="LiveId" clId="{7997F487-337C-4131-B13B-1AB5FCE31D72}" dt="2021-03-11T06:55:51.268" v="5337" actId="1076"/>
          <ac:spMkLst>
            <pc:docMk/>
            <pc:sldMk cId="2364709470" sldId="273"/>
            <ac:spMk id="29" creationId="{4138A0C0-65B9-491D-8BBE-9526A6ED155E}"/>
          </ac:spMkLst>
        </pc:spChg>
        <pc:spChg chg="add mod">
          <ac:chgData name="akak640 akak640" userId="61722035dca38430" providerId="LiveId" clId="{7997F487-337C-4131-B13B-1AB5FCE31D72}" dt="2021-03-11T06:59:32.138" v="5515" actId="1076"/>
          <ac:spMkLst>
            <pc:docMk/>
            <pc:sldMk cId="2364709470" sldId="273"/>
            <ac:spMk id="30" creationId="{33455639-B46D-4AEF-AE0E-F30B2488591D}"/>
          </ac:spMkLst>
        </pc:spChg>
        <pc:spChg chg="add mod">
          <ac:chgData name="akak640 akak640" userId="61722035dca38430" providerId="LiveId" clId="{7997F487-337C-4131-B13B-1AB5FCE31D72}" dt="2021-03-11T06:54:14.628" v="5306" actId="1076"/>
          <ac:spMkLst>
            <pc:docMk/>
            <pc:sldMk cId="2364709470" sldId="273"/>
            <ac:spMk id="31" creationId="{E6F7E0FB-CEA9-47FF-8D6F-5CB15B700E15}"/>
          </ac:spMkLst>
        </pc:spChg>
        <pc:spChg chg="add mod ord">
          <ac:chgData name="akak640 akak640" userId="61722035dca38430" providerId="LiveId" clId="{7997F487-337C-4131-B13B-1AB5FCE31D72}" dt="2021-03-11T06:56:13.544" v="5345" actId="1076"/>
          <ac:spMkLst>
            <pc:docMk/>
            <pc:sldMk cId="2364709470" sldId="273"/>
            <ac:spMk id="35" creationId="{8D080614-0CAF-41FB-B632-C9600250EC08}"/>
          </ac:spMkLst>
        </pc:spChg>
        <pc:spChg chg="add del mod">
          <ac:chgData name="akak640 akak640" userId="61722035dca38430" providerId="LiveId" clId="{7997F487-337C-4131-B13B-1AB5FCE31D72}" dt="2021-03-11T07:09:35.600" v="5908" actId="478"/>
          <ac:spMkLst>
            <pc:docMk/>
            <pc:sldMk cId="2364709470" sldId="273"/>
            <ac:spMk id="36" creationId="{15F5F1EA-F146-43FA-B6D3-B06A351D3759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38" creationId="{54735C62-DAFD-4A85-B893-0E20E960770A}"/>
          </ac:spMkLst>
        </pc:spChg>
        <pc:spChg chg="add del mod">
          <ac:chgData name="akak640 akak640" userId="61722035dca38430" providerId="LiveId" clId="{7997F487-337C-4131-B13B-1AB5FCE31D72}" dt="2021-03-11T06:33:30.465" v="4485" actId="478"/>
          <ac:spMkLst>
            <pc:docMk/>
            <pc:sldMk cId="2364709470" sldId="273"/>
            <ac:spMk id="40" creationId="{09090AE2-0C9A-4B1C-9E0D-064B703206F8}"/>
          </ac:spMkLst>
        </pc:spChg>
        <pc:spChg chg="add del mod">
          <ac:chgData name="akak640 akak640" userId="61722035dca38430" providerId="LiveId" clId="{7997F487-337C-4131-B13B-1AB5FCE31D72}" dt="2021-03-11T06:33:32.001" v="4486" actId="478"/>
          <ac:spMkLst>
            <pc:docMk/>
            <pc:sldMk cId="2364709470" sldId="273"/>
            <ac:spMk id="41" creationId="{00798370-A946-41F5-9D0B-FA02A9F0F5A5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43" creationId="{252C6489-55BA-47ED-8A88-45EC46F18862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44" creationId="{E3DE2588-6F1A-480B-B8F7-8A95367F6A8A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46" creationId="{7B909297-8A7E-4F5B-9729-6EECD6226639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47" creationId="{F0393C80-6EE3-4D14-B5D0-C9F8BABCFA2C}"/>
          </ac:spMkLst>
        </pc:spChg>
        <pc:spChg chg="add del mod">
          <ac:chgData name="akak640 akak640" userId="61722035dca38430" providerId="LiveId" clId="{7997F487-337C-4131-B13B-1AB5FCE31D72}" dt="2021-03-11T06:37:07.117" v="4646" actId="478"/>
          <ac:spMkLst>
            <pc:docMk/>
            <pc:sldMk cId="2364709470" sldId="273"/>
            <ac:spMk id="48" creationId="{320D1023-0AB1-47EF-8996-BCA4A1D1E12D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56" creationId="{92E08C05-B5F0-4B99-B96F-DDC7F55BFC91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63" creationId="{3503D6E6-87AA-4036-9DA0-01A84441D728}"/>
          </ac:spMkLst>
        </pc:spChg>
        <pc:spChg chg="add del mod">
          <ac:chgData name="akak640 akak640" userId="61722035dca38430" providerId="LiveId" clId="{7997F487-337C-4131-B13B-1AB5FCE31D72}" dt="2021-03-11T06:43:17.039" v="5008" actId="478"/>
          <ac:spMkLst>
            <pc:docMk/>
            <pc:sldMk cId="2364709470" sldId="273"/>
            <ac:spMk id="64" creationId="{2A00EBE1-0902-44E1-ABFB-A329157E6535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79" creationId="{11AA629A-F689-46D3-A407-E10652C3B85A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86" creationId="{0CE56DDF-011C-4359-A7AD-6C2D4863FB66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89" creationId="{5FC222EF-40A3-4C94-8761-CE1A8066EE5B}"/>
          </ac:spMkLst>
        </pc:spChg>
        <pc:spChg chg="add del">
          <ac:chgData name="akak640 akak640" userId="61722035dca38430" providerId="LiveId" clId="{7997F487-337C-4131-B13B-1AB5FCE31D72}" dt="2021-03-11T06:49:14.311" v="5207" actId="11529"/>
          <ac:spMkLst>
            <pc:docMk/>
            <pc:sldMk cId="2364709470" sldId="273"/>
            <ac:spMk id="114" creationId="{9ACE5AC6-CF05-4B32-877B-2CD358B45883}"/>
          </ac:spMkLst>
        </pc:spChg>
        <pc:spChg chg="add del mod">
          <ac:chgData name="akak640 akak640" userId="61722035dca38430" providerId="LiveId" clId="{7997F487-337C-4131-B13B-1AB5FCE31D72}" dt="2021-03-11T06:52:22.615" v="5251" actId="21"/>
          <ac:spMkLst>
            <pc:docMk/>
            <pc:sldMk cId="2364709470" sldId="273"/>
            <ac:spMk id="115" creationId="{3D92E544-D45C-4D2A-95AB-AB4216A4FE0B}"/>
          </ac:spMkLst>
        </pc:spChg>
        <pc:spChg chg="add mod">
          <ac:chgData name="akak640 akak640" userId="61722035dca38430" providerId="LiveId" clId="{7997F487-337C-4131-B13B-1AB5FCE31D72}" dt="2021-03-11T06:56:17.766" v="5346" actId="1076"/>
          <ac:spMkLst>
            <pc:docMk/>
            <pc:sldMk cId="2364709470" sldId="273"/>
            <ac:spMk id="124" creationId="{E8281717-20F0-43AD-9BA1-C6A319EE07A4}"/>
          </ac:spMkLst>
        </pc:spChg>
        <pc:spChg chg="add mod">
          <ac:chgData name="akak640 akak640" userId="61722035dca38430" providerId="LiveId" clId="{7997F487-337C-4131-B13B-1AB5FCE31D72}" dt="2021-03-11T06:57:02.238" v="5409"/>
          <ac:spMkLst>
            <pc:docMk/>
            <pc:sldMk cId="2364709470" sldId="273"/>
            <ac:spMk id="125" creationId="{0283437A-D673-4D2A-B666-41DCEDFB483F}"/>
          </ac:spMkLst>
        </pc:spChg>
        <pc:spChg chg="add mod">
          <ac:chgData name="akak640 akak640" userId="61722035dca38430" providerId="LiveId" clId="{7997F487-337C-4131-B13B-1AB5FCE31D72}" dt="2021-03-11T06:56:37.812" v="5357" actId="20577"/>
          <ac:spMkLst>
            <pc:docMk/>
            <pc:sldMk cId="2364709470" sldId="273"/>
            <ac:spMk id="126" creationId="{2CA14906-9A42-4FB7-9E41-C98DA28D871D}"/>
          </ac:spMkLst>
        </pc:spChg>
        <pc:spChg chg="add mod">
          <ac:chgData name="akak640 akak640" userId="61722035dca38430" providerId="LiveId" clId="{7997F487-337C-4131-B13B-1AB5FCE31D72}" dt="2021-03-11T06:58:56.604" v="5508"/>
          <ac:spMkLst>
            <pc:docMk/>
            <pc:sldMk cId="2364709470" sldId="273"/>
            <ac:spMk id="144" creationId="{7BF2D0D5-A167-469B-BB42-775D3EB4ED44}"/>
          </ac:spMkLst>
        </pc:spChg>
        <pc:spChg chg="add mod">
          <ac:chgData name="akak640 akak640" userId="61722035dca38430" providerId="LiveId" clId="{7997F487-337C-4131-B13B-1AB5FCE31D72}" dt="2021-03-11T07:00:20.887" v="5679"/>
          <ac:spMkLst>
            <pc:docMk/>
            <pc:sldMk cId="2364709470" sldId="273"/>
            <ac:spMk id="151" creationId="{D047C065-C3FE-4BBA-B02F-AFA12FD0DBE9}"/>
          </ac:spMkLst>
        </pc:spChg>
        <pc:spChg chg="add mod">
          <ac:chgData name="akak640 akak640" userId="61722035dca38430" providerId="LiveId" clId="{7997F487-337C-4131-B13B-1AB5FCE31D72}" dt="2021-03-11T07:00:08.513" v="5622"/>
          <ac:spMkLst>
            <pc:docMk/>
            <pc:sldMk cId="2364709470" sldId="273"/>
            <ac:spMk id="152" creationId="{675A0AF6-B813-424E-8D08-C66977AE3911}"/>
          </ac:spMkLst>
        </pc:spChg>
        <pc:cxnChg chg="add del mod">
          <ac:chgData name="akak640 akak640" userId="61722035dca38430" providerId="LiveId" clId="{7997F487-337C-4131-B13B-1AB5FCE31D72}" dt="2021-03-11T06:54:29.400" v="5309" actId="478"/>
          <ac:cxnSpMkLst>
            <pc:docMk/>
            <pc:sldMk cId="2364709470" sldId="273"/>
            <ac:cxnSpMk id="4" creationId="{397BD5A0-A903-48D7-B83D-AEBBA3AD7566}"/>
          </ac:cxnSpMkLst>
        </pc:cxnChg>
        <pc:cxnChg chg="add del mod">
          <ac:chgData name="akak640 akak640" userId="61722035dca38430" providerId="LiveId" clId="{7997F487-337C-4131-B13B-1AB5FCE31D72}" dt="2021-03-11T06:30:10.500" v="4335" actId="11529"/>
          <ac:cxnSpMkLst>
            <pc:docMk/>
            <pc:sldMk cId="2364709470" sldId="273"/>
            <ac:cxnSpMk id="14" creationId="{CECEA0A2-7B69-450E-AE1F-49BA77BE70C2}"/>
          </ac:cxnSpMkLst>
        </pc:cxnChg>
        <pc:cxnChg chg="add del mod">
          <ac:chgData name="akak640 akak640" userId="61722035dca38430" providerId="LiveId" clId="{7997F487-337C-4131-B13B-1AB5FCE31D72}" dt="2021-03-11T06:54:29.821" v="5310" actId="478"/>
          <ac:cxnSpMkLst>
            <pc:docMk/>
            <pc:sldMk cId="2364709470" sldId="273"/>
            <ac:cxnSpMk id="33" creationId="{098FBF66-8BE1-4A5F-8A22-17086E5E36E5}"/>
          </ac:cxnSpMkLst>
        </pc:cxnChg>
        <pc:cxnChg chg="add del mod">
          <ac:chgData name="akak640 akak640" userId="61722035dca38430" providerId="LiveId" clId="{7997F487-337C-4131-B13B-1AB5FCE31D72}" dt="2021-03-11T06:33:34.778" v="4488" actId="478"/>
          <ac:cxnSpMkLst>
            <pc:docMk/>
            <pc:sldMk cId="2364709470" sldId="273"/>
            <ac:cxnSpMk id="42" creationId="{1DBF2208-DCF1-4A92-AE8B-016EBB8D1ECD}"/>
          </ac:cxnSpMkLst>
        </pc:cxnChg>
        <pc:cxnChg chg="add del mod">
          <ac:chgData name="akak640 akak640" userId="61722035dca38430" providerId="LiveId" clId="{7997F487-337C-4131-B13B-1AB5FCE31D72}" dt="2021-03-11T06:33:34.347" v="4487" actId="478"/>
          <ac:cxnSpMkLst>
            <pc:docMk/>
            <pc:sldMk cId="2364709470" sldId="273"/>
            <ac:cxnSpMk id="45" creationId="{EECBE89E-2131-43BC-8A15-6B8E112923C9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49" creationId="{911BD704-5EAA-41AE-A9CA-87765E0D2BD7}"/>
          </ac:cxnSpMkLst>
        </pc:cxnChg>
        <pc:cxnChg chg="add del mod">
          <ac:chgData name="akak640 akak640" userId="61722035dca38430" providerId="LiveId" clId="{7997F487-337C-4131-B13B-1AB5FCE31D72}" dt="2021-03-11T06:46:48.991" v="5190" actId="478"/>
          <ac:cxnSpMkLst>
            <pc:docMk/>
            <pc:sldMk cId="2364709470" sldId="273"/>
            <ac:cxnSpMk id="52" creationId="{35CBA684-9457-44B0-8568-9ECF56622F50}"/>
          </ac:cxnSpMkLst>
        </pc:cxnChg>
        <pc:cxnChg chg="add del mod">
          <ac:chgData name="akak640 akak640" userId="61722035dca38430" providerId="LiveId" clId="{7997F487-337C-4131-B13B-1AB5FCE31D72}" dt="2021-03-11T06:46:36.961" v="5185" actId="478"/>
          <ac:cxnSpMkLst>
            <pc:docMk/>
            <pc:sldMk cId="2364709470" sldId="273"/>
            <ac:cxnSpMk id="58" creationId="{2CD9B611-ECC7-43BA-97ED-9133E186403C}"/>
          </ac:cxnSpMkLst>
        </pc:cxnChg>
        <pc:cxnChg chg="add del mod">
          <ac:chgData name="akak640 akak640" userId="61722035dca38430" providerId="LiveId" clId="{7997F487-337C-4131-B13B-1AB5FCE31D72}" dt="2021-03-11T06:46:16.417" v="5178" actId="478"/>
          <ac:cxnSpMkLst>
            <pc:docMk/>
            <pc:sldMk cId="2364709470" sldId="273"/>
            <ac:cxnSpMk id="74" creationId="{6A51CCA7-844A-4251-8AE5-E204614FFE03}"/>
          </ac:cxnSpMkLst>
        </pc:cxnChg>
        <pc:cxnChg chg="add del mod">
          <ac:chgData name="akak640 akak640" userId="61722035dca38430" providerId="LiveId" clId="{7997F487-337C-4131-B13B-1AB5FCE31D72}" dt="2021-03-11T06:45:50.304" v="5170" actId="478"/>
          <ac:cxnSpMkLst>
            <pc:docMk/>
            <pc:sldMk cId="2364709470" sldId="273"/>
            <ac:cxnSpMk id="81" creationId="{9ACDF9C2-ACFB-44ED-8D1C-1388062DD109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91" creationId="{424F7362-55E0-4CE6-B82B-71DC1C1E5D43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92" creationId="{BF9F81A2-4ED8-4B2F-9A42-58AEC858C9C6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95" creationId="{3B5B9209-F97A-4808-AF73-5F0352232C48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98" creationId="{6BA0B3DD-5087-44B6-8C30-3EEF35460D01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102" creationId="{9864784C-B46E-488C-B44E-5A89D3A9DACE}"/>
          </ac:cxnSpMkLst>
        </pc:cxnChg>
        <pc:cxnChg chg="add del mod">
          <ac:chgData name="akak640 akak640" userId="61722035dca38430" providerId="LiveId" clId="{7997F487-337C-4131-B13B-1AB5FCE31D72}" dt="2021-03-11T06:46:58.434" v="5193" actId="478"/>
          <ac:cxnSpMkLst>
            <pc:docMk/>
            <pc:sldMk cId="2364709470" sldId="273"/>
            <ac:cxnSpMk id="105" creationId="{2E84C830-CDFE-488E-918D-1A2CE98CEA81}"/>
          </ac:cxnSpMkLst>
        </pc:cxnChg>
        <pc:cxnChg chg="add del">
          <ac:chgData name="akak640 akak640" userId="61722035dca38430" providerId="LiveId" clId="{7997F487-337C-4131-B13B-1AB5FCE31D72}" dt="2021-03-11T06:50:10.053" v="5244" actId="478"/>
          <ac:cxnSpMkLst>
            <pc:docMk/>
            <pc:sldMk cId="2364709470" sldId="273"/>
            <ac:cxnSpMk id="117" creationId="{384BC157-7973-4516-92A1-4E070AE53823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118" creationId="{01A4424B-2233-419D-9403-AB401D643B24}"/>
          </ac:cxnSpMkLst>
        </pc:cxnChg>
        <pc:cxnChg chg="add del mod">
          <ac:chgData name="akak640 akak640" userId="61722035dca38430" providerId="LiveId" clId="{7997F487-337C-4131-B13B-1AB5FCE31D72}" dt="2021-03-11T06:52:22.615" v="5251" actId="21"/>
          <ac:cxnSpMkLst>
            <pc:docMk/>
            <pc:sldMk cId="2364709470" sldId="273"/>
            <ac:cxnSpMk id="121" creationId="{BB6F8B87-1AA5-4F55-A493-36F963FCA97E}"/>
          </ac:cxnSpMkLst>
        </pc:cxnChg>
        <pc:cxnChg chg="add mod">
          <ac:chgData name="akak640 akak640" userId="61722035dca38430" providerId="LiveId" clId="{7997F487-337C-4131-B13B-1AB5FCE31D72}" dt="2021-03-11T07:02:37.562" v="5713" actId="14100"/>
          <ac:cxnSpMkLst>
            <pc:docMk/>
            <pc:sldMk cId="2364709470" sldId="273"/>
            <ac:cxnSpMk id="128" creationId="{EF29DF80-F843-4B50-AB71-BCDA09355EDC}"/>
          </ac:cxnSpMkLst>
        </pc:cxnChg>
        <pc:cxnChg chg="add mod">
          <ac:chgData name="akak640 akak640" userId="61722035dca38430" providerId="LiveId" clId="{7997F487-337C-4131-B13B-1AB5FCE31D72}" dt="2021-03-11T07:02:35.180" v="5712" actId="14100"/>
          <ac:cxnSpMkLst>
            <pc:docMk/>
            <pc:sldMk cId="2364709470" sldId="273"/>
            <ac:cxnSpMk id="132" creationId="{5FBFD3F3-DD7D-4D4C-89FE-000E2AFE3DE6}"/>
          </ac:cxnSpMkLst>
        </pc:cxnChg>
        <pc:cxnChg chg="add mod">
          <ac:chgData name="akak640 akak640" userId="61722035dca38430" providerId="LiveId" clId="{7997F487-337C-4131-B13B-1AB5FCE31D72}" dt="2021-03-11T07:02:40.996" v="5714" actId="14100"/>
          <ac:cxnSpMkLst>
            <pc:docMk/>
            <pc:sldMk cId="2364709470" sldId="273"/>
            <ac:cxnSpMk id="135" creationId="{74DFBD7E-7161-4A9D-AE1E-557685DFFFBA}"/>
          </ac:cxnSpMkLst>
        </pc:cxnChg>
        <pc:cxnChg chg="add mod">
          <ac:chgData name="akak640 akak640" userId="61722035dca38430" providerId="LiveId" clId="{7997F487-337C-4131-B13B-1AB5FCE31D72}" dt="2021-03-11T07:02:13.236" v="5703" actId="14100"/>
          <ac:cxnSpMkLst>
            <pc:docMk/>
            <pc:sldMk cId="2364709470" sldId="273"/>
            <ac:cxnSpMk id="141" creationId="{C0FDC38F-2917-4014-BFFA-B9D7B52086EC}"/>
          </ac:cxnSpMkLst>
        </pc:cxnChg>
        <pc:cxnChg chg="add mod">
          <ac:chgData name="akak640 akak640" userId="61722035dca38430" providerId="LiveId" clId="{7997F487-337C-4131-B13B-1AB5FCE31D72}" dt="2021-03-11T07:02:18.834" v="5705" actId="14100"/>
          <ac:cxnSpMkLst>
            <pc:docMk/>
            <pc:sldMk cId="2364709470" sldId="273"/>
            <ac:cxnSpMk id="145" creationId="{678B6B40-67BB-42EA-9549-D72CFDACAA47}"/>
          </ac:cxnSpMkLst>
        </pc:cxnChg>
        <pc:cxnChg chg="add mod">
          <ac:chgData name="akak640 akak640" userId="61722035dca38430" providerId="LiveId" clId="{7997F487-337C-4131-B13B-1AB5FCE31D72}" dt="2021-03-11T07:01:50.081" v="5698" actId="14100"/>
          <ac:cxnSpMkLst>
            <pc:docMk/>
            <pc:sldMk cId="2364709470" sldId="273"/>
            <ac:cxnSpMk id="148" creationId="{77EF1E7B-4242-42D5-ADAD-7CB8A813CCDF}"/>
          </ac:cxnSpMkLst>
        </pc:cxnChg>
        <pc:cxnChg chg="add mod">
          <ac:chgData name="akak640 akak640" userId="61722035dca38430" providerId="LiveId" clId="{7997F487-337C-4131-B13B-1AB5FCE31D72}" dt="2021-03-11T07:00:38.019" v="5683" actId="14100"/>
          <ac:cxnSpMkLst>
            <pc:docMk/>
            <pc:sldMk cId="2364709470" sldId="273"/>
            <ac:cxnSpMk id="153" creationId="{77EFFA04-D1C5-4607-B499-B11A48B5F2DF}"/>
          </ac:cxnSpMkLst>
        </pc:cxnChg>
        <pc:cxnChg chg="add mod">
          <ac:chgData name="akak640 akak640" userId="61722035dca38430" providerId="LiveId" clId="{7997F487-337C-4131-B13B-1AB5FCE31D72}" dt="2021-03-11T07:01:26.988" v="5694" actId="14100"/>
          <ac:cxnSpMkLst>
            <pc:docMk/>
            <pc:sldMk cId="2364709470" sldId="273"/>
            <ac:cxnSpMk id="156" creationId="{AA100BEC-765B-4F7A-9E63-3800C00E2A64}"/>
          </ac:cxnSpMkLst>
        </pc:cxnChg>
        <pc:cxnChg chg="add mod">
          <ac:chgData name="akak640 akak640" userId="61722035dca38430" providerId="LiveId" clId="{7997F487-337C-4131-B13B-1AB5FCE31D72}" dt="2021-03-11T07:01:24.488" v="5693" actId="14100"/>
          <ac:cxnSpMkLst>
            <pc:docMk/>
            <pc:sldMk cId="2364709470" sldId="273"/>
            <ac:cxnSpMk id="160" creationId="{8DD16766-31FD-4BC4-B037-DF09119CCAE1}"/>
          </ac:cxnSpMkLst>
        </pc:cxnChg>
        <pc:cxnChg chg="add mod">
          <ac:chgData name="akak640 akak640" userId="61722035dca38430" providerId="LiveId" clId="{7997F487-337C-4131-B13B-1AB5FCE31D72}" dt="2021-03-11T07:03:09.252" v="5788" actId="14100"/>
          <ac:cxnSpMkLst>
            <pc:docMk/>
            <pc:sldMk cId="2364709470" sldId="273"/>
            <ac:cxnSpMk id="184" creationId="{B06DAF45-AE0F-44D4-BC0F-78B53622B79E}"/>
          </ac:cxnSpMkLst>
        </pc:cxnChg>
        <pc:cxnChg chg="add mod">
          <ac:chgData name="akak640 akak640" userId="61722035dca38430" providerId="LiveId" clId="{7997F487-337C-4131-B13B-1AB5FCE31D72}" dt="2021-03-11T07:03:12.259" v="5789" actId="14100"/>
          <ac:cxnSpMkLst>
            <pc:docMk/>
            <pc:sldMk cId="2364709470" sldId="273"/>
            <ac:cxnSpMk id="185" creationId="{B4EADA32-28A6-4331-9ACE-1295640BDA4D}"/>
          </ac:cxnSpMkLst>
        </pc:cxnChg>
        <pc:cxnChg chg="add mod">
          <ac:chgData name="akak640 akak640" userId="61722035dca38430" providerId="LiveId" clId="{7997F487-337C-4131-B13B-1AB5FCE31D72}" dt="2021-03-11T07:03:22.681" v="5792" actId="14100"/>
          <ac:cxnSpMkLst>
            <pc:docMk/>
            <pc:sldMk cId="2364709470" sldId="273"/>
            <ac:cxnSpMk id="188" creationId="{0BAFB9DB-0BDA-463A-8879-0B784AA282EA}"/>
          </ac:cxnSpMkLst>
        </pc:cxnChg>
      </pc:sldChg>
      <pc:sldChg chg="modSp mod">
        <pc:chgData name="akak640 akak640" userId="61722035dca38430" providerId="LiveId" clId="{7997F487-337C-4131-B13B-1AB5FCE31D72}" dt="2021-03-11T05:55:50.669" v="3986"/>
        <pc:sldMkLst>
          <pc:docMk/>
          <pc:sldMk cId="1985377575" sldId="274"/>
        </pc:sldMkLst>
        <pc:spChg chg="mod">
          <ac:chgData name="akak640 akak640" userId="61722035dca38430" providerId="LiveId" clId="{7997F487-337C-4131-B13B-1AB5FCE31D72}" dt="2021-03-11T05:55:50.669" v="3986"/>
          <ac:spMkLst>
            <pc:docMk/>
            <pc:sldMk cId="1985377575" sldId="274"/>
            <ac:spMk id="46" creationId="{213711A0-CAAB-4CA6-A4D4-48363343D73F}"/>
          </ac:spMkLst>
        </pc:spChg>
      </pc:sldChg>
      <pc:sldChg chg="addSp delSp modSp mod">
        <pc:chgData name="akak640 akak640" userId="61722035dca38430" providerId="LiveId" clId="{7997F487-337C-4131-B13B-1AB5FCE31D72}" dt="2021-03-13T06:44:34.180" v="10187" actId="12"/>
        <pc:sldMkLst>
          <pc:docMk/>
          <pc:sldMk cId="3398767240" sldId="277"/>
        </pc:sldMkLst>
        <pc:spChg chg="mod">
          <ac:chgData name="akak640 akak640" userId="61722035dca38430" providerId="LiveId" clId="{7997F487-337C-4131-B13B-1AB5FCE31D72}" dt="2021-03-13T06:40:06.841" v="10131" actId="20577"/>
          <ac:spMkLst>
            <pc:docMk/>
            <pc:sldMk cId="3398767240" sldId="277"/>
            <ac:spMk id="29" creationId="{2230F731-6F7A-4AB7-9E95-AF66E19880D7}"/>
          </ac:spMkLst>
        </pc:spChg>
        <pc:spChg chg="add mod">
          <ac:chgData name="akak640 akak640" userId="61722035dca38430" providerId="LiveId" clId="{7997F487-337C-4131-B13B-1AB5FCE31D72}" dt="2021-03-13T06:44:34.180" v="10187" actId="12"/>
          <ac:spMkLst>
            <pc:docMk/>
            <pc:sldMk cId="3398767240" sldId="277"/>
            <ac:spMk id="30" creationId="{94A4CD91-50CA-455E-B227-D63A737CB286}"/>
          </ac:spMkLst>
        </pc:spChg>
        <pc:spChg chg="add del mod">
          <ac:chgData name="akak640 akak640" userId="61722035dca38430" providerId="LiveId" clId="{7997F487-337C-4131-B13B-1AB5FCE31D72}" dt="2021-03-13T06:38:43.883" v="10114" actId="478"/>
          <ac:spMkLst>
            <pc:docMk/>
            <pc:sldMk cId="3398767240" sldId="277"/>
            <ac:spMk id="31" creationId="{33BED1E3-0F18-4586-A031-F6279EFD25B7}"/>
          </ac:spMkLst>
        </pc:spChg>
        <pc:graphicFrameChg chg="add del mod modGraphic">
          <ac:chgData name="akak640 akak640" userId="61722035dca38430" providerId="LiveId" clId="{7997F487-337C-4131-B13B-1AB5FCE31D72}" dt="2021-03-13T06:35:01.292" v="10092" actId="478"/>
          <ac:graphicFrameMkLst>
            <pc:docMk/>
            <pc:sldMk cId="3398767240" sldId="277"/>
            <ac:graphicFrameMk id="2" creationId="{FCDFFD48-67C1-474C-9D0A-CCF02FDDA52B}"/>
          </ac:graphicFrameMkLst>
        </pc:graphicFrameChg>
      </pc:sldChg>
      <pc:sldChg chg="addSp delSp modSp mod">
        <pc:chgData name="akak640 akak640" userId="61722035dca38430" providerId="LiveId" clId="{7997F487-337C-4131-B13B-1AB5FCE31D72}" dt="2021-03-11T04:40:37.440" v="551" actId="20577"/>
        <pc:sldMkLst>
          <pc:docMk/>
          <pc:sldMk cId="2645474186" sldId="278"/>
        </pc:sldMkLst>
        <pc:spChg chg="del">
          <ac:chgData name="akak640 akak640" userId="61722035dca38430" providerId="LiveId" clId="{7997F487-337C-4131-B13B-1AB5FCE31D72}" dt="2021-03-11T04:34:46.510" v="540"/>
          <ac:spMkLst>
            <pc:docMk/>
            <pc:sldMk cId="2645474186" sldId="278"/>
            <ac:spMk id="2" creationId="{3EFA88B5-FF65-4DA4-BAB3-7563F992C596}"/>
          </ac:spMkLst>
        </pc:spChg>
        <pc:spChg chg="add del mod">
          <ac:chgData name="akak640 akak640" userId="61722035dca38430" providerId="LiveId" clId="{7997F487-337C-4131-B13B-1AB5FCE31D72}" dt="2021-03-11T04:32:18.418" v="527" actId="478"/>
          <ac:spMkLst>
            <pc:docMk/>
            <pc:sldMk cId="2645474186" sldId="278"/>
            <ac:spMk id="2" creationId="{5727F11A-1107-49B9-9A10-9813390279F6}"/>
          </ac:spMkLst>
        </pc:spChg>
        <pc:spChg chg="add mod">
          <ac:chgData name="akak640 akak640" userId="61722035dca38430" providerId="LiveId" clId="{7997F487-337C-4131-B13B-1AB5FCE31D72}" dt="2021-03-11T04:34:44.185" v="538" actId="767"/>
          <ac:spMkLst>
            <pc:docMk/>
            <pc:sldMk cId="2645474186" sldId="278"/>
            <ac:spMk id="4" creationId="{3EFA88B5-FF65-4DA4-BAB3-7563F992C596}"/>
          </ac:spMkLst>
        </pc:spChg>
        <pc:spChg chg="mod">
          <ac:chgData name="akak640 akak640" userId="61722035dca38430" providerId="LiveId" clId="{7997F487-337C-4131-B13B-1AB5FCE31D72}" dt="2021-03-11T04:36:20.968" v="546" actId="114"/>
          <ac:spMkLst>
            <pc:docMk/>
            <pc:sldMk cId="2645474186" sldId="278"/>
            <ac:spMk id="28" creationId="{4FD86007-F449-4F0C-9935-33633FB49BA0}"/>
          </ac:spMkLst>
        </pc:spChg>
        <pc:spChg chg="mod">
          <ac:chgData name="akak640 akak640" userId="61722035dca38430" providerId="LiveId" clId="{7997F487-337C-4131-B13B-1AB5FCE31D72}" dt="2021-03-11T04:40:37.440" v="551" actId="20577"/>
          <ac:spMkLst>
            <pc:docMk/>
            <pc:sldMk cId="2645474186" sldId="278"/>
            <ac:spMk id="29" creationId="{8B0AF591-15C6-42E9-8DFD-F96711A7C199}"/>
          </ac:spMkLst>
        </pc:spChg>
      </pc:sldChg>
      <pc:sldChg chg="addSp modSp mod ord">
        <pc:chgData name="akak640 akak640" userId="61722035dca38430" providerId="LiveId" clId="{7997F487-337C-4131-B13B-1AB5FCE31D72}" dt="2021-03-16T11:10:58.250" v="10554"/>
        <pc:sldMkLst>
          <pc:docMk/>
          <pc:sldMk cId="840724388" sldId="281"/>
        </pc:sldMkLst>
        <pc:spChg chg="add mod">
          <ac:chgData name="akak640 akak640" userId="61722035dca38430" providerId="LiveId" clId="{7997F487-337C-4131-B13B-1AB5FCE31D72}" dt="2021-03-11T05:36:46.432" v="2720" actId="1076"/>
          <ac:spMkLst>
            <pc:docMk/>
            <pc:sldMk cId="840724388" sldId="281"/>
            <ac:spMk id="2" creationId="{865349F6-C5D7-43B4-8BD3-2F0A11573F23}"/>
          </ac:spMkLst>
        </pc:spChg>
        <pc:spChg chg="mod">
          <ac:chgData name="akak640 akak640" userId="61722035dca38430" providerId="LiveId" clId="{7997F487-337C-4131-B13B-1AB5FCE31D72}" dt="2021-03-11T07:28:30.366" v="6207" actId="1076"/>
          <ac:spMkLst>
            <pc:docMk/>
            <pc:sldMk cId="840724388" sldId="281"/>
            <ac:spMk id="28" creationId="{209EE7DE-17D2-415E-A613-FF659A596415}"/>
          </ac:spMkLst>
        </pc:spChg>
        <pc:spChg chg="add mod">
          <ac:chgData name="akak640 akak640" userId="61722035dca38430" providerId="LiveId" clId="{7997F487-337C-4131-B13B-1AB5FCE31D72}" dt="2021-03-11T05:36:06.517" v="2714" actId="14100"/>
          <ac:spMkLst>
            <pc:docMk/>
            <pc:sldMk cId="840724388" sldId="281"/>
            <ac:spMk id="29" creationId="{E34B397C-108F-433D-9E2A-B2C44F8DCCFE}"/>
          </ac:spMkLst>
        </pc:spChg>
        <pc:spChg chg="add mod">
          <ac:chgData name="akak640 akak640" userId="61722035dca38430" providerId="LiveId" clId="{7997F487-337C-4131-B13B-1AB5FCE31D72}" dt="2021-03-11T05:37:08.738" v="2742" actId="1076"/>
          <ac:spMkLst>
            <pc:docMk/>
            <pc:sldMk cId="840724388" sldId="281"/>
            <ac:spMk id="30" creationId="{83CB4D66-B283-436C-BD48-750E83E0F336}"/>
          </ac:spMkLst>
        </pc:spChg>
        <pc:spChg chg="add mod">
          <ac:chgData name="akak640 akak640" userId="61722035dca38430" providerId="LiveId" clId="{7997F487-337C-4131-B13B-1AB5FCE31D72}" dt="2021-03-11T05:39:26.212" v="3032" actId="20577"/>
          <ac:spMkLst>
            <pc:docMk/>
            <pc:sldMk cId="840724388" sldId="281"/>
            <ac:spMk id="31" creationId="{B05255CE-D101-4731-BA8E-04E5C8BB2B91}"/>
          </ac:spMkLst>
        </pc:spChg>
        <pc:spChg chg="add mod">
          <ac:chgData name="akak640 akak640" userId="61722035dca38430" providerId="LiveId" clId="{7997F487-337C-4131-B13B-1AB5FCE31D72}" dt="2021-03-11T05:40:03.653" v="3085" actId="1076"/>
          <ac:spMkLst>
            <pc:docMk/>
            <pc:sldMk cId="840724388" sldId="281"/>
            <ac:spMk id="32" creationId="{2CB2BA93-D378-426E-8822-BDA80E5CB756}"/>
          </ac:spMkLst>
        </pc:spChg>
        <pc:spChg chg="add mod">
          <ac:chgData name="akak640 akak640" userId="61722035dca38430" providerId="LiveId" clId="{7997F487-337C-4131-B13B-1AB5FCE31D72}" dt="2021-03-11T05:41:09.194" v="3353"/>
          <ac:spMkLst>
            <pc:docMk/>
            <pc:sldMk cId="840724388" sldId="281"/>
            <ac:spMk id="33" creationId="{576BCF40-49FB-4F61-BC93-3262FE8C40D0}"/>
          </ac:spMkLst>
        </pc:spChg>
        <pc:spChg chg="add mod">
          <ac:chgData name="akak640 akak640" userId="61722035dca38430" providerId="LiveId" clId="{7997F487-337C-4131-B13B-1AB5FCE31D72}" dt="2021-03-16T06:57:17.486" v="10534"/>
          <ac:spMkLst>
            <pc:docMk/>
            <pc:sldMk cId="840724388" sldId="281"/>
            <ac:spMk id="33" creationId="{E75DF4FA-B925-44D3-88D2-B604CB62FF60}"/>
          </ac:spMkLst>
        </pc:spChg>
        <pc:picChg chg="add mod">
          <ac:chgData name="akak640 akak640" userId="61722035dca38430" providerId="LiveId" clId="{7997F487-337C-4131-B13B-1AB5FCE31D72}" dt="2021-03-16T11:10:58.250" v="10554"/>
          <ac:picMkLst>
            <pc:docMk/>
            <pc:sldMk cId="840724388" sldId="281"/>
            <ac:picMk id="3" creationId="{BAFA8F81-13D2-4CE1-8A07-2A9D00C1A65D}"/>
          </ac:picMkLst>
        </pc:picChg>
        <pc:picChg chg="add mod">
          <ac:chgData name="akak640 akak640" userId="61722035dca38430" providerId="LiveId" clId="{7997F487-337C-4131-B13B-1AB5FCE31D72}" dt="2021-03-11T05:46:46.040" v="3363" actId="1076"/>
          <ac:picMkLst>
            <pc:docMk/>
            <pc:sldMk cId="840724388" sldId="281"/>
            <ac:picMk id="4" creationId="{38AEB130-D383-4AF7-B080-C9896A2466D4}"/>
          </ac:picMkLst>
        </pc:picChg>
      </pc:sldChg>
      <pc:sldChg chg="addSp delSp modSp mod modTransition modAnim">
        <pc:chgData name="akak640 akak640" userId="61722035dca38430" providerId="LiveId" clId="{7997F487-337C-4131-B13B-1AB5FCE31D72}" dt="2021-03-16T11:06:49.986" v="10552"/>
        <pc:sldMkLst>
          <pc:docMk/>
          <pc:sldMk cId="2469971432" sldId="282"/>
        </pc:sldMkLst>
        <pc:spChg chg="add mod">
          <ac:chgData name="akak640 akak640" userId="61722035dca38430" providerId="LiveId" clId="{7997F487-337C-4131-B13B-1AB5FCE31D72}" dt="2021-03-16T06:56:52.723" v="10518"/>
          <ac:spMkLst>
            <pc:docMk/>
            <pc:sldMk cId="2469971432" sldId="282"/>
            <ac:spMk id="31" creationId="{532B5E0E-5493-49EB-A11A-B99A179DAF7C}"/>
          </ac:spMkLst>
        </pc:spChg>
        <pc:picChg chg="add mod">
          <ac:chgData name="akak640 akak640" userId="61722035dca38430" providerId="LiveId" clId="{7997F487-337C-4131-B13B-1AB5FCE31D72}" dt="2021-03-16T11:06:49.986" v="10552"/>
          <ac:picMkLst>
            <pc:docMk/>
            <pc:sldMk cId="2469971432" sldId="282"/>
            <ac:picMk id="3" creationId="{0C19FEEA-8F5B-472F-A0E4-8F7E903B2691}"/>
          </ac:picMkLst>
        </pc:picChg>
        <pc:picChg chg="add del mod">
          <ac:chgData name="akak640 akak640" userId="61722035dca38430" providerId="LiveId" clId="{7997F487-337C-4131-B13B-1AB5FCE31D72}" dt="2021-03-16T07:21:49.201" v="10549"/>
          <ac:picMkLst>
            <pc:docMk/>
            <pc:sldMk cId="2469971432" sldId="282"/>
            <ac:picMk id="3" creationId="{56622726-6C51-44ED-A827-A019EC4EAC66}"/>
          </ac:picMkLst>
        </pc:picChg>
      </pc:sldChg>
      <pc:sldChg chg="addSp delSp modSp add mod modNotesTx">
        <pc:chgData name="akak640 akak640" userId="61722035dca38430" providerId="LiveId" clId="{7997F487-337C-4131-B13B-1AB5FCE31D72}" dt="2021-03-11T05:42:53.451" v="3354"/>
        <pc:sldMkLst>
          <pc:docMk/>
          <pc:sldMk cId="1730369893" sldId="283"/>
        </pc:sldMkLst>
        <pc:spChg chg="mod">
          <ac:chgData name="akak640 akak640" userId="61722035dca38430" providerId="LiveId" clId="{7997F487-337C-4131-B13B-1AB5FCE31D72}" dt="2021-03-11T05:15:12.085" v="1548"/>
          <ac:spMkLst>
            <pc:docMk/>
            <pc:sldMk cId="1730369893" sldId="283"/>
            <ac:spMk id="28" creationId="{209EE7DE-17D2-415E-A613-FF659A596415}"/>
          </ac:spMkLst>
        </pc:spChg>
        <pc:spChg chg="add mod">
          <ac:chgData name="akak640 akak640" userId="61722035dca38430" providerId="LiveId" clId="{7997F487-337C-4131-B13B-1AB5FCE31D72}" dt="2021-03-11T05:23:32.359" v="1955" actId="20577"/>
          <ac:spMkLst>
            <pc:docMk/>
            <pc:sldMk cId="1730369893" sldId="283"/>
            <ac:spMk id="29" creationId="{10626BAD-63AB-4863-B64D-F295FC685D6A}"/>
          </ac:spMkLst>
        </pc:spChg>
        <pc:spChg chg="add mod">
          <ac:chgData name="akak640 akak640" userId="61722035dca38430" providerId="LiveId" clId="{7997F487-337C-4131-B13B-1AB5FCE31D72}" dt="2021-03-11T05:24:48.697" v="2271" actId="1076"/>
          <ac:spMkLst>
            <pc:docMk/>
            <pc:sldMk cId="1730369893" sldId="283"/>
            <ac:spMk id="30" creationId="{9C4F239F-1518-4607-9AD5-C8538120436F}"/>
          </ac:spMkLst>
        </pc:spChg>
        <pc:spChg chg="add mod">
          <ac:chgData name="akak640 akak640" userId="61722035dca38430" providerId="LiveId" clId="{7997F487-337C-4131-B13B-1AB5FCE31D72}" dt="2021-03-11T05:26:05.514" v="2460" actId="20577"/>
          <ac:spMkLst>
            <pc:docMk/>
            <pc:sldMk cId="1730369893" sldId="283"/>
            <ac:spMk id="31" creationId="{E5D04273-99A3-4FA0-B418-2172BA1E2447}"/>
          </ac:spMkLst>
        </pc:spChg>
        <pc:picChg chg="del">
          <ac:chgData name="akak640 akak640" userId="61722035dca38430" providerId="LiveId" clId="{7997F487-337C-4131-B13B-1AB5FCE31D72}" dt="2021-03-11T05:14:59.047" v="1533" actId="478"/>
          <ac:picMkLst>
            <pc:docMk/>
            <pc:sldMk cId="1730369893" sldId="283"/>
            <ac:picMk id="2" creationId="{9AD82065-D49D-4AAB-996F-94B39D19C940}"/>
          </ac:picMkLst>
        </pc:picChg>
        <pc:picChg chg="add mod">
          <ac:chgData name="akak640 akak640" userId="61722035dca38430" providerId="LiveId" clId="{7997F487-337C-4131-B13B-1AB5FCE31D72}" dt="2021-03-11T05:23:17.113" v="1903" actId="14100"/>
          <ac:picMkLst>
            <pc:docMk/>
            <pc:sldMk cId="1730369893" sldId="283"/>
            <ac:picMk id="4" creationId="{6A8BB43F-5385-46A6-8677-6F3A5950BC31}"/>
          </ac:picMkLst>
        </pc:picChg>
        <pc:picChg chg="add mod">
          <ac:chgData name="akak640 akak640" userId="61722035dca38430" providerId="LiveId" clId="{7997F487-337C-4131-B13B-1AB5FCE31D72}" dt="2021-03-11T05:23:09.671" v="1901" actId="1076"/>
          <ac:picMkLst>
            <pc:docMk/>
            <pc:sldMk cId="1730369893" sldId="283"/>
            <ac:picMk id="7" creationId="{7A8E1DD1-39B4-4B8B-BBF4-B64CBE8F2605}"/>
          </ac:picMkLst>
        </pc:picChg>
        <pc:picChg chg="add del mod">
          <ac:chgData name="akak640 akak640" userId="61722035dca38430" providerId="LiveId" clId="{7997F487-337C-4131-B13B-1AB5FCE31D72}" dt="2021-03-11T05:18:24.299" v="1553" actId="478"/>
          <ac:picMkLst>
            <pc:docMk/>
            <pc:sldMk cId="1730369893" sldId="283"/>
            <ac:picMk id="1026" creationId="{96E9C702-FA90-4249-893F-EC83AF74EA42}"/>
          </ac:picMkLst>
        </pc:picChg>
      </pc:sldChg>
      <pc:sldChg chg="addSp delSp modSp add mod">
        <pc:chgData name="akak640 akak640" userId="61722035dca38430" providerId="LiveId" clId="{7997F487-337C-4131-B13B-1AB5FCE31D72}" dt="2021-03-16T06:33:10.846" v="10495" actId="1076"/>
        <pc:sldMkLst>
          <pc:docMk/>
          <pc:sldMk cId="2763329018" sldId="290"/>
        </pc:sldMkLst>
        <pc:spChg chg="add mod">
          <ac:chgData name="akak640 akak640" userId="61722035dca38430" providerId="LiveId" clId="{7997F487-337C-4131-B13B-1AB5FCE31D72}" dt="2021-03-11T07:08:01.602" v="5863" actId="1076"/>
          <ac:spMkLst>
            <pc:docMk/>
            <pc:sldMk cId="2763329018" sldId="290"/>
            <ac:spMk id="28" creationId="{533D0E66-3068-4D9C-BF2A-EDE938A8EFA4}"/>
          </ac:spMkLst>
        </pc:spChg>
        <pc:spChg chg="add mod">
          <ac:chgData name="akak640 akak640" userId="61722035dca38430" providerId="LiveId" clId="{7997F487-337C-4131-B13B-1AB5FCE31D72}" dt="2021-03-11T07:04:10.357" v="5796" actId="1076"/>
          <ac:spMkLst>
            <pc:docMk/>
            <pc:sldMk cId="2763329018" sldId="290"/>
            <ac:spMk id="29" creationId="{AC7D8222-649C-454E-8878-8CDFA73029DA}"/>
          </ac:spMkLst>
        </pc:spChg>
        <pc:spChg chg="add mod">
          <ac:chgData name="akak640 akak640" userId="61722035dca38430" providerId="LiveId" clId="{7997F487-337C-4131-B13B-1AB5FCE31D72}" dt="2021-03-11T07:04:00.046" v="5795" actId="1076"/>
          <ac:spMkLst>
            <pc:docMk/>
            <pc:sldMk cId="2763329018" sldId="290"/>
            <ac:spMk id="30" creationId="{00D4D016-F1F5-4636-9224-0F012B5077A9}"/>
          </ac:spMkLst>
        </pc:spChg>
        <pc:spChg chg="add del mod">
          <ac:chgData name="akak640 akak640" userId="61722035dca38430" providerId="LiveId" clId="{7997F487-337C-4131-B13B-1AB5FCE31D72}" dt="2021-03-11T07:09:38.053" v="5909" actId="478"/>
          <ac:spMkLst>
            <pc:docMk/>
            <pc:sldMk cId="2763329018" sldId="290"/>
            <ac:spMk id="31" creationId="{07C5D7C6-E31F-4CD6-9301-D4C026B04DAA}"/>
          </ac:spMkLst>
        </pc:spChg>
        <pc:spChg chg="add mod">
          <ac:chgData name="akak640 akak640" userId="61722035dca38430" providerId="LiveId" clId="{7997F487-337C-4131-B13B-1AB5FCE31D72}" dt="2021-03-11T07:04:37.618" v="5799" actId="1076"/>
          <ac:spMkLst>
            <pc:docMk/>
            <pc:sldMk cId="2763329018" sldId="290"/>
            <ac:spMk id="32" creationId="{F1626321-66A0-4B3A-A242-280CED3121DD}"/>
          </ac:spMkLst>
        </pc:spChg>
        <pc:spChg chg="add mod">
          <ac:chgData name="akak640 akak640" userId="61722035dca38430" providerId="LiveId" clId="{7997F487-337C-4131-B13B-1AB5FCE31D72}" dt="2021-03-11T07:04:29.650" v="5798" actId="1076"/>
          <ac:spMkLst>
            <pc:docMk/>
            <pc:sldMk cId="2763329018" sldId="290"/>
            <ac:spMk id="34" creationId="{705725AB-716B-48AC-B5A2-60EEBF43F510}"/>
          </ac:spMkLst>
        </pc:spChg>
        <pc:spChg chg="add mod">
          <ac:chgData name="akak640 akak640" userId="61722035dca38430" providerId="LiveId" clId="{7997F487-337C-4131-B13B-1AB5FCE31D72}" dt="2021-03-11T07:09:14.107" v="5906" actId="1076"/>
          <ac:spMkLst>
            <pc:docMk/>
            <pc:sldMk cId="2763329018" sldId="290"/>
            <ac:spMk id="35" creationId="{80416CC5-A5E3-4E94-A314-00F28EDB604B}"/>
          </ac:spMkLst>
        </pc:spChg>
        <pc:spChg chg="add mod">
          <ac:chgData name="akak640 akak640" userId="61722035dca38430" providerId="LiveId" clId="{7997F487-337C-4131-B13B-1AB5FCE31D72}" dt="2021-03-11T07:05:36.451" v="5818"/>
          <ac:spMkLst>
            <pc:docMk/>
            <pc:sldMk cId="2763329018" sldId="290"/>
            <ac:spMk id="36" creationId="{917D0524-7B5E-4187-B0B2-2DF04200BC41}"/>
          </ac:spMkLst>
        </pc:spChg>
        <pc:spChg chg="add mod">
          <ac:chgData name="akak640 akak640" userId="61722035dca38430" providerId="LiveId" clId="{7997F487-337C-4131-B13B-1AB5FCE31D72}" dt="2021-03-11T07:05:49.667" v="5822" actId="14100"/>
          <ac:spMkLst>
            <pc:docMk/>
            <pc:sldMk cId="2763329018" sldId="290"/>
            <ac:spMk id="37" creationId="{F1818E7B-5225-4A39-B3B5-F323E090964D}"/>
          </ac:spMkLst>
        </pc:spChg>
        <pc:spChg chg="add mod">
          <ac:chgData name="akak640 akak640" userId="61722035dca38430" providerId="LiveId" clId="{7997F487-337C-4131-B13B-1AB5FCE31D72}" dt="2021-03-11T07:09:19.230" v="5907" actId="1076"/>
          <ac:spMkLst>
            <pc:docMk/>
            <pc:sldMk cId="2763329018" sldId="290"/>
            <ac:spMk id="38" creationId="{461E9213-6ACF-4132-AECC-DDFD5E46A18C}"/>
          </ac:spMkLst>
        </pc:spChg>
        <pc:spChg chg="add mod">
          <ac:chgData name="akak640 akak640" userId="61722035dca38430" providerId="LiveId" clId="{7997F487-337C-4131-B13B-1AB5FCE31D72}" dt="2021-03-11T07:07:04.054" v="5845" actId="1076"/>
          <ac:spMkLst>
            <pc:docMk/>
            <pc:sldMk cId="2763329018" sldId="290"/>
            <ac:spMk id="45" creationId="{722096CF-36DE-43D7-981F-9E7627FA8D06}"/>
          </ac:spMkLst>
        </pc:spChg>
        <pc:spChg chg="add mod">
          <ac:chgData name="akak640 akak640" userId="61722035dca38430" providerId="LiveId" clId="{7997F487-337C-4131-B13B-1AB5FCE31D72}" dt="2021-03-16T06:33:10.846" v="10495" actId="1076"/>
          <ac:spMkLst>
            <pc:docMk/>
            <pc:sldMk cId="2763329018" sldId="290"/>
            <ac:spMk id="48" creationId="{472715AC-E15D-445D-9274-139B94658D79}"/>
          </ac:spMkLst>
        </pc:spChg>
        <pc:spChg chg="add mod">
          <ac:chgData name="akak640 akak640" userId="61722035dca38430" providerId="LiveId" clId="{7997F487-337C-4131-B13B-1AB5FCE31D72}" dt="2021-03-11T07:06:45.267" v="5842" actId="1076"/>
          <ac:spMkLst>
            <pc:docMk/>
            <pc:sldMk cId="2763329018" sldId="290"/>
            <ac:spMk id="61" creationId="{B263FA19-2E9C-42A9-A6AA-2B841E83FB0A}"/>
          </ac:spMkLst>
        </pc:spChg>
        <pc:spChg chg="add mod">
          <ac:chgData name="akak640 akak640" userId="61722035dca38430" providerId="LiveId" clId="{7997F487-337C-4131-B13B-1AB5FCE31D72}" dt="2021-03-11T07:08:53.869" v="5904"/>
          <ac:spMkLst>
            <pc:docMk/>
            <pc:sldMk cId="2763329018" sldId="290"/>
            <ac:spMk id="83" creationId="{44D6750F-7320-4908-B7B8-76E50B436095}"/>
          </ac:spMkLst>
        </pc:spChg>
        <pc:cxnChg chg="add mod">
          <ac:chgData name="akak640 akak640" userId="61722035dca38430" providerId="LiveId" clId="{7997F487-337C-4131-B13B-1AB5FCE31D72}" dt="2021-03-11T07:04:29.650" v="5798" actId="1076"/>
          <ac:cxnSpMkLst>
            <pc:docMk/>
            <pc:sldMk cId="2763329018" sldId="290"/>
            <ac:cxnSpMk id="33" creationId="{75D73CAD-3096-4782-BCC4-EC7F3832EC80}"/>
          </ac:cxnSpMkLst>
        </pc:cxnChg>
        <pc:cxnChg chg="add del mod">
          <ac:chgData name="akak640 akak640" userId="61722035dca38430" providerId="LiveId" clId="{7997F487-337C-4131-B13B-1AB5FCE31D72}" dt="2021-03-11T07:07:25.220" v="5849" actId="478"/>
          <ac:cxnSpMkLst>
            <pc:docMk/>
            <pc:sldMk cId="2763329018" sldId="290"/>
            <ac:cxnSpMk id="40" creationId="{E7B231B7-96A7-4981-A45F-1693FBC982B0}"/>
          </ac:cxnSpMkLst>
        </pc:cxnChg>
        <pc:cxnChg chg="add mod">
          <ac:chgData name="akak640 akak640" userId="61722035dca38430" providerId="LiveId" clId="{7997F487-337C-4131-B13B-1AB5FCE31D72}" dt="2021-03-11T07:06:48.118" v="5843" actId="14100"/>
          <ac:cxnSpMkLst>
            <pc:docMk/>
            <pc:sldMk cId="2763329018" sldId="290"/>
            <ac:cxnSpMk id="41" creationId="{D8D1CCDF-66EE-4A1E-80CE-41479605D1B1}"/>
          </ac:cxnSpMkLst>
        </pc:cxnChg>
        <pc:cxnChg chg="add mod">
          <ac:chgData name="akak640 akak640" userId="61722035dca38430" providerId="LiveId" clId="{7997F487-337C-4131-B13B-1AB5FCE31D72}" dt="2021-03-11T07:06:18.778" v="5827" actId="14100"/>
          <ac:cxnSpMkLst>
            <pc:docMk/>
            <pc:sldMk cId="2763329018" sldId="290"/>
            <ac:cxnSpMk id="42" creationId="{31532C15-1069-4072-887B-26D72894E4F6}"/>
          </ac:cxnSpMkLst>
        </pc:cxnChg>
        <pc:cxnChg chg="add mod">
          <ac:chgData name="akak640 akak640" userId="61722035dca38430" providerId="LiveId" clId="{7997F487-337C-4131-B13B-1AB5FCE31D72}" dt="2021-03-11T07:06:15.451" v="5826" actId="14100"/>
          <ac:cxnSpMkLst>
            <pc:docMk/>
            <pc:sldMk cId="2763329018" sldId="290"/>
            <ac:cxnSpMk id="43" creationId="{4001B690-5370-4B12-BF11-DBADDB62A46C}"/>
          </ac:cxnSpMkLst>
        </pc:cxnChg>
        <pc:cxnChg chg="add mod">
          <ac:chgData name="akak640 akak640" userId="61722035dca38430" providerId="LiveId" clId="{7997F487-337C-4131-B13B-1AB5FCE31D72}" dt="2021-03-11T07:06:12.680" v="5825" actId="14100"/>
          <ac:cxnSpMkLst>
            <pc:docMk/>
            <pc:sldMk cId="2763329018" sldId="290"/>
            <ac:cxnSpMk id="44" creationId="{C14D06D6-B187-4D59-9893-01B6702C3D85}"/>
          </ac:cxnSpMkLst>
        </pc:cxnChg>
        <pc:cxnChg chg="add mod">
          <ac:chgData name="akak640 akak640" userId="61722035dca38430" providerId="LiveId" clId="{7997F487-337C-4131-B13B-1AB5FCE31D72}" dt="2021-03-11T07:09:19.230" v="5907" actId="1076"/>
          <ac:cxnSpMkLst>
            <pc:docMk/>
            <pc:sldMk cId="2763329018" sldId="290"/>
            <ac:cxnSpMk id="46" creationId="{CD8D7B81-AD6B-4A15-A9F0-6EFBEBFCA505}"/>
          </ac:cxnSpMkLst>
        </pc:cxnChg>
        <pc:cxnChg chg="add mod">
          <ac:chgData name="akak640 akak640" userId="61722035dca38430" providerId="LiveId" clId="{7997F487-337C-4131-B13B-1AB5FCE31D72}" dt="2021-03-11T07:07:04.054" v="5845" actId="1076"/>
          <ac:cxnSpMkLst>
            <pc:docMk/>
            <pc:sldMk cId="2763329018" sldId="290"/>
            <ac:cxnSpMk id="47" creationId="{A3EB3DF2-B0EE-4145-B5C3-E931C5E54C64}"/>
          </ac:cxnSpMkLst>
        </pc:cxnChg>
        <pc:cxnChg chg="add mod">
          <ac:chgData name="akak640 akak640" userId="61722035dca38430" providerId="LiveId" clId="{7997F487-337C-4131-B13B-1AB5FCE31D72}" dt="2021-03-11T07:09:19.230" v="5907" actId="1076"/>
          <ac:cxnSpMkLst>
            <pc:docMk/>
            <pc:sldMk cId="2763329018" sldId="290"/>
            <ac:cxnSpMk id="77" creationId="{E1EE2141-A9AC-4A6E-92AA-22C5F7CE075B}"/>
          </ac:cxnSpMkLst>
        </pc:cxnChg>
        <pc:cxnChg chg="add mod">
          <ac:chgData name="akak640 akak640" userId="61722035dca38430" providerId="LiveId" clId="{7997F487-337C-4131-B13B-1AB5FCE31D72}" dt="2021-03-11T07:09:14.107" v="5906" actId="1076"/>
          <ac:cxnSpMkLst>
            <pc:docMk/>
            <pc:sldMk cId="2763329018" sldId="290"/>
            <ac:cxnSpMk id="80" creationId="{89033200-0660-4D6E-9468-8FA4E5EA27F3}"/>
          </ac:cxnSpMkLst>
        </pc:cxnChg>
      </pc:sldChg>
      <pc:sldChg chg="modSp mod">
        <pc:chgData name="akak640 akak640" userId="61722035dca38430" providerId="LiveId" clId="{7997F487-337C-4131-B13B-1AB5FCE31D72}" dt="2021-03-16T06:55:44.888" v="10499" actId="1076"/>
        <pc:sldMkLst>
          <pc:docMk/>
          <pc:sldMk cId="4286265624" sldId="291"/>
        </pc:sldMkLst>
        <pc:spChg chg="mod">
          <ac:chgData name="akak640 akak640" userId="61722035dca38430" providerId="LiveId" clId="{7997F487-337C-4131-B13B-1AB5FCE31D72}" dt="2021-03-16T06:55:44.888" v="10499" actId="1076"/>
          <ac:spMkLst>
            <pc:docMk/>
            <pc:sldMk cId="4286265624" sldId="291"/>
            <ac:spMk id="28" creationId="{209EE7DE-17D2-415E-A613-FF659A596415}"/>
          </ac:spMkLst>
        </pc:spChg>
      </pc:sldChg>
      <pc:sldChg chg="modSp mod">
        <pc:chgData name="akak640 akak640" userId="61722035dca38430" providerId="LiveId" clId="{7997F487-337C-4131-B13B-1AB5FCE31D72}" dt="2021-03-13T03:08:16.281" v="6209" actId="1076"/>
        <pc:sldMkLst>
          <pc:docMk/>
          <pc:sldMk cId="1897295759" sldId="292"/>
        </pc:sldMkLst>
        <pc:inkChg chg="mod">
          <ac:chgData name="akak640 akak640" userId="61722035dca38430" providerId="LiveId" clId="{7997F487-337C-4131-B13B-1AB5FCE31D72}" dt="2021-03-13T03:08:16.281" v="6209" actId="1076"/>
          <ac:inkMkLst>
            <pc:docMk/>
            <pc:sldMk cId="1897295759" sldId="292"/>
            <ac:inkMk id="16" creationId="{029CF269-49A5-4688-BDB7-8EB9CFD21C89}"/>
          </ac:inkMkLst>
        </pc:inkChg>
      </pc:sldChg>
      <pc:sldChg chg="modSp mod">
        <pc:chgData name="akak640 akak640" userId="61722035dca38430" providerId="LiveId" clId="{7997F487-337C-4131-B13B-1AB5FCE31D72}" dt="2021-03-13T06:19:56.009" v="9935" actId="1076"/>
        <pc:sldMkLst>
          <pc:docMk/>
          <pc:sldMk cId="2631639755" sldId="294"/>
        </pc:sldMkLst>
        <pc:picChg chg="mod">
          <ac:chgData name="akak640 akak640" userId="61722035dca38430" providerId="LiveId" clId="{7997F487-337C-4131-B13B-1AB5FCE31D72}" dt="2021-03-13T06:19:56.009" v="9935" actId="1076"/>
          <ac:picMkLst>
            <pc:docMk/>
            <pc:sldMk cId="2631639755" sldId="294"/>
            <ac:picMk id="4" creationId="{3361141E-1A7D-426B-9B87-A04E5C5FAFA8}"/>
          </ac:picMkLst>
        </pc:picChg>
      </pc:sldChg>
      <pc:sldChg chg="addSp modSp mod">
        <pc:chgData name="akak640 akak640" userId="61722035dca38430" providerId="LiveId" clId="{7997F487-337C-4131-B13B-1AB5FCE31D72}" dt="2021-03-13T06:22:14.417" v="10065"/>
        <pc:sldMkLst>
          <pc:docMk/>
          <pc:sldMk cId="1742950482" sldId="295"/>
        </pc:sldMkLst>
        <pc:spChg chg="add mod">
          <ac:chgData name="akak640 akak640" userId="61722035dca38430" providerId="LiveId" clId="{7997F487-337C-4131-B13B-1AB5FCE31D72}" dt="2021-03-13T06:12:08.711" v="9902" actId="571"/>
          <ac:spMkLst>
            <pc:docMk/>
            <pc:sldMk cId="1742950482" sldId="295"/>
            <ac:spMk id="47" creationId="{5511FCF0-F308-4C50-A41C-0AADFDF3CAF8}"/>
          </ac:spMkLst>
        </pc:spChg>
        <pc:spChg chg="mod">
          <ac:chgData name="akak640 akak640" userId="61722035dca38430" providerId="LiveId" clId="{7997F487-337C-4131-B13B-1AB5FCE31D72}" dt="2021-03-13T06:10:14.905" v="9898" actId="1076"/>
          <ac:spMkLst>
            <pc:docMk/>
            <pc:sldMk cId="1742950482" sldId="295"/>
            <ac:spMk id="86" creationId="{9AEB8B13-ACFA-425F-9E00-CE3A0E8C967D}"/>
          </ac:spMkLst>
        </pc:spChg>
        <pc:spChg chg="mod">
          <ac:chgData name="akak640 akak640" userId="61722035dca38430" providerId="LiveId" clId="{7997F487-337C-4131-B13B-1AB5FCE31D72}" dt="2021-03-13T06:22:14.417" v="10065"/>
          <ac:spMkLst>
            <pc:docMk/>
            <pc:sldMk cId="1742950482" sldId="295"/>
            <ac:spMk id="88" creationId="{358FFD60-DC15-42B5-9E44-7A0DE6E5066C}"/>
          </ac:spMkLst>
        </pc:spChg>
        <pc:grpChg chg="mod">
          <ac:chgData name="akak640 akak640" userId="61722035dca38430" providerId="LiveId" clId="{7997F487-337C-4131-B13B-1AB5FCE31D72}" dt="2021-03-13T06:20:06.247" v="9937" actId="1076"/>
          <ac:grpSpMkLst>
            <pc:docMk/>
            <pc:sldMk cId="1742950482" sldId="295"/>
            <ac:grpSpMk id="50" creationId="{E4CF093F-3E30-411E-A489-84E012D4EB33}"/>
          </ac:grpSpMkLst>
        </pc:grpChg>
        <pc:picChg chg="mod">
          <ac:chgData name="akak640 akak640" userId="61722035dca38430" providerId="LiveId" clId="{7997F487-337C-4131-B13B-1AB5FCE31D72}" dt="2021-03-13T06:10:37.955" v="9900" actId="1076"/>
          <ac:picMkLst>
            <pc:docMk/>
            <pc:sldMk cId="1742950482" sldId="295"/>
            <ac:picMk id="9" creationId="{726B2C45-6270-4DEA-955F-C1188694F113}"/>
          </ac:picMkLst>
        </pc:picChg>
      </pc:sldChg>
      <pc:sldChg chg="addSp delSp modSp mod">
        <pc:chgData name="akak640 akak640" userId="61722035dca38430" providerId="LiveId" clId="{7997F487-337C-4131-B13B-1AB5FCE31D72}" dt="2021-03-13T05:47:53.592" v="9723" actId="20577"/>
        <pc:sldMkLst>
          <pc:docMk/>
          <pc:sldMk cId="4138103796" sldId="297"/>
        </pc:sldMkLst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" creationId="{5F0A695E-3528-4198-ACD1-B03B5446B1F6}"/>
          </ac:spMkLst>
        </pc:spChg>
        <pc:spChg chg="mod">
          <ac:chgData name="akak640 akak640" userId="61722035dca38430" providerId="LiveId" clId="{7997F487-337C-4131-B13B-1AB5FCE31D72}" dt="2021-03-13T05:37:08.843" v="8992" actId="20577"/>
          <ac:spMkLst>
            <pc:docMk/>
            <pc:sldMk cId="4138103796" sldId="297"/>
            <ac:spMk id="28" creationId="{F240D309-B616-49FE-92EE-13A091A6A232}"/>
          </ac:spMkLst>
        </pc:spChg>
        <pc:spChg chg="add mod">
          <ac:chgData name="akak640 akak640" userId="61722035dca38430" providerId="LiveId" clId="{7997F487-337C-4131-B13B-1AB5FCE31D72}" dt="2021-03-13T05:47:53.592" v="9723" actId="20577"/>
          <ac:spMkLst>
            <pc:docMk/>
            <pc:sldMk cId="4138103796" sldId="297"/>
            <ac:spMk id="30" creationId="{EB5DBD94-A6AA-4CA5-B63C-39342E91AD36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1" creationId="{212675E3-5CE8-474F-B758-D2AA12AD1DA1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2" creationId="{47FAF587-E29B-47AC-BD2F-BB3DEBAD5A89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3" creationId="{26418839-F7A3-482A-8887-7E22C659A548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4" creationId="{166D08A7-34E3-42B0-931D-EBBAEE32EA72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5" creationId="{B83B489F-C437-4123-9228-2E6E0FCF67DF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6" creationId="{76FD528B-2AE8-4B7B-AB20-BF1138829D95}"/>
          </ac:spMkLst>
        </pc:spChg>
        <pc:spChg chg="add mod">
          <ac:chgData name="akak640 akak640" userId="61722035dca38430" providerId="LiveId" clId="{7997F487-337C-4131-B13B-1AB5FCE31D72}" dt="2021-03-13T05:47:32.929" v="9709" actId="1035"/>
          <ac:spMkLst>
            <pc:docMk/>
            <pc:sldMk cId="4138103796" sldId="297"/>
            <ac:spMk id="37" creationId="{9DC84BB6-29AA-43DD-9503-045C124D6564}"/>
          </ac:spMkLst>
        </pc:spChg>
        <pc:picChg chg="del mod">
          <ac:chgData name="akak640 akak640" userId="61722035dca38430" providerId="LiveId" clId="{7997F487-337C-4131-B13B-1AB5FCE31D72}" dt="2021-03-13T05:46:33.905" v="9705" actId="478"/>
          <ac:picMkLst>
            <pc:docMk/>
            <pc:sldMk cId="4138103796" sldId="297"/>
            <ac:picMk id="29" creationId="{813369E1-FEBC-4575-9D44-6CB41BE329DC}"/>
          </ac:picMkLst>
        </pc:picChg>
      </pc:sldChg>
      <pc:sldChg chg="addSp delSp modSp add mod">
        <pc:chgData name="akak640 akak640" userId="61722035dca38430" providerId="LiveId" clId="{7997F487-337C-4131-B13B-1AB5FCE31D72}" dt="2021-03-16T11:23:14.127" v="10557"/>
        <pc:sldMkLst>
          <pc:docMk/>
          <pc:sldMk cId="2015833282" sldId="298"/>
        </pc:sldMkLst>
        <pc:spChg chg="del">
          <ac:chgData name="akak640 akak640" userId="61722035dca38430" providerId="LiveId" clId="{7997F487-337C-4131-B13B-1AB5FCE31D72}" dt="2021-03-11T07:10:14.998" v="5939" actId="478"/>
          <ac:spMkLst>
            <pc:docMk/>
            <pc:sldMk cId="2015833282" sldId="298"/>
            <ac:spMk id="29" creationId="{AC7D8222-649C-454E-8878-8CDFA73029DA}"/>
          </ac:spMkLst>
        </pc:spChg>
        <pc:spChg chg="mod">
          <ac:chgData name="akak640 akak640" userId="61722035dca38430" providerId="LiveId" clId="{7997F487-337C-4131-B13B-1AB5FCE31D72}" dt="2021-03-11T07:10:36.649" v="5948" actId="1076"/>
          <ac:spMkLst>
            <pc:docMk/>
            <pc:sldMk cId="2015833282" sldId="298"/>
            <ac:spMk id="32" creationId="{F1626321-66A0-4B3A-A242-280CED3121DD}"/>
          </ac:spMkLst>
        </pc:spChg>
        <pc:spChg chg="del">
          <ac:chgData name="akak640 akak640" userId="61722035dca38430" providerId="LiveId" clId="{7997F487-337C-4131-B13B-1AB5FCE31D72}" dt="2021-03-11T07:10:18.265" v="5940" actId="478"/>
          <ac:spMkLst>
            <pc:docMk/>
            <pc:sldMk cId="2015833282" sldId="298"/>
            <ac:spMk id="34" creationId="{705725AB-716B-48AC-B5A2-60EEBF43F510}"/>
          </ac:spMkLst>
        </pc:spChg>
        <pc:spChg chg="add mod">
          <ac:chgData name="akak640 akak640" userId="61722035dca38430" providerId="LiveId" clId="{7997F487-337C-4131-B13B-1AB5FCE31D72}" dt="2021-03-16T06:57:31.102" v="10537"/>
          <ac:spMkLst>
            <pc:docMk/>
            <pc:sldMk cId="2015833282" sldId="298"/>
            <ac:spMk id="36" creationId="{147C4C88-627A-4D7E-AAF4-785B6D11CAEC}"/>
          </ac:spMkLst>
        </pc:spChg>
        <pc:spChg chg="del">
          <ac:chgData name="akak640 akak640" userId="61722035dca38430" providerId="LiveId" clId="{7997F487-337C-4131-B13B-1AB5FCE31D72}" dt="2021-03-11T07:10:20.209" v="5942" actId="478"/>
          <ac:spMkLst>
            <pc:docMk/>
            <pc:sldMk cId="2015833282" sldId="298"/>
            <ac:spMk id="36" creationId="{917D0524-7B5E-4187-B0B2-2DF04200BC41}"/>
          </ac:spMkLst>
        </pc:spChg>
        <pc:spChg chg="del">
          <ac:chgData name="akak640 akak640" userId="61722035dca38430" providerId="LiveId" clId="{7997F487-337C-4131-B13B-1AB5FCE31D72}" dt="2021-03-11T07:10:29.874" v="5947" actId="478"/>
          <ac:spMkLst>
            <pc:docMk/>
            <pc:sldMk cId="2015833282" sldId="298"/>
            <ac:spMk id="37" creationId="{F1818E7B-5225-4A39-B3B5-F323E090964D}"/>
          </ac:spMkLst>
        </pc:spChg>
        <pc:spChg chg="mod">
          <ac:chgData name="akak640 akak640" userId="61722035dca38430" providerId="LiveId" clId="{7997F487-337C-4131-B13B-1AB5FCE31D72}" dt="2021-03-11T07:09:54.794" v="5926"/>
          <ac:spMkLst>
            <pc:docMk/>
            <pc:sldMk cId="2015833282" sldId="298"/>
            <ac:spMk id="48" creationId="{472715AC-E15D-445D-9274-139B94658D79}"/>
          </ac:spMkLst>
        </pc:spChg>
        <pc:spChg chg="add mod">
          <ac:chgData name="akak640 akak640" userId="61722035dca38430" providerId="LiveId" clId="{7997F487-337C-4131-B13B-1AB5FCE31D72}" dt="2021-03-11T07:11:43.216" v="6105" actId="20577"/>
          <ac:spMkLst>
            <pc:docMk/>
            <pc:sldMk cId="2015833282" sldId="298"/>
            <ac:spMk id="49" creationId="{1C6C6D36-0C0F-4453-B18B-A98AAA5F58E5}"/>
          </ac:spMkLst>
        </pc:spChg>
        <pc:spChg chg="add mod">
          <ac:chgData name="akak640 akak640" userId="61722035dca38430" providerId="LiveId" clId="{7997F487-337C-4131-B13B-1AB5FCE31D72}" dt="2021-03-11T07:13:18.201" v="6199"/>
          <ac:spMkLst>
            <pc:docMk/>
            <pc:sldMk cId="2015833282" sldId="298"/>
            <ac:spMk id="52" creationId="{6CDAA94C-B73F-4892-B3A2-57BC20D6580F}"/>
          </ac:spMkLst>
        </pc:spChg>
        <pc:picChg chg="add mod">
          <ac:chgData name="akak640 akak640" userId="61722035dca38430" providerId="LiveId" clId="{7997F487-337C-4131-B13B-1AB5FCE31D72}" dt="2021-03-16T11:23:14.127" v="10557"/>
          <ac:picMkLst>
            <pc:docMk/>
            <pc:sldMk cId="2015833282" sldId="298"/>
            <ac:picMk id="2" creationId="{8768513B-F35A-4000-B965-FA82BE2DA75E}"/>
          </ac:picMkLst>
        </pc:picChg>
        <pc:cxnChg chg="del mod">
          <ac:chgData name="akak640 akak640" userId="61722035dca38430" providerId="LiveId" clId="{7997F487-337C-4131-B13B-1AB5FCE31D72}" dt="2021-03-11T07:10:18.808" v="5941" actId="478"/>
          <ac:cxnSpMkLst>
            <pc:docMk/>
            <pc:sldMk cId="2015833282" sldId="298"/>
            <ac:cxnSpMk id="33" creationId="{75D73CAD-3096-4782-BCC4-EC7F3832EC80}"/>
          </ac:cxnSpMkLst>
        </pc:cxnChg>
        <pc:cxnChg chg="del mod">
          <ac:chgData name="akak640 akak640" userId="61722035dca38430" providerId="LiveId" clId="{7997F487-337C-4131-B13B-1AB5FCE31D72}" dt="2021-03-11T07:10:25.249" v="5946" actId="478"/>
          <ac:cxnSpMkLst>
            <pc:docMk/>
            <pc:sldMk cId="2015833282" sldId="298"/>
            <ac:cxnSpMk id="41" creationId="{D8D1CCDF-66EE-4A1E-80CE-41479605D1B1}"/>
          </ac:cxnSpMkLst>
        </pc:cxnChg>
        <pc:cxnChg chg="del mod">
          <ac:chgData name="akak640 akak640" userId="61722035dca38430" providerId="LiveId" clId="{7997F487-337C-4131-B13B-1AB5FCE31D72}" dt="2021-03-11T07:10:21.432" v="5943" actId="478"/>
          <ac:cxnSpMkLst>
            <pc:docMk/>
            <pc:sldMk cId="2015833282" sldId="298"/>
            <ac:cxnSpMk id="42" creationId="{31532C15-1069-4072-887B-26D72894E4F6}"/>
          </ac:cxnSpMkLst>
        </pc:cxnChg>
        <pc:cxnChg chg="del mod">
          <ac:chgData name="akak640 akak640" userId="61722035dca38430" providerId="LiveId" clId="{7997F487-337C-4131-B13B-1AB5FCE31D72}" dt="2021-03-11T07:10:21.943" v="5944" actId="478"/>
          <ac:cxnSpMkLst>
            <pc:docMk/>
            <pc:sldMk cId="2015833282" sldId="298"/>
            <ac:cxnSpMk id="43" creationId="{4001B690-5370-4B12-BF11-DBADDB62A46C}"/>
          </ac:cxnSpMkLst>
        </pc:cxnChg>
        <pc:cxnChg chg="del mod">
          <ac:chgData name="akak640 akak640" userId="61722035dca38430" providerId="LiveId" clId="{7997F487-337C-4131-B13B-1AB5FCE31D72}" dt="2021-03-11T07:10:24.304" v="5945" actId="478"/>
          <ac:cxnSpMkLst>
            <pc:docMk/>
            <pc:sldMk cId="2015833282" sldId="298"/>
            <ac:cxnSpMk id="44" creationId="{C14D06D6-B187-4D59-9893-01B6702C3D85}"/>
          </ac:cxnSpMkLst>
        </pc:cxnChg>
        <pc:cxnChg chg="add mod">
          <ac:chgData name="akak640 akak640" userId="61722035dca38430" providerId="LiveId" clId="{7997F487-337C-4131-B13B-1AB5FCE31D72}" dt="2021-03-11T07:12:21.018" v="6109" actId="14100"/>
          <ac:cxnSpMkLst>
            <pc:docMk/>
            <pc:sldMk cId="2015833282" sldId="298"/>
            <ac:cxnSpMk id="50" creationId="{D445C70E-AC45-438F-8BDC-16D41C78F479}"/>
          </ac:cxnSpMkLst>
        </pc:cxnChg>
        <pc:cxnChg chg="add mod">
          <ac:chgData name="akak640 akak640" userId="61722035dca38430" providerId="LiveId" clId="{7997F487-337C-4131-B13B-1AB5FCE31D72}" dt="2021-03-11T07:12:22.677" v="6110" actId="14100"/>
          <ac:cxnSpMkLst>
            <pc:docMk/>
            <pc:sldMk cId="2015833282" sldId="298"/>
            <ac:cxnSpMk id="51" creationId="{07C6CE3E-6BAB-4681-B1C8-D2E822E0F3A9}"/>
          </ac:cxnSpMkLst>
        </pc:cxnChg>
        <pc:cxnChg chg="add mod">
          <ac:chgData name="akak640 akak640" userId="61722035dca38430" providerId="LiveId" clId="{7997F487-337C-4131-B13B-1AB5FCE31D72}" dt="2021-03-11T07:13:24.433" v="6202" actId="14100"/>
          <ac:cxnSpMkLst>
            <pc:docMk/>
            <pc:sldMk cId="2015833282" sldId="298"/>
            <ac:cxnSpMk id="53" creationId="{59787998-A5A7-4F83-8496-150D0BF914B2}"/>
          </ac:cxnSpMkLst>
        </pc:cxnChg>
        <pc:cxnChg chg="add mod">
          <ac:chgData name="akak640 akak640" userId="61722035dca38430" providerId="LiveId" clId="{7997F487-337C-4131-B13B-1AB5FCE31D72}" dt="2021-03-11T07:13:30.051" v="6205" actId="14100"/>
          <ac:cxnSpMkLst>
            <pc:docMk/>
            <pc:sldMk cId="2015833282" sldId="298"/>
            <ac:cxnSpMk id="55" creationId="{F8CC7FFA-EB67-48A5-BFEA-8A9F4190C9B3}"/>
          </ac:cxnSpMkLst>
        </pc:cxnChg>
      </pc:sldChg>
      <pc:sldChg chg="addSp modSp">
        <pc:chgData name="akak640 akak640" userId="61722035dca38430" providerId="LiveId" clId="{7997F487-337C-4131-B13B-1AB5FCE31D72}" dt="2021-03-16T11:11:50.060" v="10555"/>
        <pc:sldMkLst>
          <pc:docMk/>
          <pc:sldMk cId="1423815955" sldId="299"/>
        </pc:sldMkLst>
        <pc:spChg chg="add mod">
          <ac:chgData name="akak640 akak640" userId="61722035dca38430" providerId="LiveId" clId="{7997F487-337C-4131-B13B-1AB5FCE31D72}" dt="2021-03-16T06:57:18.886" v="10535"/>
          <ac:spMkLst>
            <pc:docMk/>
            <pc:sldMk cId="1423815955" sldId="299"/>
            <ac:spMk id="29" creationId="{A4BAD340-8D9A-4D5E-88C5-A66328478CFD}"/>
          </ac:spMkLst>
        </pc:spChg>
        <pc:picChg chg="add mod">
          <ac:chgData name="akak640 akak640" userId="61722035dca38430" providerId="LiveId" clId="{7997F487-337C-4131-B13B-1AB5FCE31D72}" dt="2021-03-16T11:11:50.060" v="10555"/>
          <ac:picMkLst>
            <pc:docMk/>
            <pc:sldMk cId="1423815955" sldId="299"/>
            <ac:picMk id="2" creationId="{3BAF5A41-498A-4036-AA9A-B8522E757D21}"/>
          </ac:picMkLst>
        </pc:picChg>
      </pc:sldChg>
      <pc:sldChg chg="addSp delSp modSp add mod ord">
        <pc:chgData name="akak640 akak640" userId="61722035dca38430" providerId="LiveId" clId="{7997F487-337C-4131-B13B-1AB5FCE31D72}" dt="2021-03-16T11:20:37.998" v="10556"/>
        <pc:sldMkLst>
          <pc:docMk/>
          <pc:sldMk cId="3269515871" sldId="300"/>
        </pc:sldMkLst>
        <pc:spChg chg="add mod">
          <ac:chgData name="akak640 akak640" userId="61722035dca38430" providerId="LiveId" clId="{7997F487-337C-4131-B13B-1AB5FCE31D72}" dt="2021-03-16T06:57:25.013" v="10536"/>
          <ac:spMkLst>
            <pc:docMk/>
            <pc:sldMk cId="3269515871" sldId="300"/>
            <ac:spMk id="28" creationId="{009875F1-28CF-4E75-A586-C4C0964EA160}"/>
          </ac:spMkLst>
        </pc:spChg>
        <pc:spChg chg="del">
          <ac:chgData name="akak640 akak640" userId="61722035dca38430" providerId="LiveId" clId="{7997F487-337C-4131-B13B-1AB5FCE31D72}" dt="2021-03-13T03:39:54.325" v="6260" actId="478"/>
          <ac:spMkLst>
            <pc:docMk/>
            <pc:sldMk cId="3269515871" sldId="300"/>
            <ac:spMk id="28" creationId="{533D0E66-3068-4D9C-BF2A-EDE938A8EFA4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30" creationId="{00D4D016-F1F5-4636-9224-0F012B5077A9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32" creationId="{F1626321-66A0-4B3A-A242-280CED3121DD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35" creationId="{80416CC5-A5E3-4E94-A314-00F28EDB604B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38" creationId="{461E9213-6ACF-4132-AECC-DDFD5E46A18C}"/>
          </ac:spMkLst>
        </pc:spChg>
        <pc:spChg chg="add del mod">
          <ac:chgData name="akak640 akak640" userId="61722035dca38430" providerId="LiveId" clId="{7997F487-337C-4131-B13B-1AB5FCE31D72}" dt="2021-03-13T04:06:37.636" v="7426" actId="478"/>
          <ac:spMkLst>
            <pc:docMk/>
            <pc:sldMk cId="3269515871" sldId="300"/>
            <ac:spMk id="40" creationId="{A19AC6D2-7497-440A-82C8-D7A56F2A38AD}"/>
          </ac:spMkLst>
        </pc:spChg>
        <pc:spChg chg="add del mod">
          <ac:chgData name="akak640 akak640" userId="61722035dca38430" providerId="LiveId" clId="{7997F487-337C-4131-B13B-1AB5FCE31D72}" dt="2021-03-13T03:42:45.158" v="6330" actId="478"/>
          <ac:spMkLst>
            <pc:docMk/>
            <pc:sldMk cId="3269515871" sldId="300"/>
            <ac:spMk id="41" creationId="{1352149E-1CA0-46B1-8D51-7DF07AFC5A77}"/>
          </ac:spMkLst>
        </pc:spChg>
        <pc:spChg chg="add mod ord">
          <ac:chgData name="akak640 akak640" userId="61722035dca38430" providerId="LiveId" clId="{7997F487-337C-4131-B13B-1AB5FCE31D72}" dt="2021-03-16T07:02:49.203" v="10543" actId="1076"/>
          <ac:spMkLst>
            <pc:docMk/>
            <pc:sldMk cId="3269515871" sldId="300"/>
            <ac:spMk id="44" creationId="{73E68D04-4ED9-42A3-92B7-34F58E5795DF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45" creationId="{722096CF-36DE-43D7-981F-9E7627FA8D06}"/>
          </ac:spMkLst>
        </pc:spChg>
        <pc:spChg chg="mod">
          <ac:chgData name="akak640 akak640" userId="61722035dca38430" providerId="LiveId" clId="{7997F487-337C-4131-B13B-1AB5FCE31D72}" dt="2021-03-13T06:49:52.884" v="10190" actId="20577"/>
          <ac:spMkLst>
            <pc:docMk/>
            <pc:sldMk cId="3269515871" sldId="300"/>
            <ac:spMk id="48" creationId="{472715AC-E15D-445D-9274-139B94658D79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49" creationId="{1C6C6D36-0C0F-4453-B18B-A98AAA5F58E5}"/>
          </ac:spMkLst>
        </pc:spChg>
        <pc:spChg chg="del">
          <ac:chgData name="akak640 akak640" userId="61722035dca38430" providerId="LiveId" clId="{7997F487-337C-4131-B13B-1AB5FCE31D72}" dt="2021-03-13T03:31:13.454" v="6216" actId="478"/>
          <ac:spMkLst>
            <pc:docMk/>
            <pc:sldMk cId="3269515871" sldId="300"/>
            <ac:spMk id="52" creationId="{6CDAA94C-B73F-4892-B3A2-57BC20D6580F}"/>
          </ac:spMkLst>
        </pc:spChg>
        <pc:spChg chg="del">
          <ac:chgData name="akak640 akak640" userId="61722035dca38430" providerId="LiveId" clId="{7997F487-337C-4131-B13B-1AB5FCE31D72}" dt="2021-03-13T03:31:12.722" v="6215" actId="478"/>
          <ac:spMkLst>
            <pc:docMk/>
            <pc:sldMk cId="3269515871" sldId="300"/>
            <ac:spMk id="61" creationId="{B263FA19-2E9C-42A9-A6AA-2B841E83FB0A}"/>
          </ac:spMkLst>
        </pc:spChg>
        <pc:spChg chg="del">
          <ac:chgData name="akak640 akak640" userId="61722035dca38430" providerId="LiveId" clId="{7997F487-337C-4131-B13B-1AB5FCE31D72}" dt="2021-03-13T03:31:17.257" v="6217" actId="478"/>
          <ac:spMkLst>
            <pc:docMk/>
            <pc:sldMk cId="3269515871" sldId="300"/>
            <ac:spMk id="83" creationId="{44D6750F-7320-4908-B7B8-76E50B436095}"/>
          </ac:spMkLst>
        </pc:spChg>
        <pc:picChg chg="add mod">
          <ac:chgData name="akak640 akak640" userId="61722035dca38430" providerId="LiveId" clId="{7997F487-337C-4131-B13B-1AB5FCE31D72}" dt="2021-03-16T11:20:37.998" v="10556"/>
          <ac:picMkLst>
            <pc:docMk/>
            <pc:sldMk cId="3269515871" sldId="300"/>
            <ac:picMk id="2" creationId="{0DC449DD-8C5B-4616-AFC8-A9FFE4ABCD4C}"/>
          </ac:picMkLst>
        </pc:picChg>
        <pc:picChg chg="add del mod">
          <ac:chgData name="akak640 akak640" userId="61722035dca38430" providerId="LiveId" clId="{7997F487-337C-4131-B13B-1AB5FCE31D72}" dt="2021-03-13T03:40:43.617" v="6268" actId="478"/>
          <ac:picMkLst>
            <pc:docMk/>
            <pc:sldMk cId="3269515871" sldId="300"/>
            <ac:picMk id="3" creationId="{6F7F7273-DB9B-4209-B813-B8535B4AC6BC}"/>
          </ac:picMkLst>
        </pc:picChg>
        <pc:picChg chg="add mod">
          <ac:chgData name="akak640 akak640" userId="61722035dca38430" providerId="LiveId" clId="{7997F487-337C-4131-B13B-1AB5FCE31D72}" dt="2021-03-13T04:15:54.817" v="7479" actId="1076"/>
          <ac:picMkLst>
            <pc:docMk/>
            <pc:sldMk cId="3269515871" sldId="300"/>
            <ac:picMk id="6" creationId="{036844CC-E51C-4F32-ACB0-FEFE9559D23F}"/>
          </ac:picMkLst>
        </pc:picChg>
        <pc:picChg chg="add mod">
          <ac:chgData name="akak640 akak640" userId="61722035dca38430" providerId="LiveId" clId="{7997F487-337C-4131-B13B-1AB5FCE31D72}" dt="2021-03-13T04:14:39.437" v="7466" actId="1076"/>
          <ac:picMkLst>
            <pc:docMk/>
            <pc:sldMk cId="3269515871" sldId="300"/>
            <ac:picMk id="8" creationId="{1CFAC199-F9F8-4E5E-8C66-F5B47424846E}"/>
          </ac:picMkLst>
        </pc:picChg>
        <pc:picChg chg="add mod">
          <ac:chgData name="akak640 akak640" userId="61722035dca38430" providerId="LiveId" clId="{7997F487-337C-4131-B13B-1AB5FCE31D72}" dt="2021-03-13T04:14:47.635" v="7469" actId="1076"/>
          <ac:picMkLst>
            <pc:docMk/>
            <pc:sldMk cId="3269515871" sldId="300"/>
            <ac:picMk id="10" creationId="{53A52E53-8533-41D0-9666-9805EBA6C1D3}"/>
          </ac:picMkLst>
        </pc:picChg>
        <pc:picChg chg="add mod">
          <ac:chgData name="akak640 akak640" userId="61722035dca38430" providerId="LiveId" clId="{7997F487-337C-4131-B13B-1AB5FCE31D72}" dt="2021-03-13T04:18:40.796" v="7488" actId="1076"/>
          <ac:picMkLst>
            <pc:docMk/>
            <pc:sldMk cId="3269515871" sldId="300"/>
            <ac:picMk id="12" creationId="{56ABF46A-E152-4EB2-99E2-B719523DCA77}"/>
          </ac:picMkLst>
        </pc:picChg>
        <pc:picChg chg="add mod">
          <ac:chgData name="akak640 akak640" userId="61722035dca38430" providerId="LiveId" clId="{7997F487-337C-4131-B13B-1AB5FCE31D72}" dt="2021-03-13T06:51:01.078" v="10197" actId="14100"/>
          <ac:picMkLst>
            <pc:docMk/>
            <pc:sldMk cId="3269515871" sldId="300"/>
            <ac:picMk id="73" creationId="{DE0D8F99-7095-4492-8A0E-C134017C01EE}"/>
          </ac:picMkLst>
        </pc:picChg>
        <pc:cxnChg chg="add del mod">
          <ac:chgData name="akak640 akak640" userId="61722035dca38430" providerId="LiveId" clId="{7997F487-337C-4131-B13B-1AB5FCE31D72}" dt="2021-03-13T04:20:28.777" v="7508" actId="478"/>
          <ac:cxnSpMkLst>
            <pc:docMk/>
            <pc:sldMk cId="3269515871" sldId="300"/>
            <ac:cxnSpMk id="14" creationId="{F0E56DED-3B14-439D-A710-C60099EABCB4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46" creationId="{CD8D7B81-AD6B-4A15-A9F0-6EFBEBFCA505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47" creationId="{A3EB3DF2-B0EE-4145-B5C3-E931C5E54C64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50" creationId="{D445C70E-AC45-438F-8BDC-16D41C78F479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51" creationId="{07C6CE3E-6BAB-4681-B1C8-D2E822E0F3A9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53" creationId="{59787998-A5A7-4F83-8496-150D0BF914B2}"/>
          </ac:cxnSpMkLst>
        </pc:cxnChg>
        <pc:cxnChg chg="add del mod">
          <ac:chgData name="akak640 akak640" userId="61722035dca38430" providerId="LiveId" clId="{7997F487-337C-4131-B13B-1AB5FCE31D72}" dt="2021-03-13T04:20:16.059" v="7502" actId="478"/>
          <ac:cxnSpMkLst>
            <pc:docMk/>
            <pc:sldMk cId="3269515871" sldId="300"/>
            <ac:cxnSpMk id="54" creationId="{9BE40B22-2A65-4D0F-877A-D1EADE379938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55" creationId="{F8CC7FFA-EB67-48A5-BFEA-8A9F4190C9B3}"/>
          </ac:cxnSpMkLst>
        </pc:cxnChg>
        <pc:cxnChg chg="add del mod">
          <ac:chgData name="akak640 akak640" userId="61722035dca38430" providerId="LiveId" clId="{7997F487-337C-4131-B13B-1AB5FCE31D72}" dt="2021-03-13T04:19:52.761" v="7496" actId="478"/>
          <ac:cxnSpMkLst>
            <pc:docMk/>
            <pc:sldMk cId="3269515871" sldId="300"/>
            <ac:cxnSpMk id="58" creationId="{B80953D0-F310-47CD-AF6D-5B263AB4C96C}"/>
          </ac:cxnSpMkLst>
        </pc:cxnChg>
        <pc:cxnChg chg="add mod">
          <ac:chgData name="akak640 akak640" userId="61722035dca38430" providerId="LiveId" clId="{7997F487-337C-4131-B13B-1AB5FCE31D72}" dt="2021-03-13T04:19:27.096" v="7492" actId="1582"/>
          <ac:cxnSpMkLst>
            <pc:docMk/>
            <pc:sldMk cId="3269515871" sldId="300"/>
            <ac:cxnSpMk id="59" creationId="{6CC3F9D4-9784-40CE-B33D-06DB897A510A}"/>
          </ac:cxnSpMkLst>
        </pc:cxnChg>
        <pc:cxnChg chg="add mod">
          <ac:chgData name="akak640 akak640" userId="61722035dca38430" providerId="LiveId" clId="{7997F487-337C-4131-B13B-1AB5FCE31D72}" dt="2021-03-13T04:19:57.326" v="7498" actId="14100"/>
          <ac:cxnSpMkLst>
            <pc:docMk/>
            <pc:sldMk cId="3269515871" sldId="300"/>
            <ac:cxnSpMk id="62" creationId="{F83743CB-9CD3-4F7F-9436-889DF99CFEAA}"/>
          </ac:cxnSpMkLst>
        </pc:cxnChg>
        <pc:cxnChg chg="add mod">
          <ac:chgData name="akak640 akak640" userId="61722035dca38430" providerId="LiveId" clId="{7997F487-337C-4131-B13B-1AB5FCE31D72}" dt="2021-03-13T04:20:21.109" v="7505" actId="14100"/>
          <ac:cxnSpMkLst>
            <pc:docMk/>
            <pc:sldMk cId="3269515871" sldId="300"/>
            <ac:cxnSpMk id="66" creationId="{B3D4F885-05AB-49E9-9733-130B256B620A}"/>
          </ac:cxnSpMkLst>
        </pc:cxnChg>
        <pc:cxnChg chg="add mod">
          <ac:chgData name="akak640 akak640" userId="61722035dca38430" providerId="LiveId" clId="{7997F487-337C-4131-B13B-1AB5FCE31D72}" dt="2021-03-13T04:20:32.748" v="7510" actId="14100"/>
          <ac:cxnSpMkLst>
            <pc:docMk/>
            <pc:sldMk cId="3269515871" sldId="300"/>
            <ac:cxnSpMk id="72" creationId="{F8F8B18A-5E8C-48A7-B0B0-040062251704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77" creationId="{E1EE2141-A9AC-4A6E-92AA-22C5F7CE075B}"/>
          </ac:cxnSpMkLst>
        </pc:cxnChg>
        <pc:cxnChg chg="del mod">
          <ac:chgData name="akak640 akak640" userId="61722035dca38430" providerId="LiveId" clId="{7997F487-337C-4131-B13B-1AB5FCE31D72}" dt="2021-03-13T03:31:17.257" v="6217" actId="478"/>
          <ac:cxnSpMkLst>
            <pc:docMk/>
            <pc:sldMk cId="3269515871" sldId="300"/>
            <ac:cxnSpMk id="80" creationId="{89033200-0660-4D6E-9468-8FA4E5EA27F3}"/>
          </ac:cxnSpMkLst>
        </pc:cxnChg>
      </pc:sldChg>
      <pc:sldChg chg="addSp modSp add">
        <pc:chgData name="akak640 akak640" userId="61722035dca38430" providerId="LiveId" clId="{7997F487-337C-4131-B13B-1AB5FCE31D72}" dt="2021-03-16T11:25:12.819" v="10558"/>
        <pc:sldMkLst>
          <pc:docMk/>
          <pc:sldMk cId="1900197528" sldId="301"/>
        </pc:sldMkLst>
        <pc:spChg chg="add mod">
          <ac:chgData name="akak640 akak640" userId="61722035dca38430" providerId="LiveId" clId="{7997F487-337C-4131-B13B-1AB5FCE31D72}" dt="2021-03-16T06:57:32.096" v="10538"/>
          <ac:spMkLst>
            <pc:docMk/>
            <pc:sldMk cId="1900197528" sldId="301"/>
            <ac:spMk id="28" creationId="{B077DEE2-781A-4D7F-A093-7F2A003D8A41}"/>
          </ac:spMkLst>
        </pc:spChg>
        <pc:picChg chg="add mod">
          <ac:chgData name="akak640 akak640" userId="61722035dca38430" providerId="LiveId" clId="{7997F487-337C-4131-B13B-1AB5FCE31D72}" dt="2021-03-16T11:25:12.819" v="10558"/>
          <ac:picMkLst>
            <pc:docMk/>
            <pc:sldMk cId="1900197528" sldId="301"/>
            <ac:picMk id="2" creationId="{DADC8581-1CF1-44A6-A96A-FA6C024BA28D}"/>
          </ac:picMkLst>
        </pc:picChg>
      </pc:sldChg>
      <pc:sldChg chg="addSp delSp modSp add mod modTransition modAnim">
        <pc:chgData name="akak640 akak640" userId="61722035dca38430" providerId="LiveId" clId="{7997F487-337C-4131-B13B-1AB5FCE31D72}" dt="2021-03-16T11:27:19.390" v="10561"/>
        <pc:sldMkLst>
          <pc:docMk/>
          <pc:sldMk cId="405871448" sldId="303"/>
        </pc:sldMkLst>
        <pc:spChg chg="add mod">
          <ac:chgData name="akak640 akak640" userId="61722035dca38430" providerId="LiveId" clId="{7997F487-337C-4131-B13B-1AB5FCE31D72}" dt="2021-03-16T06:57:32.945" v="10539"/>
          <ac:spMkLst>
            <pc:docMk/>
            <pc:sldMk cId="405871448" sldId="303"/>
            <ac:spMk id="28" creationId="{1077F5E2-954E-4FB6-872D-71F67009F174}"/>
          </ac:spMkLst>
        </pc:spChg>
        <pc:spChg chg="add mod">
          <ac:chgData name="akak640 akak640" userId="61722035dca38430" providerId="LiveId" clId="{7997F487-337C-4131-B13B-1AB5FCE31D72}" dt="2021-03-13T03:50:21.627" v="6346" actId="20577"/>
          <ac:spMkLst>
            <pc:docMk/>
            <pc:sldMk cId="405871448" sldId="303"/>
            <ac:spMk id="29" creationId="{3686F9A4-5647-494B-B756-B4B875DE256C}"/>
          </ac:spMkLst>
        </pc:spChg>
        <pc:spChg chg="add mod">
          <ac:chgData name="akak640 akak640" userId="61722035dca38430" providerId="LiveId" clId="{7997F487-337C-4131-B13B-1AB5FCE31D72}" dt="2021-03-13T03:59:45.238" v="6972" actId="20577"/>
          <ac:spMkLst>
            <pc:docMk/>
            <pc:sldMk cId="405871448" sldId="303"/>
            <ac:spMk id="31" creationId="{1674B6E2-0AE0-4FD2-8BE3-903753C35EF7}"/>
          </ac:spMkLst>
        </pc:spChg>
        <pc:spChg chg="mod">
          <ac:chgData name="akak640 akak640" userId="61722035dca38430" providerId="LiveId" clId="{7997F487-337C-4131-B13B-1AB5FCE31D72}" dt="2021-03-13T03:54:53.665" v="6637"/>
          <ac:spMkLst>
            <pc:docMk/>
            <pc:sldMk cId="405871448" sldId="303"/>
            <ac:spMk id="48" creationId="{472715AC-E15D-445D-9274-139B94658D79}"/>
          </ac:spMkLst>
        </pc:spChg>
        <pc:graphicFrameChg chg="add del mod">
          <ac:chgData name="akak640 akak640" userId="61722035dca38430" providerId="LiveId" clId="{7997F487-337C-4131-B13B-1AB5FCE31D72}" dt="2021-03-13T03:52:23.046" v="6377" actId="478"/>
          <ac:graphicFrameMkLst>
            <pc:docMk/>
            <pc:sldMk cId="405871448" sldId="303"/>
            <ac:graphicFrameMk id="2" creationId="{7FBFB684-F729-429F-8993-F0E411A20B50}"/>
          </ac:graphicFrameMkLst>
        </pc:graphicFrameChg>
        <pc:graphicFrameChg chg="add del mod modGraphic">
          <ac:chgData name="akak640 akak640" userId="61722035dca38430" providerId="LiveId" clId="{7997F487-337C-4131-B13B-1AB5FCE31D72}" dt="2021-03-13T03:53:06.334" v="6424" actId="478"/>
          <ac:graphicFrameMkLst>
            <pc:docMk/>
            <pc:sldMk cId="405871448" sldId="303"/>
            <ac:graphicFrameMk id="4" creationId="{CC4410BE-46B9-46C9-A8ED-79C6EBBCDC86}"/>
          </ac:graphicFrameMkLst>
        </pc:graphicFrameChg>
        <pc:graphicFrameChg chg="add del mod modGraphic">
          <ac:chgData name="akak640 akak640" userId="61722035dca38430" providerId="LiveId" clId="{7997F487-337C-4131-B13B-1AB5FCE31D72}" dt="2021-03-13T03:54:12.264" v="6540" actId="478"/>
          <ac:graphicFrameMkLst>
            <pc:docMk/>
            <pc:sldMk cId="405871448" sldId="303"/>
            <ac:graphicFrameMk id="6" creationId="{0600AF5D-440A-41FD-8548-B19E0EE5C29D}"/>
          </ac:graphicFrameMkLst>
        </pc:graphicFrameChg>
        <pc:graphicFrameChg chg="add mod modGraphic">
          <ac:chgData name="akak640 akak640" userId="61722035dca38430" providerId="LiveId" clId="{7997F487-337C-4131-B13B-1AB5FCE31D72}" dt="2021-03-13T03:58:53.992" v="6965"/>
          <ac:graphicFrameMkLst>
            <pc:docMk/>
            <pc:sldMk cId="405871448" sldId="303"/>
            <ac:graphicFrameMk id="7" creationId="{99575744-EB0B-4BC9-8898-19F0D1A43B3E}"/>
          </ac:graphicFrameMkLst>
        </pc:graphicFrameChg>
        <pc:graphicFrameChg chg="add mod modGraphic">
          <ac:chgData name="akak640 akak640" userId="61722035dca38430" providerId="LiveId" clId="{7997F487-337C-4131-B13B-1AB5FCE31D72}" dt="2021-03-13T05:15:34.356" v="8571"/>
          <ac:graphicFrameMkLst>
            <pc:docMk/>
            <pc:sldMk cId="405871448" sldId="303"/>
            <ac:graphicFrameMk id="8" creationId="{C9278381-B675-4784-9D29-40EAE56E463A}"/>
          </ac:graphicFrameMkLst>
        </pc:graphicFrameChg>
        <pc:graphicFrameChg chg="add del mod">
          <ac:chgData name="akak640 akak640" userId="61722035dca38430" providerId="LiveId" clId="{7997F487-337C-4131-B13B-1AB5FCE31D72}" dt="2021-03-13T03:59:09.981" v="6966" actId="478"/>
          <ac:graphicFrameMkLst>
            <pc:docMk/>
            <pc:sldMk cId="405871448" sldId="303"/>
            <ac:graphicFrameMk id="32" creationId="{58F38123-2E69-4318-8BB2-52C2DBA5B301}"/>
          </ac:graphicFrameMkLst>
        </pc:graphicFrameChg>
        <pc:picChg chg="add del mod">
          <ac:chgData name="akak640 akak640" userId="61722035dca38430" providerId="LiveId" clId="{7997F487-337C-4131-B13B-1AB5FCE31D72}" dt="2021-03-16T11:25:53.662" v="10560"/>
          <ac:picMkLst>
            <pc:docMk/>
            <pc:sldMk cId="405871448" sldId="303"/>
            <ac:picMk id="2" creationId="{DEA55154-38BF-4F60-B25D-F8006902409F}"/>
          </ac:picMkLst>
        </pc:picChg>
        <pc:picChg chg="add mod">
          <ac:chgData name="akak640 akak640" userId="61722035dca38430" providerId="LiveId" clId="{7997F487-337C-4131-B13B-1AB5FCE31D72}" dt="2021-03-16T11:27:19.390" v="10561"/>
          <ac:picMkLst>
            <pc:docMk/>
            <pc:sldMk cId="405871448" sldId="303"/>
            <ac:picMk id="3" creationId="{43021248-801B-416D-8603-8BEEAB2F8F4F}"/>
          </ac:picMkLst>
        </pc:picChg>
        <pc:picChg chg="del">
          <ac:chgData name="akak640 akak640" userId="61722035dca38430" providerId="LiveId" clId="{7997F487-337C-4131-B13B-1AB5FCE31D72}" dt="2021-03-13T03:50:04.672" v="6333" actId="478"/>
          <ac:picMkLst>
            <pc:docMk/>
            <pc:sldMk cId="405871448" sldId="303"/>
            <ac:picMk id="3" creationId="{6F7F7273-DB9B-4209-B813-B8535B4AC6BC}"/>
          </ac:picMkLst>
        </pc:picChg>
        <pc:picChg chg="add del mod">
          <ac:chgData name="akak640 akak640" userId="61722035dca38430" providerId="LiveId" clId="{7997F487-337C-4131-B13B-1AB5FCE31D72}" dt="2021-03-13T03:55:37.210" v="6723" actId="478"/>
          <ac:picMkLst>
            <pc:docMk/>
            <pc:sldMk cId="405871448" sldId="303"/>
            <ac:picMk id="28" creationId="{FE74BF90-F0BB-4F29-9796-7C5B45832433}"/>
          </ac:picMkLst>
        </pc:picChg>
        <pc:picChg chg="add del mod">
          <ac:chgData name="akak640 akak640" userId="61722035dca38430" providerId="LiveId" clId="{7997F487-337C-4131-B13B-1AB5FCE31D72}" dt="2021-03-13T03:50:54.204" v="6371" actId="478"/>
          <ac:picMkLst>
            <pc:docMk/>
            <pc:sldMk cId="405871448" sldId="303"/>
            <ac:picMk id="30" creationId="{2E037E7D-6FFB-4A7D-B9C7-E01C2C37D34B}"/>
          </ac:picMkLst>
        </pc:picChg>
      </pc:sldChg>
      <pc:sldChg chg="addSp delSp modSp add mod modNotesTx">
        <pc:chgData name="akak640 akak640" userId="61722035dca38430" providerId="LiveId" clId="{7997F487-337C-4131-B13B-1AB5FCE31D72}" dt="2021-03-13T05:23:53.650" v="8717"/>
        <pc:sldMkLst>
          <pc:docMk/>
          <pc:sldMk cId="153581640" sldId="305"/>
        </pc:sldMkLst>
        <pc:spChg chg="add mod">
          <ac:chgData name="akak640 akak640" userId="61722035dca38430" providerId="LiveId" clId="{7997F487-337C-4131-B13B-1AB5FCE31D72}" dt="2021-03-13T05:07:26.768" v="8525" actId="113"/>
          <ac:spMkLst>
            <pc:docMk/>
            <pc:sldMk cId="153581640" sldId="305"/>
            <ac:spMk id="2" creationId="{892F8710-E8C1-4AEA-8DFF-33ABBFFF250F}"/>
          </ac:spMkLst>
        </pc:spChg>
        <pc:spChg chg="add mod">
          <ac:chgData name="akak640 akak640" userId="61722035dca38430" providerId="LiveId" clId="{7997F487-337C-4131-B13B-1AB5FCE31D72}" dt="2021-03-13T05:08:46.310" v="8540" actId="1582"/>
          <ac:spMkLst>
            <pc:docMk/>
            <pc:sldMk cId="153581640" sldId="305"/>
            <ac:spMk id="3" creationId="{DFCC6EDB-7BE0-43A0-873A-3FE68C5F61D7}"/>
          </ac:spMkLst>
        </pc:spChg>
        <pc:spChg chg="del">
          <ac:chgData name="akak640 akak640" userId="61722035dca38430" providerId="LiveId" clId="{7997F487-337C-4131-B13B-1AB5FCE31D72}" dt="2021-03-13T04:37:22.432" v="7518" actId="478"/>
          <ac:spMkLst>
            <pc:docMk/>
            <pc:sldMk cId="153581640" sldId="305"/>
            <ac:spMk id="29" creationId="{3686F9A4-5647-494B-B756-B4B875DE256C}"/>
          </ac:spMkLst>
        </pc:spChg>
        <pc:spChg chg="del">
          <ac:chgData name="akak640 akak640" userId="61722035dca38430" providerId="LiveId" clId="{7997F487-337C-4131-B13B-1AB5FCE31D72}" dt="2021-03-13T04:37:20.763" v="7517" actId="478"/>
          <ac:spMkLst>
            <pc:docMk/>
            <pc:sldMk cId="153581640" sldId="305"/>
            <ac:spMk id="31" creationId="{1674B6E2-0AE0-4FD2-8BE3-903753C35EF7}"/>
          </ac:spMkLst>
        </pc:spChg>
        <pc:spChg chg="add mod">
          <ac:chgData name="akak640 akak640" userId="61722035dca38430" providerId="LiveId" clId="{7997F487-337C-4131-B13B-1AB5FCE31D72}" dt="2021-03-13T05:07:28.961" v="8526" actId="113"/>
          <ac:spMkLst>
            <pc:docMk/>
            <pc:sldMk cId="153581640" sldId="305"/>
            <ac:spMk id="32" creationId="{48F92086-678B-438E-9574-B4EEFDB3032B}"/>
          </ac:spMkLst>
        </pc:spChg>
        <pc:spChg chg="add mod">
          <ac:chgData name="akak640 akak640" userId="61722035dca38430" providerId="LiveId" clId="{7997F487-337C-4131-B13B-1AB5FCE31D72}" dt="2021-03-13T05:08:58.669" v="8542" actId="1582"/>
          <ac:spMkLst>
            <pc:docMk/>
            <pc:sldMk cId="153581640" sldId="305"/>
            <ac:spMk id="33" creationId="{1F1C35BA-D92D-4998-A617-37619DEA22D7}"/>
          </ac:spMkLst>
        </pc:spChg>
        <pc:spChg chg="mod">
          <ac:chgData name="akak640 akak640" userId="61722035dca38430" providerId="LiveId" clId="{7997F487-337C-4131-B13B-1AB5FCE31D72}" dt="2021-03-13T04:37:28.606" v="7534"/>
          <ac:spMkLst>
            <pc:docMk/>
            <pc:sldMk cId="153581640" sldId="305"/>
            <ac:spMk id="48" creationId="{472715AC-E15D-445D-9274-139B94658D79}"/>
          </ac:spMkLst>
        </pc:spChg>
        <pc:graphicFrameChg chg="del">
          <ac:chgData name="akak640 akak640" userId="61722035dca38430" providerId="LiveId" clId="{7997F487-337C-4131-B13B-1AB5FCE31D72}" dt="2021-03-13T04:37:20.763" v="7517" actId="478"/>
          <ac:graphicFrameMkLst>
            <pc:docMk/>
            <pc:sldMk cId="153581640" sldId="305"/>
            <ac:graphicFrameMk id="7" creationId="{99575744-EB0B-4BC9-8898-19F0D1A43B3E}"/>
          </ac:graphicFrameMkLst>
        </pc:graphicFrameChg>
        <pc:graphicFrameChg chg="del">
          <ac:chgData name="akak640 akak640" userId="61722035dca38430" providerId="LiveId" clId="{7997F487-337C-4131-B13B-1AB5FCE31D72}" dt="2021-03-13T04:37:20.763" v="7517" actId="478"/>
          <ac:graphicFrameMkLst>
            <pc:docMk/>
            <pc:sldMk cId="153581640" sldId="305"/>
            <ac:graphicFrameMk id="8" creationId="{C9278381-B675-4784-9D29-40EAE56E463A}"/>
          </ac:graphicFrameMkLst>
        </pc:graphicFrameChg>
        <pc:picChg chg="add mod">
          <ac:chgData name="akak640 akak640" userId="61722035dca38430" providerId="LiveId" clId="{7997F487-337C-4131-B13B-1AB5FCE31D72}" dt="2021-03-13T04:59:47.870" v="8034" actId="1076"/>
          <ac:picMkLst>
            <pc:docMk/>
            <pc:sldMk cId="153581640" sldId="305"/>
            <ac:picMk id="6" creationId="{B466E58D-2911-41C2-AA0F-59A93B1B22A8}"/>
          </ac:picMkLst>
        </pc:picChg>
        <pc:picChg chg="add del mod">
          <ac:chgData name="akak640 akak640" userId="61722035dca38430" providerId="LiveId" clId="{7997F487-337C-4131-B13B-1AB5FCE31D72}" dt="2021-03-13T04:40:01.965" v="7542" actId="478"/>
          <ac:picMkLst>
            <pc:docMk/>
            <pc:sldMk cId="153581640" sldId="305"/>
            <ac:picMk id="28" creationId="{B08225C1-EA01-4D5D-B401-4D9345C9A6D4}"/>
          </ac:picMkLst>
        </pc:picChg>
        <pc:picChg chg="add del mod">
          <ac:chgData name="akak640 akak640" userId="61722035dca38430" providerId="LiveId" clId="{7997F487-337C-4131-B13B-1AB5FCE31D72}" dt="2021-03-13T04:59:34.335" v="8028" actId="478"/>
          <ac:picMkLst>
            <pc:docMk/>
            <pc:sldMk cId="153581640" sldId="305"/>
            <ac:picMk id="30" creationId="{75A77866-8B6C-4B65-83AA-47993C490893}"/>
          </ac:picMkLst>
        </pc:picChg>
        <pc:picChg chg="mod">
          <ac:chgData name="akak640 akak640" userId="61722035dca38430" providerId="LiveId" clId="{7997F487-337C-4131-B13B-1AB5FCE31D72}" dt="2021-03-13T04:40:11.091" v="7547" actId="1076"/>
          <ac:picMkLst>
            <pc:docMk/>
            <pc:sldMk cId="153581640" sldId="305"/>
            <ac:picMk id="2052" creationId="{CEE2C998-9BFB-4F2E-95B8-3A2EE23FA83E}"/>
          </ac:picMkLst>
        </pc:picChg>
      </pc:sldChg>
      <pc:sldChg chg="addSp delSp modSp add mod modNotesTx">
        <pc:chgData name="akak640 akak640" userId="61722035dca38430" providerId="LiveId" clId="{7997F487-337C-4131-B13B-1AB5FCE31D72}" dt="2021-03-13T05:31:21.758" v="8947" actId="20577"/>
        <pc:sldMkLst>
          <pc:docMk/>
          <pc:sldMk cId="825875625" sldId="306"/>
        </pc:sldMkLst>
        <pc:spChg chg="mod">
          <ac:chgData name="akak640 akak640" userId="61722035dca38430" providerId="LiveId" clId="{7997F487-337C-4131-B13B-1AB5FCE31D72}" dt="2021-03-13T05:07:32.138" v="8527" actId="113"/>
          <ac:spMkLst>
            <pc:docMk/>
            <pc:sldMk cId="825875625" sldId="306"/>
            <ac:spMk id="2" creationId="{892F8710-E8C1-4AEA-8DFF-33ABBFFF250F}"/>
          </ac:spMkLst>
        </pc:spChg>
        <pc:spChg chg="mod">
          <ac:chgData name="akak640 akak640" userId="61722035dca38430" providerId="LiveId" clId="{7997F487-337C-4131-B13B-1AB5FCE31D72}" dt="2021-03-13T05:09:19.304" v="8543" actId="1582"/>
          <ac:spMkLst>
            <pc:docMk/>
            <pc:sldMk cId="825875625" sldId="306"/>
            <ac:spMk id="3" creationId="{DFCC6EDB-7BE0-43A0-873A-3FE68C5F61D7}"/>
          </ac:spMkLst>
        </pc:spChg>
        <pc:spChg chg="mod">
          <ac:chgData name="akak640 akak640" userId="61722035dca38430" providerId="LiveId" clId="{7997F487-337C-4131-B13B-1AB5FCE31D72}" dt="2021-03-13T05:07:36.156" v="8528" actId="113"/>
          <ac:spMkLst>
            <pc:docMk/>
            <pc:sldMk cId="825875625" sldId="306"/>
            <ac:spMk id="32" creationId="{48F92086-678B-438E-9574-B4EEFDB3032B}"/>
          </ac:spMkLst>
        </pc:spChg>
        <pc:spChg chg="mod">
          <ac:chgData name="akak640 akak640" userId="61722035dca38430" providerId="LiveId" clId="{7997F487-337C-4131-B13B-1AB5FCE31D72}" dt="2021-03-13T05:31:21.758" v="8947" actId="20577"/>
          <ac:spMkLst>
            <pc:docMk/>
            <pc:sldMk cId="825875625" sldId="306"/>
            <ac:spMk id="33" creationId="{1F1C35BA-D92D-4998-A617-37619DEA22D7}"/>
          </ac:spMkLst>
        </pc:spChg>
        <pc:picChg chg="add mod">
          <ac:chgData name="akak640 akak640" userId="61722035dca38430" providerId="LiveId" clId="{7997F487-337C-4131-B13B-1AB5FCE31D72}" dt="2021-03-13T04:55:40.823" v="8027" actId="1076"/>
          <ac:picMkLst>
            <pc:docMk/>
            <pc:sldMk cId="825875625" sldId="306"/>
            <ac:picMk id="6" creationId="{4AF0E7E5-D06C-4416-A60D-8B0498A34BFE}"/>
          </ac:picMkLst>
        </pc:picChg>
        <pc:picChg chg="add mod">
          <ac:chgData name="akak640 akak640" userId="61722035dca38430" providerId="LiveId" clId="{7997F487-337C-4131-B13B-1AB5FCE31D72}" dt="2021-03-13T05:26:08.520" v="8745" actId="1076"/>
          <ac:picMkLst>
            <pc:docMk/>
            <pc:sldMk cId="825875625" sldId="306"/>
            <ac:picMk id="28" creationId="{4CEB7AD0-9367-48E3-8B06-2F9BED164C94}"/>
          </ac:picMkLst>
        </pc:picChg>
        <pc:picChg chg="del">
          <ac:chgData name="akak640 akak640" userId="61722035dca38430" providerId="LiveId" clId="{7997F487-337C-4131-B13B-1AB5FCE31D72}" dt="2021-03-13T04:45:19.582" v="7920" actId="478"/>
          <ac:picMkLst>
            <pc:docMk/>
            <pc:sldMk cId="825875625" sldId="306"/>
            <ac:picMk id="30" creationId="{75A77866-8B6C-4B65-83AA-47993C490893}"/>
          </ac:picMkLst>
        </pc:picChg>
        <pc:picChg chg="del">
          <ac:chgData name="akak640 akak640" userId="61722035dca38430" providerId="LiveId" clId="{7997F487-337C-4131-B13B-1AB5FCE31D72}" dt="2021-03-13T04:45:18.086" v="7919" actId="478"/>
          <ac:picMkLst>
            <pc:docMk/>
            <pc:sldMk cId="825875625" sldId="306"/>
            <ac:picMk id="2052" creationId="{CEE2C998-9BFB-4F2E-95B8-3A2EE23FA83E}"/>
          </ac:picMkLst>
        </pc:picChg>
      </pc:sldChg>
      <pc:sldChg chg="addSp modSp add mod modNotesTx">
        <pc:chgData name="akak640 akak640" userId="61722035dca38430" providerId="LiveId" clId="{7997F487-337C-4131-B13B-1AB5FCE31D72}" dt="2021-03-13T05:30:10.718" v="8857" actId="20577"/>
        <pc:sldMkLst>
          <pc:docMk/>
          <pc:sldMk cId="840964214" sldId="307"/>
        </pc:sldMkLst>
        <pc:spChg chg="mod">
          <ac:chgData name="akak640 akak640" userId="61722035dca38430" providerId="LiveId" clId="{7997F487-337C-4131-B13B-1AB5FCE31D72}" dt="2021-03-13T05:07:38.911" v="8529" actId="113"/>
          <ac:spMkLst>
            <pc:docMk/>
            <pc:sldMk cId="840964214" sldId="307"/>
            <ac:spMk id="2" creationId="{892F8710-E8C1-4AEA-8DFF-33ABBFFF250F}"/>
          </ac:spMkLst>
        </pc:spChg>
        <pc:spChg chg="mod">
          <ac:chgData name="akak640 akak640" userId="61722035dca38430" providerId="LiveId" clId="{7997F487-337C-4131-B13B-1AB5FCE31D72}" dt="2021-03-13T05:09:31.041" v="8545" actId="1582"/>
          <ac:spMkLst>
            <pc:docMk/>
            <pc:sldMk cId="840964214" sldId="307"/>
            <ac:spMk id="3" creationId="{DFCC6EDB-7BE0-43A0-873A-3FE68C5F61D7}"/>
          </ac:spMkLst>
        </pc:spChg>
        <pc:spChg chg="mod">
          <ac:chgData name="akak640 akak640" userId="61722035dca38430" providerId="LiveId" clId="{7997F487-337C-4131-B13B-1AB5FCE31D72}" dt="2021-03-13T05:07:40.503" v="8530" actId="113"/>
          <ac:spMkLst>
            <pc:docMk/>
            <pc:sldMk cId="840964214" sldId="307"/>
            <ac:spMk id="32" creationId="{48F92086-678B-438E-9574-B4EEFDB3032B}"/>
          </ac:spMkLst>
        </pc:spChg>
        <pc:spChg chg="mod">
          <ac:chgData name="akak640 akak640" userId="61722035dca38430" providerId="LiveId" clId="{7997F487-337C-4131-B13B-1AB5FCE31D72}" dt="2021-03-13T05:09:34.953" v="8546" actId="1582"/>
          <ac:spMkLst>
            <pc:docMk/>
            <pc:sldMk cId="840964214" sldId="307"/>
            <ac:spMk id="33" creationId="{1F1C35BA-D92D-4998-A617-37619DEA22D7}"/>
          </ac:spMkLst>
        </pc:spChg>
        <pc:spChg chg="mod">
          <ac:chgData name="akak640 akak640" userId="61722035dca38430" providerId="LiveId" clId="{7997F487-337C-4131-B13B-1AB5FCE31D72}" dt="2021-03-13T04:46:27.357" v="7980" actId="1076"/>
          <ac:spMkLst>
            <pc:docMk/>
            <pc:sldMk cId="840964214" sldId="307"/>
            <ac:spMk id="48" creationId="{472715AC-E15D-445D-9274-139B94658D79}"/>
          </ac:spMkLst>
        </pc:spChg>
        <pc:picChg chg="add mod">
          <ac:chgData name="akak640 akak640" userId="61722035dca38430" providerId="LiveId" clId="{7997F487-337C-4131-B13B-1AB5FCE31D72}" dt="2021-03-13T04:55:35.677" v="8026" actId="1076"/>
          <ac:picMkLst>
            <pc:docMk/>
            <pc:sldMk cId="840964214" sldId="307"/>
            <ac:picMk id="6" creationId="{6806CCD6-0101-4718-B578-F2ECF20704F0}"/>
          </ac:picMkLst>
        </pc:picChg>
        <pc:picChg chg="add mod">
          <ac:chgData name="akak640 akak640" userId="61722035dca38430" providerId="LiveId" clId="{7997F487-337C-4131-B13B-1AB5FCE31D72}" dt="2021-03-13T04:55:12.254" v="8024" actId="14100"/>
          <ac:picMkLst>
            <pc:docMk/>
            <pc:sldMk cId="840964214" sldId="307"/>
            <ac:picMk id="28" creationId="{C8438919-B7AD-4D14-803A-6B4A31F717C4}"/>
          </ac:picMkLst>
        </pc:picChg>
      </pc:sldChg>
      <pc:sldChg chg="addSp delSp modSp add mod modNotesTx">
        <pc:chgData name="akak640 akak640" userId="61722035dca38430" providerId="LiveId" clId="{7997F487-337C-4131-B13B-1AB5FCE31D72}" dt="2021-03-13T05:30:01.776" v="8854"/>
        <pc:sldMkLst>
          <pc:docMk/>
          <pc:sldMk cId="1997824907" sldId="308"/>
        </pc:sldMkLst>
        <pc:spChg chg="mod">
          <ac:chgData name="akak640 akak640" userId="61722035dca38430" providerId="LiveId" clId="{7997F487-337C-4131-B13B-1AB5FCE31D72}" dt="2021-03-13T05:07:43.450" v="8531" actId="113"/>
          <ac:spMkLst>
            <pc:docMk/>
            <pc:sldMk cId="1997824907" sldId="308"/>
            <ac:spMk id="2" creationId="{892F8710-E8C1-4AEA-8DFF-33ABBFFF250F}"/>
          </ac:spMkLst>
        </pc:spChg>
        <pc:spChg chg="mod">
          <ac:chgData name="akak640 akak640" userId="61722035dca38430" providerId="LiveId" clId="{7997F487-337C-4131-B13B-1AB5FCE31D72}" dt="2021-03-13T05:27:50.681" v="8853" actId="20577"/>
          <ac:spMkLst>
            <pc:docMk/>
            <pc:sldMk cId="1997824907" sldId="308"/>
            <ac:spMk id="3" creationId="{DFCC6EDB-7BE0-43A0-873A-3FE68C5F61D7}"/>
          </ac:spMkLst>
        </pc:spChg>
        <pc:spChg chg="del mod">
          <ac:chgData name="akak640 akak640" userId="61722035dca38430" providerId="LiveId" clId="{7997F487-337C-4131-B13B-1AB5FCE31D72}" dt="2021-03-13T05:21:27.531" v="8681" actId="478"/>
          <ac:spMkLst>
            <pc:docMk/>
            <pc:sldMk cId="1997824907" sldId="308"/>
            <ac:spMk id="4" creationId="{8C63451B-49C6-4D4D-A329-13206A900E7E}"/>
          </ac:spMkLst>
        </pc:spChg>
        <pc:spChg chg="del">
          <ac:chgData name="akak640 akak640" userId="61722035dca38430" providerId="LiveId" clId="{7997F487-337C-4131-B13B-1AB5FCE31D72}" dt="2021-03-13T05:21:00.362" v="8644" actId="478"/>
          <ac:spMkLst>
            <pc:docMk/>
            <pc:sldMk cId="1997824907" sldId="308"/>
            <ac:spMk id="29" creationId="{5A4A3856-80DC-42BB-A8E5-FC38C72BDF9D}"/>
          </ac:spMkLst>
        </pc:spChg>
        <pc:spChg chg="add mod">
          <ac:chgData name="akak640 akak640" userId="61722035dca38430" providerId="LiveId" clId="{7997F487-337C-4131-B13B-1AB5FCE31D72}" dt="2021-03-13T05:21:23.374" v="8679" actId="14100"/>
          <ac:spMkLst>
            <pc:docMk/>
            <pc:sldMk cId="1997824907" sldId="308"/>
            <ac:spMk id="30" creationId="{29FB2A59-FDD6-4ED2-8786-86388DEA0358}"/>
          </ac:spMkLst>
        </pc:spChg>
        <pc:spChg chg="add mod">
          <ac:chgData name="akak640 akak640" userId="61722035dca38430" providerId="LiveId" clId="{7997F487-337C-4131-B13B-1AB5FCE31D72}" dt="2021-03-13T05:21:35.378" v="8683" actId="1076"/>
          <ac:spMkLst>
            <pc:docMk/>
            <pc:sldMk cId="1997824907" sldId="308"/>
            <ac:spMk id="31" creationId="{B75F0436-801D-4EDD-B23A-99725F5E61C5}"/>
          </ac:spMkLst>
        </pc:spChg>
        <pc:spChg chg="del mod">
          <ac:chgData name="akak640 akak640" userId="61722035dca38430" providerId="LiveId" clId="{7997F487-337C-4131-B13B-1AB5FCE31D72}" dt="2021-03-13T04:47:03.366" v="7993"/>
          <ac:spMkLst>
            <pc:docMk/>
            <pc:sldMk cId="1997824907" sldId="308"/>
            <ac:spMk id="32" creationId="{48F92086-678B-438E-9574-B4EEFDB3032B}"/>
          </ac:spMkLst>
        </pc:spChg>
        <pc:spChg chg="del">
          <ac:chgData name="akak640 akak640" userId="61722035dca38430" providerId="LiveId" clId="{7997F487-337C-4131-B13B-1AB5FCE31D72}" dt="2021-03-13T04:47:20.866" v="7994" actId="478"/>
          <ac:spMkLst>
            <pc:docMk/>
            <pc:sldMk cId="1997824907" sldId="308"/>
            <ac:spMk id="33" creationId="{1F1C35BA-D92D-4998-A617-37619DEA22D7}"/>
          </ac:spMkLst>
        </pc:spChg>
        <pc:picChg chg="add mod">
          <ac:chgData name="akak640 akak640" userId="61722035dca38430" providerId="LiveId" clId="{7997F487-337C-4131-B13B-1AB5FCE31D72}" dt="2021-03-13T05:19:47.792" v="8583" actId="14100"/>
          <ac:picMkLst>
            <pc:docMk/>
            <pc:sldMk cId="1997824907" sldId="308"/>
            <ac:picMk id="7" creationId="{46B63B4B-6C55-444B-9811-70C14770AAC5}"/>
          </ac:picMkLst>
        </pc:picChg>
        <pc:picChg chg="add mod">
          <ac:chgData name="akak640 akak640" userId="61722035dca38430" providerId="LiveId" clId="{7997F487-337C-4131-B13B-1AB5FCE31D72}" dt="2021-03-13T05:20:01.758" v="8585" actId="14100"/>
          <ac:picMkLst>
            <pc:docMk/>
            <pc:sldMk cId="1997824907" sldId="308"/>
            <ac:picMk id="9" creationId="{9F1F50F1-9187-49D1-A93C-72960654614B}"/>
          </ac:picMkLst>
        </pc:picChg>
      </pc:sldChg>
      <pc:sldChg chg="modNotesTx">
        <pc:chgData name="akak640 akak640" userId="61722035dca38430" providerId="LiveId" clId="{7997F487-337C-4131-B13B-1AB5FCE31D72}" dt="2021-03-13T05:27:10.021" v="8746" actId="20577"/>
        <pc:sldMkLst>
          <pc:docMk/>
          <pc:sldMk cId="1855691787" sldId="310"/>
        </pc:sldMkLst>
      </pc:sldChg>
      <pc:sldChg chg="addSp modSp">
        <pc:chgData name="akak640 akak640" userId="61722035dca38430" providerId="LiveId" clId="{7997F487-337C-4131-B13B-1AB5FCE31D72}" dt="2021-03-16T11:30:34.424" v="10563"/>
        <pc:sldMkLst>
          <pc:docMk/>
          <pc:sldMk cId="3345405687" sldId="311"/>
        </pc:sldMkLst>
        <pc:spChg chg="add mod">
          <ac:chgData name="akak640 akak640" userId="61722035dca38430" providerId="LiveId" clId="{7997F487-337C-4131-B13B-1AB5FCE31D72}" dt="2021-03-16T06:57:43.562" v="10541"/>
          <ac:spMkLst>
            <pc:docMk/>
            <pc:sldMk cId="3345405687" sldId="311"/>
            <ac:spMk id="28" creationId="{E0BE16F0-F6D5-45A0-836F-6A241C55D139}"/>
          </ac:spMkLst>
        </pc:spChg>
        <pc:picChg chg="add mod">
          <ac:chgData name="akak640 akak640" userId="61722035dca38430" providerId="LiveId" clId="{7997F487-337C-4131-B13B-1AB5FCE31D72}" dt="2021-03-16T11:30:34.424" v="10563"/>
          <ac:picMkLst>
            <pc:docMk/>
            <pc:sldMk cId="3345405687" sldId="311"/>
            <ac:picMk id="2" creationId="{32D180F7-14AC-4EB4-871B-B74517BECCB0}"/>
          </ac:picMkLst>
        </pc:picChg>
      </pc:sldChg>
      <pc:sldChg chg="addSp modSp add mod">
        <pc:chgData name="akak640 akak640" userId="61722035dca38430" providerId="LiveId" clId="{7997F487-337C-4131-B13B-1AB5FCE31D72}" dt="2021-03-16T11:29:05.935" v="10562"/>
        <pc:sldMkLst>
          <pc:docMk/>
          <pc:sldMk cId="1361754124" sldId="312"/>
        </pc:sldMkLst>
        <pc:spChg chg="mod">
          <ac:chgData name="akak640 akak640" userId="61722035dca38430" providerId="LiveId" clId="{7997F487-337C-4131-B13B-1AB5FCE31D72}" dt="2021-03-16T06:49:29.680" v="10497" actId="1076"/>
          <ac:spMkLst>
            <pc:docMk/>
            <pc:sldMk cId="1361754124" sldId="312"/>
            <ac:spMk id="5" creationId="{00000000-0000-0000-0000-000000000000}"/>
          </ac:spMkLst>
        </pc:spChg>
        <pc:spChg chg="add mod">
          <ac:chgData name="akak640 akak640" userId="61722035dca38430" providerId="LiveId" clId="{7997F487-337C-4131-B13B-1AB5FCE31D72}" dt="2021-03-16T06:57:40.219" v="10540"/>
          <ac:spMkLst>
            <pc:docMk/>
            <pc:sldMk cId="1361754124" sldId="312"/>
            <ac:spMk id="29" creationId="{3A0D4245-7419-4F6F-87B6-2D6AC4EFF29A}"/>
          </ac:spMkLst>
        </pc:spChg>
        <pc:picChg chg="add mod">
          <ac:chgData name="akak640 akak640" userId="61722035dca38430" providerId="LiveId" clId="{7997F487-337C-4131-B13B-1AB5FCE31D72}" dt="2021-03-16T11:29:05.935" v="10562"/>
          <ac:picMkLst>
            <pc:docMk/>
            <pc:sldMk cId="1361754124" sldId="312"/>
            <ac:picMk id="2" creationId="{EDD68F84-984E-4824-B52F-3C860101544F}"/>
          </ac:picMkLst>
        </pc:picChg>
      </pc:sldChg>
      <pc:sldChg chg="addSp modSp add mod">
        <pc:chgData name="akak640 akak640" userId="61722035dca38430" providerId="LiveId" clId="{7997F487-337C-4131-B13B-1AB5FCE31D72}" dt="2021-03-13T06:44:50.625" v="10189" actId="12"/>
        <pc:sldMkLst>
          <pc:docMk/>
          <pc:sldMk cId="1540705141" sldId="313"/>
        </pc:sldMkLst>
        <pc:spChg chg="add mod">
          <ac:chgData name="akak640 akak640" userId="61722035dca38430" providerId="LiveId" clId="{7997F487-337C-4131-B13B-1AB5FCE31D72}" dt="2021-03-13T06:44:50.625" v="10189" actId="12"/>
          <ac:spMkLst>
            <pc:docMk/>
            <pc:sldMk cId="1540705141" sldId="313"/>
            <ac:spMk id="28" creationId="{C9D1424A-2A61-45B0-A7B3-1B378E35A04D}"/>
          </ac:spMkLst>
        </pc:spChg>
        <pc:spChg chg="mod">
          <ac:chgData name="akak640 akak640" userId="61722035dca38430" providerId="LiveId" clId="{7997F487-337C-4131-B13B-1AB5FCE31D72}" dt="2021-03-13T06:40:09.945" v="10133" actId="20577"/>
          <ac:spMkLst>
            <pc:docMk/>
            <pc:sldMk cId="1540705141" sldId="313"/>
            <ac:spMk id="29" creationId="{2230F731-6F7A-4AB7-9E95-AF66E19880D7}"/>
          </ac:spMkLst>
        </pc:spChg>
        <pc:spChg chg="mod">
          <ac:chgData name="akak640 akak640" userId="61722035dca38430" providerId="LiveId" clId="{7997F487-337C-4131-B13B-1AB5FCE31D72}" dt="2021-03-13T06:43:00.930" v="10171" actId="14100"/>
          <ac:spMkLst>
            <pc:docMk/>
            <pc:sldMk cId="1540705141" sldId="313"/>
            <ac:spMk id="30" creationId="{94A4CD91-50CA-455E-B227-D63A737CB286}"/>
          </ac:spMkLst>
        </pc:spChg>
      </pc:sldChg>
      <pc:sldChg chg="addSp delSp modSp add mod modNotesTx">
        <pc:chgData name="akak640 akak640" userId="61722035dca38430" providerId="LiveId" clId="{7997F487-337C-4131-B13B-1AB5FCE31D72}" dt="2021-03-16T11:09:25.293" v="10553"/>
        <pc:sldMkLst>
          <pc:docMk/>
          <pc:sldMk cId="3393359468" sldId="316"/>
        </pc:sldMkLst>
        <pc:spChg chg="mod">
          <ac:chgData name="akak640 akak640" userId="61722035dca38430" providerId="LiveId" clId="{7997F487-337C-4131-B13B-1AB5FCE31D72}" dt="2021-03-16T07:03:56.466" v="10545" actId="1076"/>
          <ac:spMkLst>
            <pc:docMk/>
            <pc:sldMk cId="3393359468" sldId="316"/>
            <ac:spMk id="28" creationId="{209EE7DE-17D2-415E-A613-FF659A596415}"/>
          </ac:spMkLst>
        </pc:spChg>
        <pc:spChg chg="mod">
          <ac:chgData name="akak640 akak640" userId="61722035dca38430" providerId="LiveId" clId="{7997F487-337C-4131-B13B-1AB5FCE31D72}" dt="2021-03-16T06:15:12.349" v="10308"/>
          <ac:spMkLst>
            <pc:docMk/>
            <pc:sldMk cId="3393359468" sldId="316"/>
            <ac:spMk id="29" creationId="{10626BAD-63AB-4863-B64D-F295FC685D6A}"/>
          </ac:spMkLst>
        </pc:spChg>
        <pc:spChg chg="add mod">
          <ac:chgData name="akak640 akak640" userId="61722035dca38430" providerId="LiveId" clId="{7997F487-337C-4131-B13B-1AB5FCE31D72}" dt="2021-03-16T06:17:29.145" v="10462" actId="14100"/>
          <ac:spMkLst>
            <pc:docMk/>
            <pc:sldMk cId="3393359468" sldId="316"/>
            <ac:spMk id="30" creationId="{B79B6EC5-A2CE-4EA9-91BD-EE1423D125D1}"/>
          </ac:spMkLst>
        </pc:spChg>
        <pc:spChg chg="add mod">
          <ac:chgData name="akak640 akak640" userId="61722035dca38430" providerId="LiveId" clId="{7997F487-337C-4131-B13B-1AB5FCE31D72}" dt="2021-03-16T06:57:11.248" v="10533"/>
          <ac:spMkLst>
            <pc:docMk/>
            <pc:sldMk cId="3393359468" sldId="316"/>
            <ac:spMk id="31" creationId="{9BD0EA27-1D7A-4667-9227-BAC28C217799}"/>
          </ac:spMkLst>
        </pc:spChg>
        <pc:picChg chg="add mod">
          <ac:chgData name="akak640 akak640" userId="61722035dca38430" providerId="LiveId" clId="{7997F487-337C-4131-B13B-1AB5FCE31D72}" dt="2021-03-16T11:09:25.293" v="10553"/>
          <ac:picMkLst>
            <pc:docMk/>
            <pc:sldMk cId="3393359468" sldId="316"/>
            <ac:picMk id="2" creationId="{1F21E74C-DC69-4261-9F59-174767BB8FE2}"/>
          </ac:picMkLst>
        </pc:picChg>
        <pc:picChg chg="del">
          <ac:chgData name="akak640 akak640" userId="61722035dca38430" providerId="LiveId" clId="{7997F487-337C-4131-B13B-1AB5FCE31D72}" dt="2021-03-16T06:13:54.745" v="10236" actId="478"/>
          <ac:picMkLst>
            <pc:docMk/>
            <pc:sldMk cId="3393359468" sldId="316"/>
            <ac:picMk id="2" creationId="{FBAC3E6C-EEB2-434E-AEFA-0E6C079BC925}"/>
          </ac:picMkLst>
        </pc:picChg>
        <pc:picChg chg="del">
          <ac:chgData name="akak640 akak640" userId="61722035dca38430" providerId="LiveId" clId="{7997F487-337C-4131-B13B-1AB5FCE31D72}" dt="2021-03-16T06:13:54.426" v="10235" actId="478"/>
          <ac:picMkLst>
            <pc:docMk/>
            <pc:sldMk cId="3393359468" sldId="316"/>
            <ac:picMk id="3" creationId="{626A5B92-30A9-4496-A6EC-1A425ABC265E}"/>
          </ac:picMkLst>
        </pc:picChg>
        <pc:picChg chg="add mod">
          <ac:chgData name="akak640 akak640" userId="61722035dca38430" providerId="LiveId" clId="{7997F487-337C-4131-B13B-1AB5FCE31D72}" dt="2021-03-16T06:14:13.468" v="10240" actId="962"/>
          <ac:picMkLst>
            <pc:docMk/>
            <pc:sldMk cId="3393359468" sldId="316"/>
            <ac:picMk id="6" creationId="{E9080A4A-93A9-4A49-BD88-19F638333DFA}"/>
          </ac:picMkLst>
        </pc:picChg>
        <pc:picChg chg="add mod">
          <ac:chgData name="akak640 akak640" userId="61722035dca38430" providerId="LiveId" clId="{7997F487-337C-4131-B13B-1AB5FCE31D72}" dt="2021-03-16T06:17:43.193" v="10466" actId="14100"/>
          <ac:picMkLst>
            <pc:docMk/>
            <pc:sldMk cId="3393359468" sldId="316"/>
            <ac:picMk id="8" creationId="{09C6AEA5-0D6D-40BC-BDD2-B9876BAD6D71}"/>
          </ac:picMkLst>
        </pc:picChg>
      </pc:sldChg>
      <pc:sldChg chg="modSp mod">
        <pc:chgData name="akak640 akak640" userId="61722035dca38430" providerId="LiveId" clId="{7997F487-337C-4131-B13B-1AB5FCE31D72}" dt="2021-03-16T06:29:02.501" v="10492" actId="207"/>
        <pc:sldMkLst>
          <pc:docMk/>
          <pc:sldMk cId="1480616175" sldId="318"/>
        </pc:sldMkLst>
        <pc:spChg chg="mod">
          <ac:chgData name="akak640 akak640" userId="61722035dca38430" providerId="LiveId" clId="{7997F487-337C-4131-B13B-1AB5FCE31D72}" dt="2021-03-16T06:29:02.501" v="10492" actId="207"/>
          <ac:spMkLst>
            <pc:docMk/>
            <pc:sldMk cId="1480616175" sldId="318"/>
            <ac:spMk id="28" creationId="{C9D1424A-2A61-45B0-A7B3-1B378E35A04D}"/>
          </ac:spMkLst>
        </pc:spChg>
      </pc:sldChg>
      <pc:sldChg chg="modSp mod">
        <pc:chgData name="akak640 akak640" userId="61722035dca38430" providerId="LiveId" clId="{7997F487-337C-4131-B13B-1AB5FCE31D72}" dt="2021-03-16T06:30:55.045" v="10493" actId="1076"/>
        <pc:sldMkLst>
          <pc:docMk/>
          <pc:sldMk cId="549662449" sldId="319"/>
        </pc:sldMkLst>
        <pc:spChg chg="mod">
          <ac:chgData name="akak640 akak640" userId="61722035dca38430" providerId="LiveId" clId="{7997F487-337C-4131-B13B-1AB5FCE31D72}" dt="2021-03-16T06:30:55.045" v="10493" actId="1076"/>
          <ac:spMkLst>
            <pc:docMk/>
            <pc:sldMk cId="549662449" sldId="319"/>
            <ac:spMk id="29" creationId="{2230F731-6F7A-4AB7-9E95-AF66E19880D7}"/>
          </ac:spMkLst>
        </pc:spChg>
      </pc:sldChg>
    </pc:docChg>
  </pc:docChgLst>
  <pc:docChgLst>
    <pc:chgData name="leyujin1007@naver.com" userId="3cf07d427a16794d" providerId="LiveId" clId="{8E949C53-6C5D-454B-8934-DF0F7DF30B20}"/>
    <pc:docChg chg="undo redo custSel addSld delSld modSld sldOrd modMainMaster">
      <pc:chgData name="leyujin1007@naver.com" userId="3cf07d427a16794d" providerId="LiveId" clId="{8E949C53-6C5D-454B-8934-DF0F7DF30B20}" dt="2021-03-16T11:06:54.602" v="10810"/>
      <pc:docMkLst>
        <pc:docMk/>
      </pc:docMkLst>
      <pc:sldChg chg="modSp del mod">
        <pc:chgData name="leyujin1007@naver.com" userId="3cf07d427a16794d" providerId="LiveId" clId="{8E949C53-6C5D-454B-8934-DF0F7DF30B20}" dt="2021-03-14T07:56:28.516" v="9598" actId="2696"/>
        <pc:sldMkLst>
          <pc:docMk/>
          <pc:sldMk cId="3493044918" sldId="256"/>
        </pc:sldMkLst>
        <pc:spChg chg="mod">
          <ac:chgData name="leyujin1007@naver.com" userId="3cf07d427a16794d" providerId="LiveId" clId="{8E949C53-6C5D-454B-8934-DF0F7DF30B20}" dt="2021-03-11T03:24:29.162" v="6" actId="20577"/>
          <ac:spMkLst>
            <pc:docMk/>
            <pc:sldMk cId="3493044918" sldId="256"/>
            <ac:spMk id="2" creationId="{163FA43D-6669-4B9E-A96A-9A6666B772AC}"/>
          </ac:spMkLst>
        </pc:spChg>
      </pc:sldChg>
      <pc:sldChg chg="modSp mod ord">
        <pc:chgData name="leyujin1007@naver.com" userId="3cf07d427a16794d" providerId="LiveId" clId="{8E949C53-6C5D-454B-8934-DF0F7DF30B20}" dt="2021-03-13T05:25:53.896" v="7888" actId="400"/>
        <pc:sldMkLst>
          <pc:docMk/>
          <pc:sldMk cId="333561199" sldId="258"/>
        </pc:sldMkLst>
        <pc:spChg chg="mod">
          <ac:chgData name="leyujin1007@naver.com" userId="3cf07d427a16794d" providerId="LiveId" clId="{8E949C53-6C5D-454B-8934-DF0F7DF30B20}" dt="2021-03-13T05:25:53.896" v="7888" actId="400"/>
          <ac:spMkLst>
            <pc:docMk/>
            <pc:sldMk cId="333561199" sldId="258"/>
            <ac:spMk id="3" creationId="{1256DFAB-AFAD-4F29-88EE-F396296CA71E}"/>
          </ac:spMkLst>
        </pc:spChg>
      </pc:sldChg>
      <pc:sldChg chg="modSp mod">
        <pc:chgData name="leyujin1007@naver.com" userId="3cf07d427a16794d" providerId="LiveId" clId="{8E949C53-6C5D-454B-8934-DF0F7DF30B20}" dt="2021-03-13T06:34:30.398" v="9155"/>
        <pc:sldMkLst>
          <pc:docMk/>
          <pc:sldMk cId="2547831916" sldId="260"/>
        </pc:sldMkLst>
        <pc:spChg chg="mod">
          <ac:chgData name="leyujin1007@naver.com" userId="3cf07d427a16794d" providerId="LiveId" clId="{8E949C53-6C5D-454B-8934-DF0F7DF30B20}" dt="2021-03-13T06:34:30.398" v="9155"/>
          <ac:spMkLst>
            <pc:docMk/>
            <pc:sldMk cId="2547831916" sldId="260"/>
            <ac:spMk id="3" creationId="{AD7D5D68-1BED-4C8E-A91A-9ADAB2C475A2}"/>
          </ac:spMkLst>
        </pc:sp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3809355308" sldId="264"/>
        </pc:sldMkLst>
        <pc:spChg chg="mod">
          <ac:chgData name="leyujin1007@naver.com" userId="3cf07d427a16794d" providerId="LiveId" clId="{8E949C53-6C5D-454B-8934-DF0F7DF30B20}" dt="2021-03-11T05:30:04.570" v="1629" actId="207"/>
          <ac:spMkLst>
            <pc:docMk/>
            <pc:sldMk cId="3809355308" sldId="264"/>
            <ac:spMk id="12" creationId="{03AD5BD4-0D98-4306-AD39-B06A516B230D}"/>
          </ac:spMkLst>
        </pc:spChg>
        <pc:spChg chg="mod">
          <ac:chgData name="leyujin1007@naver.com" userId="3cf07d427a16794d" providerId="LiveId" clId="{8E949C53-6C5D-454B-8934-DF0F7DF30B20}" dt="2021-03-11T03:47:12.305" v="19" actId="20577"/>
          <ac:spMkLst>
            <pc:docMk/>
            <pc:sldMk cId="3809355308" sldId="264"/>
            <ac:spMk id="51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13:04:35.663" v="6531" actId="339"/>
          <ac:spMkLst>
            <pc:docMk/>
            <pc:sldMk cId="3809355308" sldId="264"/>
            <ac:spMk id="52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13:04:44.698" v="6533" actId="339"/>
          <ac:spMkLst>
            <pc:docMk/>
            <pc:sldMk cId="3809355308" sldId="264"/>
            <ac:spMk id="53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13:04:40.756" v="6532" actId="339"/>
          <ac:spMkLst>
            <pc:docMk/>
            <pc:sldMk cId="3809355308" sldId="264"/>
            <ac:spMk id="54" creationId="{00000000-0000-0000-0000-000000000000}"/>
          </ac:spMkLst>
        </pc:spChg>
      </pc:sldChg>
      <pc:sldChg chg="modSp mod setBg">
        <pc:chgData name="leyujin1007@naver.com" userId="3cf07d427a16794d" providerId="LiveId" clId="{8E949C53-6C5D-454B-8934-DF0F7DF30B20}" dt="2021-03-11T03:43:08.017" v="8"/>
        <pc:sldMkLst>
          <pc:docMk/>
          <pc:sldMk cId="1525271028" sldId="265"/>
        </pc:sldMkLst>
        <pc:spChg chg="mod">
          <ac:chgData name="leyujin1007@naver.com" userId="3cf07d427a16794d" providerId="LiveId" clId="{8E949C53-6C5D-454B-8934-DF0F7DF30B20}" dt="2021-03-11T03:41:26.749" v="7" actId="207"/>
          <ac:spMkLst>
            <pc:docMk/>
            <pc:sldMk cId="1525271028" sldId="265"/>
            <ac:spMk id="5" creationId="{00000000-0000-0000-0000-000000000000}"/>
          </ac:spMkLst>
        </pc:spChg>
      </pc:sldChg>
      <pc:sldChg chg="modSp del mod">
        <pc:chgData name="leyujin1007@naver.com" userId="3cf07d427a16794d" providerId="LiveId" clId="{8E949C53-6C5D-454B-8934-DF0F7DF30B20}" dt="2021-03-16T05:19:46.163" v="10018" actId="47"/>
        <pc:sldMkLst>
          <pc:docMk/>
          <pc:sldMk cId="2225756398" sldId="266"/>
        </pc:sldMkLst>
        <pc:spChg chg="mod">
          <ac:chgData name="leyujin1007@naver.com" userId="3cf07d427a16794d" providerId="LiveId" clId="{8E949C53-6C5D-454B-8934-DF0F7DF30B20}" dt="2021-03-11T03:44:40.564" v="9" actId="207"/>
          <ac:spMkLst>
            <pc:docMk/>
            <pc:sldMk cId="2225756398" sldId="266"/>
            <ac:spMk id="5" creationId="{00000000-0000-0000-0000-000000000000}"/>
          </ac:spMkLst>
        </pc:spChg>
      </pc:sldChg>
      <pc:sldChg chg="modSp del mod">
        <pc:chgData name="leyujin1007@naver.com" userId="3cf07d427a16794d" providerId="LiveId" clId="{8E949C53-6C5D-454B-8934-DF0F7DF30B20}" dt="2021-03-16T05:19:47.096" v="10019" actId="47"/>
        <pc:sldMkLst>
          <pc:docMk/>
          <pc:sldMk cId="650172553" sldId="267"/>
        </pc:sldMkLst>
        <pc:spChg chg="mod">
          <ac:chgData name="leyujin1007@naver.com" userId="3cf07d427a16794d" providerId="LiveId" clId="{8E949C53-6C5D-454B-8934-DF0F7DF30B20}" dt="2021-03-11T03:44:45.399" v="10" actId="207"/>
          <ac:spMkLst>
            <pc:docMk/>
            <pc:sldMk cId="650172553" sldId="267"/>
            <ac:spMk id="37" creationId="{00000000-0000-0000-0000-000000000000}"/>
          </ac:spMkLst>
        </pc:spChg>
      </pc:sldChg>
      <pc:sldChg chg="modSp del mod setBg">
        <pc:chgData name="leyujin1007@naver.com" userId="3cf07d427a16794d" providerId="LiveId" clId="{8E949C53-6C5D-454B-8934-DF0F7DF30B20}" dt="2021-03-16T05:19:48.058" v="10020" actId="47"/>
        <pc:sldMkLst>
          <pc:docMk/>
          <pc:sldMk cId="663685290" sldId="268"/>
        </pc:sldMkLst>
        <pc:spChg chg="mod">
          <ac:chgData name="leyujin1007@naver.com" userId="3cf07d427a16794d" providerId="LiveId" clId="{8E949C53-6C5D-454B-8934-DF0F7DF30B20}" dt="2021-03-11T03:44:54.211" v="13" actId="207"/>
          <ac:spMkLst>
            <pc:docMk/>
            <pc:sldMk cId="663685290" sldId="268"/>
            <ac:spMk id="51" creationId="{00000000-0000-0000-0000-000000000000}"/>
          </ac:spMkLst>
        </pc:spChg>
      </pc:sldChg>
      <pc:sldChg chg="modSp del mod">
        <pc:chgData name="leyujin1007@naver.com" userId="3cf07d427a16794d" providerId="LiveId" clId="{8E949C53-6C5D-454B-8934-DF0F7DF30B20}" dt="2021-03-16T05:19:50.221" v="10021" actId="47"/>
        <pc:sldMkLst>
          <pc:docMk/>
          <pc:sldMk cId="3172523493" sldId="269"/>
        </pc:sldMkLst>
        <pc:spChg chg="mod">
          <ac:chgData name="leyujin1007@naver.com" userId="3cf07d427a16794d" providerId="LiveId" clId="{8E949C53-6C5D-454B-8934-DF0F7DF30B20}" dt="2021-03-11T03:44:58.032" v="14" actId="207"/>
          <ac:spMkLst>
            <pc:docMk/>
            <pc:sldMk cId="3172523493" sldId="269"/>
            <ac:spMk id="99" creationId="{00000000-0000-0000-0000-000000000000}"/>
          </ac:spMkLst>
        </pc:spChg>
      </pc:sldChg>
      <pc:sldChg chg="addSp delSp modSp mod modTransition">
        <pc:chgData name="leyujin1007@naver.com" userId="3cf07d427a16794d" providerId="LiveId" clId="{8E949C53-6C5D-454B-8934-DF0F7DF30B20}" dt="2021-03-16T07:10:27.982" v="10716"/>
        <pc:sldMkLst>
          <pc:docMk/>
          <pc:sldMk cId="2494093511" sldId="270"/>
        </pc:sldMkLst>
        <pc:spChg chg="mod">
          <ac:chgData name="leyujin1007@naver.com" userId="3cf07d427a16794d" providerId="LiveId" clId="{8E949C53-6C5D-454B-8934-DF0F7DF30B20}" dt="2021-03-11T04:16:30.859" v="44" actId="1035"/>
          <ac:spMkLst>
            <pc:docMk/>
            <pc:sldMk cId="2494093511" sldId="270"/>
            <ac:spMk id="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4T07:57:50.963" v="9599" actId="20577"/>
          <ac:spMkLst>
            <pc:docMk/>
            <pc:sldMk cId="2494093511" sldId="270"/>
            <ac:spMk id="6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27:13.366" v="229" actId="20577"/>
          <ac:spMkLst>
            <pc:docMk/>
            <pc:sldMk cId="2494093511" sldId="270"/>
            <ac:spMk id="10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16:19.117" v="39" actId="1037"/>
          <ac:spMkLst>
            <pc:docMk/>
            <pc:sldMk cId="2494093511" sldId="270"/>
            <ac:spMk id="26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3:50:10.704" v="27" actId="207"/>
          <ac:spMkLst>
            <pc:docMk/>
            <pc:sldMk cId="2494093511" sldId="270"/>
            <ac:spMk id="27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4T07:57:56.769" v="9600" actId="20577"/>
          <ac:spMkLst>
            <pc:docMk/>
            <pc:sldMk cId="2494093511" sldId="270"/>
            <ac:spMk id="28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24:23.957" v="207" actId="113"/>
          <ac:spMkLst>
            <pc:docMk/>
            <pc:sldMk cId="2494093511" sldId="270"/>
            <ac:spMk id="31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3:48:11.312" v="20" actId="478"/>
          <ac:spMkLst>
            <pc:docMk/>
            <pc:sldMk cId="2494093511" sldId="270"/>
            <ac:spMk id="38" creationId="{BF1F3FDE-74C7-425C-8B2C-BFAB1EE66D79}"/>
          </ac:spMkLst>
        </pc:spChg>
        <pc:spChg chg="mod">
          <ac:chgData name="leyujin1007@naver.com" userId="3cf07d427a16794d" providerId="LiveId" clId="{8E949C53-6C5D-454B-8934-DF0F7DF30B20}" dt="2021-03-11T03:50:17.185" v="28" actId="207"/>
          <ac:spMkLst>
            <pc:docMk/>
            <pc:sldMk cId="2494093511" sldId="270"/>
            <ac:spMk id="39" creationId="{5FB46B78-0F85-471D-AA7E-971E766C66AF}"/>
          </ac:spMkLst>
        </pc:spChg>
        <pc:spChg chg="add del mod">
          <ac:chgData name="leyujin1007@naver.com" userId="3cf07d427a16794d" providerId="LiveId" clId="{8E949C53-6C5D-454B-8934-DF0F7DF30B20}" dt="2021-03-11T03:48:19.929" v="23" actId="478"/>
          <ac:spMkLst>
            <pc:docMk/>
            <pc:sldMk cId="2494093511" sldId="270"/>
            <ac:spMk id="40" creationId="{24ECB7EA-8364-4107-9665-6997B948A6FE}"/>
          </ac:spMkLst>
        </pc:spChg>
      </pc:sldChg>
      <pc:sldChg chg="delSp del mod">
        <pc:chgData name="leyujin1007@naver.com" userId="3cf07d427a16794d" providerId="LiveId" clId="{8E949C53-6C5D-454B-8934-DF0F7DF30B20}" dt="2021-03-11T04:19:40.439" v="46" actId="47"/>
        <pc:sldMkLst>
          <pc:docMk/>
          <pc:sldMk cId="3692383293" sldId="271"/>
        </pc:sldMkLst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6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7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9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10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11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13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28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29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30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31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32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17:23.993" v="45" actId="478"/>
          <ac:spMkLst>
            <pc:docMk/>
            <pc:sldMk cId="3692383293" sldId="271"/>
            <ac:spMk id="33" creationId="{00000000-0000-0000-0000-000000000000}"/>
          </ac:spMkLst>
        </pc:spChg>
      </pc:sldChg>
      <pc:sldChg chg="delSp modSp mod">
        <pc:chgData name="leyujin1007@naver.com" userId="3cf07d427a16794d" providerId="LiveId" clId="{8E949C53-6C5D-454B-8934-DF0F7DF30B20}" dt="2021-03-11T04:29:56.368" v="246" actId="207"/>
        <pc:sldMkLst>
          <pc:docMk/>
          <pc:sldMk cId="3813629107" sldId="271"/>
        </pc:sldMkLst>
        <pc:spChg chg="mod">
          <ac:chgData name="leyujin1007@naver.com" userId="3cf07d427a16794d" providerId="LiveId" clId="{8E949C53-6C5D-454B-8934-DF0F7DF30B20}" dt="2021-03-11T04:29:51.675" v="245" actId="207"/>
          <ac:spMkLst>
            <pc:docMk/>
            <pc:sldMk cId="3813629107" sldId="271"/>
            <ac:spMk id="1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29:56.368" v="246" actId="207"/>
          <ac:spMkLst>
            <pc:docMk/>
            <pc:sldMk cId="3813629107" sldId="271"/>
            <ac:spMk id="16" creationId="{00000000-0000-0000-0000-000000000000}"/>
          </ac:spMkLst>
        </pc:spChg>
        <pc:spChg chg="del">
          <ac:chgData name="leyujin1007@naver.com" userId="3cf07d427a16794d" providerId="LiveId" clId="{8E949C53-6C5D-454B-8934-DF0F7DF30B20}" dt="2021-03-11T04:28:53.753" v="237" actId="478"/>
          <ac:spMkLst>
            <pc:docMk/>
            <pc:sldMk cId="3813629107" sldId="271"/>
            <ac:spMk id="34" creationId="{62F39C63-0EBB-402E-8031-337BC1A0204B}"/>
          </ac:spMkLst>
        </pc:spChg>
      </pc:sldChg>
      <pc:sldChg chg="addSp delSp modSp mod ord modTransition">
        <pc:chgData name="leyujin1007@naver.com" userId="3cf07d427a16794d" providerId="LiveId" clId="{8E949C53-6C5D-454B-8934-DF0F7DF30B20}" dt="2021-03-16T07:10:27.982" v="10716"/>
        <pc:sldMkLst>
          <pc:docMk/>
          <pc:sldMk cId="2872250582" sldId="272"/>
        </pc:sldMkLst>
        <pc:spChg chg="mod">
          <ac:chgData name="leyujin1007@naver.com" userId="3cf07d427a16794d" providerId="LiveId" clId="{8E949C53-6C5D-454B-8934-DF0F7DF30B20}" dt="2021-03-11T04:29:24.029" v="238" actId="207"/>
          <ac:spMkLst>
            <pc:docMk/>
            <pc:sldMk cId="2872250582" sldId="272"/>
            <ac:spMk id="27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13:03:34.237" v="6530" actId="20577"/>
          <ac:spMkLst>
            <pc:docMk/>
            <pc:sldMk cId="2872250582" sldId="272"/>
            <ac:spMk id="29" creationId="{FA4D1292-819B-489F-9D28-A2850D78EB93}"/>
          </ac:spMkLst>
        </pc:spChg>
        <pc:spChg chg="mod">
          <ac:chgData name="leyujin1007@naver.com" userId="3cf07d427a16794d" providerId="LiveId" clId="{8E949C53-6C5D-454B-8934-DF0F7DF30B20}" dt="2021-03-11T05:04:19.745" v="546" actId="1076"/>
          <ac:spMkLst>
            <pc:docMk/>
            <pc:sldMk cId="2872250582" sldId="272"/>
            <ac:spMk id="31" creationId="{99637800-D223-4EBC-A6EC-A5C7F3F58C53}"/>
          </ac:spMkLst>
        </pc:spChg>
        <pc:spChg chg="add mod">
          <ac:chgData name="leyujin1007@naver.com" userId="3cf07d427a16794d" providerId="LiveId" clId="{8E949C53-6C5D-454B-8934-DF0F7DF30B20}" dt="2021-03-11T05:06:59.419" v="635"/>
          <ac:spMkLst>
            <pc:docMk/>
            <pc:sldMk cId="2872250582" sldId="272"/>
            <ac:spMk id="34" creationId="{2F84800B-C787-44B7-A0CC-E5168AD21A8C}"/>
          </ac:spMkLst>
        </pc:spChg>
        <pc:spChg chg="mod">
          <ac:chgData name="leyujin1007@naver.com" userId="3cf07d427a16794d" providerId="LiveId" clId="{8E949C53-6C5D-454B-8934-DF0F7DF30B20}" dt="2021-03-11T04:29:31.272" v="239" actId="207"/>
          <ac:spMkLst>
            <pc:docMk/>
            <pc:sldMk cId="2872250582" sldId="272"/>
            <ac:spMk id="39" creationId="{5FB46B78-0F85-471D-AA7E-971E766C66AF}"/>
          </ac:spMkLst>
        </pc:spChg>
        <pc:picChg chg="add del mod">
          <ac:chgData name="leyujin1007@naver.com" userId="3cf07d427a16794d" providerId="LiveId" clId="{8E949C53-6C5D-454B-8934-DF0F7DF30B20}" dt="2021-03-13T06:07:47.178" v="8874" actId="478"/>
          <ac:picMkLst>
            <pc:docMk/>
            <pc:sldMk cId="2872250582" sldId="272"/>
            <ac:picMk id="6" creationId="{12977314-6FF2-4DE0-BEB3-DE26CA8D12FD}"/>
          </ac:picMkLst>
        </pc:picChg>
        <pc:picChg chg="del">
          <ac:chgData name="leyujin1007@naver.com" userId="3cf07d427a16794d" providerId="LiveId" clId="{8E949C53-6C5D-454B-8934-DF0F7DF30B20}" dt="2021-03-11T04:53:56.794" v="279" actId="478"/>
          <ac:picMkLst>
            <pc:docMk/>
            <pc:sldMk cId="2872250582" sldId="272"/>
            <ac:picMk id="1026" creationId="{74B9F0A8-CE66-445B-82E2-047ED0228525}"/>
          </ac:picMkLst>
        </pc:picChg>
      </pc:sldChg>
      <pc:sldChg chg="addSp modSp add mod modTransition">
        <pc:chgData name="leyujin1007@naver.com" userId="3cf07d427a16794d" providerId="LiveId" clId="{8E949C53-6C5D-454B-8934-DF0F7DF30B20}" dt="2021-03-16T11:01:07.614" v="10808"/>
        <pc:sldMkLst>
          <pc:docMk/>
          <pc:sldMk cId="2364709470" sldId="273"/>
        </pc:sldMkLst>
        <pc:spChg chg="mod">
          <ac:chgData name="leyujin1007@naver.com" userId="3cf07d427a16794d" providerId="LiveId" clId="{8E949C53-6C5D-454B-8934-DF0F7DF30B20}" dt="2021-03-16T06:32:52.688" v="10570" actId="2085"/>
          <ac:spMkLst>
            <pc:docMk/>
            <pc:sldMk cId="2364709470" sldId="273"/>
            <ac:spMk id="2" creationId="{46FD9A6C-0066-4B42-AA88-6066E7B1A4B9}"/>
          </ac:spMkLst>
        </pc:spChg>
        <pc:spChg chg="mod">
          <ac:chgData name="leyujin1007@naver.com" userId="3cf07d427a16794d" providerId="LiveId" clId="{8E949C53-6C5D-454B-8934-DF0F7DF30B20}" dt="2021-03-11T04:30:01.941" v="247" actId="207"/>
          <ac:spMkLst>
            <pc:docMk/>
            <pc:sldMk cId="2364709470" sldId="273"/>
            <ac:spMk id="17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05.042" v="248" actId="207"/>
          <ac:spMkLst>
            <pc:docMk/>
            <pc:sldMk cId="2364709470" sldId="273"/>
            <ac:spMk id="18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6T06:33:55.840" v="10591" actId="2085"/>
          <ac:spMkLst>
            <pc:docMk/>
            <pc:sldMk cId="2364709470" sldId="273"/>
            <ac:spMk id="29" creationId="{4138A0C0-65B9-491D-8BBE-9526A6ED155E}"/>
          </ac:spMkLst>
        </pc:spChg>
        <pc:spChg chg="mod">
          <ac:chgData name="leyujin1007@naver.com" userId="3cf07d427a16794d" providerId="LiveId" clId="{8E949C53-6C5D-454B-8934-DF0F7DF30B20}" dt="2021-03-16T06:34:04.773" v="10595" actId="2085"/>
          <ac:spMkLst>
            <pc:docMk/>
            <pc:sldMk cId="2364709470" sldId="273"/>
            <ac:spMk id="30" creationId="{33455639-B46D-4AEF-AE0E-F30B2488591D}"/>
          </ac:spMkLst>
        </pc:spChg>
        <pc:spChg chg="mod">
          <ac:chgData name="leyujin1007@naver.com" userId="3cf07d427a16794d" providerId="LiveId" clId="{8E949C53-6C5D-454B-8934-DF0F7DF30B20}" dt="2021-03-16T06:32:49.852" v="10568" actId="2085"/>
          <ac:spMkLst>
            <pc:docMk/>
            <pc:sldMk cId="2364709470" sldId="273"/>
            <ac:spMk id="31" creationId="{E6F7E0FB-CEA9-47FF-8D6F-5CB15B700E15}"/>
          </ac:spMkLst>
        </pc:spChg>
        <pc:spChg chg="mod">
          <ac:chgData name="leyujin1007@naver.com" userId="3cf07d427a16794d" providerId="LiveId" clId="{8E949C53-6C5D-454B-8934-DF0F7DF30B20}" dt="2021-03-13T06:08:33.866" v="8879" actId="1036"/>
          <ac:spMkLst>
            <pc:docMk/>
            <pc:sldMk cId="2364709470" sldId="273"/>
            <ac:spMk id="35" creationId="{8D080614-0CAF-41FB-B632-C9600250EC08}"/>
          </ac:spMkLst>
        </pc:spChg>
        <pc:spChg chg="add mod">
          <ac:chgData name="leyujin1007@naver.com" userId="3cf07d427a16794d" providerId="LiveId" clId="{8E949C53-6C5D-454B-8934-DF0F7DF30B20}" dt="2021-03-16T06:57:52.229" v="10667"/>
          <ac:spMkLst>
            <pc:docMk/>
            <pc:sldMk cId="2364709470" sldId="273"/>
            <ac:spMk id="41" creationId="{657A0378-384B-4AF1-96B2-11C59E2306DF}"/>
          </ac:spMkLst>
        </pc:spChg>
        <pc:spChg chg="mod">
          <ac:chgData name="leyujin1007@naver.com" userId="3cf07d427a16794d" providerId="LiveId" clId="{8E949C53-6C5D-454B-8934-DF0F7DF30B20}" dt="2021-03-16T06:32:54.912" v="10572" actId="2085"/>
          <ac:spMkLst>
            <pc:docMk/>
            <pc:sldMk cId="2364709470" sldId="273"/>
            <ac:spMk id="124" creationId="{E8281717-20F0-43AD-9BA1-C6A319EE07A4}"/>
          </ac:spMkLst>
        </pc:spChg>
        <pc:spChg chg="mod">
          <ac:chgData name="leyujin1007@naver.com" userId="3cf07d427a16794d" providerId="LiveId" clId="{8E949C53-6C5D-454B-8934-DF0F7DF30B20}" dt="2021-03-16T06:33:59.494" v="10593" actId="2085"/>
          <ac:spMkLst>
            <pc:docMk/>
            <pc:sldMk cId="2364709470" sldId="273"/>
            <ac:spMk id="125" creationId="{0283437A-D673-4D2A-B666-41DCEDFB483F}"/>
          </ac:spMkLst>
        </pc:spChg>
        <pc:spChg chg="mod">
          <ac:chgData name="leyujin1007@naver.com" userId="3cf07d427a16794d" providerId="LiveId" clId="{8E949C53-6C5D-454B-8934-DF0F7DF30B20}" dt="2021-03-16T06:32:57.508" v="10574" actId="2085"/>
          <ac:spMkLst>
            <pc:docMk/>
            <pc:sldMk cId="2364709470" sldId="273"/>
            <ac:spMk id="126" creationId="{2CA14906-9A42-4FB7-9E41-C98DA28D871D}"/>
          </ac:spMkLst>
        </pc:spChg>
        <pc:spChg chg="mod">
          <ac:chgData name="leyujin1007@naver.com" userId="3cf07d427a16794d" providerId="LiveId" clId="{8E949C53-6C5D-454B-8934-DF0F7DF30B20}" dt="2021-03-16T06:34:04.773" v="10595" actId="2085"/>
          <ac:spMkLst>
            <pc:docMk/>
            <pc:sldMk cId="2364709470" sldId="273"/>
            <ac:spMk id="144" creationId="{7BF2D0D5-A167-469B-BB42-775D3EB4ED44}"/>
          </ac:spMkLst>
        </pc:spChg>
        <pc:spChg chg="mod">
          <ac:chgData name="leyujin1007@naver.com" userId="3cf07d427a16794d" providerId="LiveId" clId="{8E949C53-6C5D-454B-8934-DF0F7DF30B20}" dt="2021-03-16T06:34:04.773" v="10595" actId="2085"/>
          <ac:spMkLst>
            <pc:docMk/>
            <pc:sldMk cId="2364709470" sldId="273"/>
            <ac:spMk id="151" creationId="{D047C065-C3FE-4BBA-B02F-AFA12FD0DBE9}"/>
          </ac:spMkLst>
        </pc:spChg>
        <pc:spChg chg="mod">
          <ac:chgData name="leyujin1007@naver.com" userId="3cf07d427a16794d" providerId="LiveId" clId="{8E949C53-6C5D-454B-8934-DF0F7DF30B20}" dt="2021-03-16T06:34:04.773" v="10595" actId="2085"/>
          <ac:spMkLst>
            <pc:docMk/>
            <pc:sldMk cId="2364709470" sldId="273"/>
            <ac:spMk id="152" creationId="{675A0AF6-B813-424E-8D08-C66977AE3911}"/>
          </ac:spMkLst>
        </pc:spChg>
        <pc:picChg chg="add mod">
          <ac:chgData name="leyujin1007@naver.com" userId="3cf07d427a16794d" providerId="LiveId" clId="{8E949C53-6C5D-454B-8934-DF0F7DF30B20}" dt="2021-03-16T11:01:07.614" v="10808"/>
          <ac:picMkLst>
            <pc:docMk/>
            <pc:sldMk cId="2364709470" sldId="273"/>
            <ac:picMk id="3" creationId="{C5C6EAC5-B0DE-45CD-B656-3A98CF82EB86}"/>
          </ac:picMkLst>
        </pc:picChg>
      </pc:sldChg>
      <pc:sldChg chg="addSp delSp modSp add mod modTransition delAnim modAnim">
        <pc:chgData name="leyujin1007@naver.com" userId="3cf07d427a16794d" providerId="LiveId" clId="{8E949C53-6C5D-454B-8934-DF0F7DF30B20}" dt="2021-03-16T07:43:05.442" v="10788"/>
        <pc:sldMkLst>
          <pc:docMk/>
          <pc:sldMk cId="1985377575" sldId="274"/>
        </pc:sldMkLst>
        <pc:spChg chg="mod">
          <ac:chgData name="leyujin1007@naver.com" userId="3cf07d427a16794d" providerId="LiveId" clId="{8E949C53-6C5D-454B-8934-DF0F7DF30B20}" dt="2021-03-11T04:30:09.471" v="249" actId="207"/>
          <ac:spMkLst>
            <pc:docMk/>
            <pc:sldMk cId="1985377575" sldId="274"/>
            <ac:spMk id="19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13.444" v="250" actId="207"/>
          <ac:spMkLst>
            <pc:docMk/>
            <pc:sldMk cId="1985377575" sldId="274"/>
            <ac:spMk id="20" creationId="{00000000-0000-0000-0000-000000000000}"/>
          </ac:spMkLst>
        </pc:spChg>
        <pc:spChg chg="add mod">
          <ac:chgData name="leyujin1007@naver.com" userId="3cf07d427a16794d" providerId="LiveId" clId="{8E949C53-6C5D-454B-8934-DF0F7DF30B20}" dt="2021-03-11T05:10:08.912" v="683"/>
          <ac:spMkLst>
            <pc:docMk/>
            <pc:sldMk cId="1985377575" sldId="274"/>
            <ac:spMk id="28" creationId="{E689543A-B788-48F8-9148-1E287FA79D5B}"/>
          </ac:spMkLst>
        </pc:spChg>
        <pc:spChg chg="mod topLvl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30" creationId="{69A36EA6-6B93-4ACF-BB53-D4E7F5BFEDE8}"/>
          </ac:spMkLst>
        </pc:spChg>
        <pc:spChg chg="add mod">
          <ac:chgData name="leyujin1007@naver.com" userId="3cf07d427a16794d" providerId="LiveId" clId="{8E949C53-6C5D-454B-8934-DF0F7DF30B20}" dt="2021-03-16T07:31:20.624" v="10762" actId="20577"/>
          <ac:spMkLst>
            <pc:docMk/>
            <pc:sldMk cId="1985377575" sldId="274"/>
            <ac:spMk id="32" creationId="{2FA3B6F9-B0A6-4024-B386-6C6E45A3F555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34" creationId="{B41945AC-2727-48AF-B627-26C59E944E7B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35" creationId="{DF1C09FE-C372-4795-991B-BB2660F93817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36" creationId="{A675897F-7CD4-46D5-AD6E-738BB31A260E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37" creationId="{D6A9949F-1927-4633-AEA0-8ED57E2E3183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38" creationId="{20D8B329-E142-429D-88ED-E43A1504FC66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41" creationId="{1CD6F192-07E4-4E5B-ACF6-BFDCC92FE3A3}"/>
          </ac:spMkLst>
        </pc:spChg>
        <pc:spChg chg="mod">
          <ac:chgData name="leyujin1007@naver.com" userId="3cf07d427a16794d" providerId="LiveId" clId="{8E949C53-6C5D-454B-8934-DF0F7DF30B20}" dt="2021-03-11T05:10:57.364" v="684"/>
          <ac:spMkLst>
            <pc:docMk/>
            <pc:sldMk cId="1985377575" sldId="274"/>
            <ac:spMk id="44" creationId="{AA13D0A5-80E7-43CC-9418-C2C2B8BC8690}"/>
          </ac:spMkLst>
        </pc:spChg>
        <pc:spChg chg="add mod">
          <ac:chgData name="leyujin1007@naver.com" userId="3cf07d427a16794d" providerId="LiveId" clId="{8E949C53-6C5D-454B-8934-DF0F7DF30B20}" dt="2021-03-11T13:00:46.290" v="6494" actId="20577"/>
          <ac:spMkLst>
            <pc:docMk/>
            <pc:sldMk cId="1985377575" sldId="274"/>
            <ac:spMk id="46" creationId="{213711A0-CAAB-4CA6-A4D4-48363343D73F}"/>
          </ac:spMkLst>
        </pc:spChg>
        <pc:spChg chg="add mod">
          <ac:chgData name="leyujin1007@naver.com" userId="3cf07d427a16794d" providerId="LiveId" clId="{8E949C53-6C5D-454B-8934-DF0F7DF30B20}" dt="2021-03-16T07:35:13.578" v="10787" actId="20577"/>
          <ac:spMkLst>
            <pc:docMk/>
            <pc:sldMk cId="1985377575" sldId="274"/>
            <ac:spMk id="47" creationId="{6464D44D-B82E-4AEC-913F-7454FB61AD52}"/>
          </ac:spMkLst>
        </pc:spChg>
        <pc:spChg chg="add del mod">
          <ac:chgData name="leyujin1007@naver.com" userId="3cf07d427a16794d" providerId="LiveId" clId="{8E949C53-6C5D-454B-8934-DF0F7DF30B20}" dt="2021-03-11T05:12:27.720" v="765" actId="478"/>
          <ac:spMkLst>
            <pc:docMk/>
            <pc:sldMk cId="1985377575" sldId="274"/>
            <ac:spMk id="48" creationId="{EE102843-DCCE-464D-A315-48F95EB90005}"/>
          </ac:spMkLst>
        </pc:spChg>
        <pc:spChg chg="add del mod">
          <ac:chgData name="leyujin1007@naver.com" userId="3cf07d427a16794d" providerId="LiveId" clId="{8E949C53-6C5D-454B-8934-DF0F7DF30B20}" dt="2021-03-11T05:12:28.705" v="766" actId="478"/>
          <ac:spMkLst>
            <pc:docMk/>
            <pc:sldMk cId="1985377575" sldId="274"/>
            <ac:spMk id="49" creationId="{F98767B1-3C1C-43EA-969F-A17A0F5E2A2D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0" creationId="{6DA44C2A-07D4-40DD-91BA-E08C406C727C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1" creationId="{CF7CB58A-3E64-4A1B-9893-272410FD1686}"/>
          </ac:spMkLst>
        </pc:spChg>
        <pc:spChg chg="add mod">
          <ac:chgData name="leyujin1007@naver.com" userId="3cf07d427a16794d" providerId="LiveId" clId="{8E949C53-6C5D-454B-8934-DF0F7DF30B20}" dt="2021-03-11T13:01:02.602" v="6496" actId="1076"/>
          <ac:spMkLst>
            <pc:docMk/>
            <pc:sldMk cId="1985377575" sldId="274"/>
            <ac:spMk id="52" creationId="{AA987370-C1D5-49FC-BDB5-07B92FCF7AF8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3" creationId="{754DE0F4-222A-4068-BBD7-80916C48DAD4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4" creationId="{6B0F67F6-6E58-4758-99B0-F9EEE772204B}"/>
          </ac:spMkLst>
        </pc:spChg>
        <pc:spChg chg="add mod">
          <ac:chgData name="leyujin1007@naver.com" userId="3cf07d427a16794d" providerId="LiveId" clId="{8E949C53-6C5D-454B-8934-DF0F7DF30B20}" dt="2021-03-11T06:01:00.976" v="3277" actId="1036"/>
          <ac:spMkLst>
            <pc:docMk/>
            <pc:sldMk cId="1985377575" sldId="274"/>
            <ac:spMk id="55" creationId="{EDCEBD60-69FC-43BC-B417-E1424E7BFCA5}"/>
          </ac:spMkLst>
        </pc:spChg>
        <pc:grpChg chg="add del mod">
          <ac:chgData name="leyujin1007@naver.com" userId="3cf07d427a16794d" providerId="LiveId" clId="{8E949C53-6C5D-454B-8934-DF0F7DF30B20}" dt="2021-03-11T05:11:11.473" v="685" actId="165"/>
          <ac:grpSpMkLst>
            <pc:docMk/>
            <pc:sldMk cId="1985377575" sldId="274"/>
            <ac:grpSpMk id="29" creationId="{E8D6F47F-5C5E-4B8E-8460-AB8B1B677F8B}"/>
          </ac:grpSpMkLst>
        </pc:grpChg>
        <pc:grpChg chg="add del mod">
          <ac:chgData name="leyujin1007@naver.com" userId="3cf07d427a16794d" providerId="LiveId" clId="{8E949C53-6C5D-454B-8934-DF0F7DF30B20}" dt="2021-03-11T05:11:14.069" v="686" actId="478"/>
          <ac:grpSpMkLst>
            <pc:docMk/>
            <pc:sldMk cId="1985377575" sldId="274"/>
            <ac:grpSpMk id="33" creationId="{F6AB44A8-AA47-4F3C-AA68-AB2342DD1943}"/>
          </ac:grpSpMkLst>
        </pc:grpChg>
        <pc:grpChg chg="add mod">
          <ac:chgData name="leyujin1007@naver.com" userId="3cf07d427a16794d" providerId="LiveId" clId="{8E949C53-6C5D-454B-8934-DF0F7DF30B20}" dt="2021-03-11T06:01:00.976" v="3277" actId="1036"/>
          <ac:grpSpMkLst>
            <pc:docMk/>
            <pc:sldMk cId="1985377575" sldId="274"/>
            <ac:grpSpMk id="40" creationId="{7442667D-A361-4ED5-99DA-465A5E5951B9}"/>
          </ac:grpSpMkLst>
        </pc:grpChg>
        <pc:grpChg chg="add mod">
          <ac:chgData name="leyujin1007@naver.com" userId="3cf07d427a16794d" providerId="LiveId" clId="{8E949C53-6C5D-454B-8934-DF0F7DF30B20}" dt="2021-03-11T06:01:00.976" v="3277" actId="1036"/>
          <ac:grpSpMkLst>
            <pc:docMk/>
            <pc:sldMk cId="1985377575" sldId="274"/>
            <ac:grpSpMk id="43" creationId="{F65177AE-A2FF-416B-8BA6-E547DA941352}"/>
          </ac:grpSpMkLst>
        </pc:grpChg>
        <pc:picChg chg="add del mod">
          <ac:chgData name="leyujin1007@naver.com" userId="3cf07d427a16794d" providerId="LiveId" clId="{8E949C53-6C5D-454B-8934-DF0F7DF30B20}" dt="2021-03-16T07:27:56.427" v="10719" actId="478"/>
          <ac:picMkLst>
            <pc:docMk/>
            <pc:sldMk cId="1985377575" sldId="274"/>
            <ac:picMk id="2" creationId="{41389154-B0D2-4FCC-B3FD-A40D4A15898B}"/>
          </ac:picMkLst>
        </pc:picChg>
        <pc:picChg chg="add del mod">
          <ac:chgData name="leyujin1007@naver.com" userId="3cf07d427a16794d" providerId="LiveId" clId="{8E949C53-6C5D-454B-8934-DF0F7DF30B20}" dt="2021-03-16T07:29:04.216" v="10721"/>
          <ac:picMkLst>
            <pc:docMk/>
            <pc:sldMk cId="1985377575" sldId="274"/>
            <ac:picMk id="3" creationId="{7011BCDC-4105-4E4B-B44C-1A9AB195FA18}"/>
          </ac:picMkLst>
        </pc:picChg>
        <pc:picChg chg="add del mod">
          <ac:chgData name="leyujin1007@naver.com" userId="3cf07d427a16794d" providerId="LiveId" clId="{8E949C53-6C5D-454B-8934-DF0F7DF30B20}" dt="2021-03-16T07:30:11.508" v="10723"/>
          <ac:picMkLst>
            <pc:docMk/>
            <pc:sldMk cId="1985377575" sldId="274"/>
            <ac:picMk id="4" creationId="{6F4C90B2-2603-45E1-A67C-1EC5D14D7361}"/>
          </ac:picMkLst>
        </pc:picChg>
        <pc:picChg chg="add del mod">
          <ac:chgData name="leyujin1007@naver.com" userId="3cf07d427a16794d" providerId="LiveId" clId="{8E949C53-6C5D-454B-8934-DF0F7DF30B20}" dt="2021-03-16T07:30:33.673" v="10725"/>
          <ac:picMkLst>
            <pc:docMk/>
            <pc:sldMk cId="1985377575" sldId="274"/>
            <ac:picMk id="6" creationId="{CA0310BC-AE91-4E3E-8E91-8696D9E8C54C}"/>
          </ac:picMkLst>
        </pc:picChg>
        <pc:picChg chg="del">
          <ac:chgData name="leyujin1007@naver.com" userId="3cf07d427a16794d" providerId="LiveId" clId="{8E949C53-6C5D-454B-8934-DF0F7DF30B20}" dt="2021-03-16T07:27:05.756" v="10718"/>
          <ac:picMkLst>
            <pc:docMk/>
            <pc:sldMk cId="1985377575" sldId="274"/>
            <ac:picMk id="7" creationId="{FCD03F60-F73D-4732-B40F-E900D09AA5D7}"/>
          </ac:picMkLst>
        </pc:picChg>
        <pc:picChg chg="add del mod">
          <ac:chgData name="leyujin1007@naver.com" userId="3cf07d427a16794d" providerId="LiveId" clId="{8E949C53-6C5D-454B-8934-DF0F7DF30B20}" dt="2021-03-16T07:34:50.986" v="10764" actId="478"/>
          <ac:picMkLst>
            <pc:docMk/>
            <pc:sldMk cId="1985377575" sldId="274"/>
            <ac:picMk id="8" creationId="{082EAE14-131D-4E9C-A175-8B6DE77B6CAA}"/>
          </ac:picMkLst>
        </pc:picChg>
        <pc:picChg chg="add mod">
          <ac:chgData name="leyujin1007@naver.com" userId="3cf07d427a16794d" providerId="LiveId" clId="{8E949C53-6C5D-454B-8934-DF0F7DF30B20}" dt="2021-03-16T07:43:05.442" v="10788"/>
          <ac:picMkLst>
            <pc:docMk/>
            <pc:sldMk cId="1985377575" sldId="274"/>
            <ac:picMk id="9" creationId="{705E65EE-EF85-4367-853E-9DB9CED5A183}"/>
          </ac:picMkLst>
        </pc:picChg>
        <pc:picChg chg="mod topLvl">
          <ac:chgData name="leyujin1007@naver.com" userId="3cf07d427a16794d" providerId="LiveId" clId="{8E949C53-6C5D-454B-8934-DF0F7DF30B20}" dt="2021-03-11T06:01:00.976" v="3277" actId="1036"/>
          <ac:picMkLst>
            <pc:docMk/>
            <pc:sldMk cId="1985377575" sldId="274"/>
            <ac:picMk id="31" creationId="{BD0296C3-F1D8-45E8-AA28-8B96EBE501FB}"/>
          </ac:picMkLst>
        </pc:picChg>
        <pc:picChg chg="mod">
          <ac:chgData name="leyujin1007@naver.com" userId="3cf07d427a16794d" providerId="LiveId" clId="{8E949C53-6C5D-454B-8934-DF0F7DF30B20}" dt="2021-03-11T05:10:57.364" v="684"/>
          <ac:picMkLst>
            <pc:docMk/>
            <pc:sldMk cId="1985377575" sldId="274"/>
            <ac:picMk id="42" creationId="{C8BDE2C1-BAFD-4F51-B2E9-0DFF8844E6EF}"/>
          </ac:picMkLst>
        </pc:picChg>
        <pc:picChg chg="mod">
          <ac:chgData name="leyujin1007@naver.com" userId="3cf07d427a16794d" providerId="LiveId" clId="{8E949C53-6C5D-454B-8934-DF0F7DF30B20}" dt="2021-03-11T05:10:57.364" v="684"/>
          <ac:picMkLst>
            <pc:docMk/>
            <pc:sldMk cId="1985377575" sldId="274"/>
            <ac:picMk id="45" creationId="{3E70A68F-0962-42B4-95DC-17F5E0B58700}"/>
          </ac:picMkLst>
        </pc:picChg>
      </pc:sldChg>
      <pc:sldChg chg="addSp delSp modSp add mod modTransition">
        <pc:chgData name="leyujin1007@naver.com" userId="3cf07d427a16794d" providerId="LiveId" clId="{8E949C53-6C5D-454B-8934-DF0F7DF30B20}" dt="2021-03-16T11:06:54.602" v="10810"/>
        <pc:sldMkLst>
          <pc:docMk/>
          <pc:sldMk cId="1568510263" sldId="275"/>
        </pc:sldMkLst>
        <pc:spChg chg="add del mod">
          <ac:chgData name="leyujin1007@naver.com" userId="3cf07d427a16794d" providerId="LiveId" clId="{8E949C53-6C5D-454B-8934-DF0F7DF30B20}" dt="2021-03-11T06:35:21.036" v="3977" actId="478"/>
          <ac:spMkLst>
            <pc:docMk/>
            <pc:sldMk cId="1568510263" sldId="275"/>
            <ac:spMk id="3" creationId="{D3665352-615D-4E3A-AA73-73785D1B4B0D}"/>
          </ac:spMkLst>
        </pc:spChg>
        <pc:spChg chg="add del mod">
          <ac:chgData name="leyujin1007@naver.com" userId="3cf07d427a16794d" providerId="LiveId" clId="{8E949C53-6C5D-454B-8934-DF0F7DF30B20}" dt="2021-03-11T06:36:25.415" v="3996" actId="478"/>
          <ac:spMkLst>
            <pc:docMk/>
            <pc:sldMk cId="1568510263" sldId="275"/>
            <ac:spMk id="6" creationId="{F976A4C5-9D2A-4B10-B599-27613C270753}"/>
          </ac:spMkLst>
        </pc:spChg>
        <pc:spChg chg="mod">
          <ac:chgData name="leyujin1007@naver.com" userId="3cf07d427a16794d" providerId="LiveId" clId="{8E949C53-6C5D-454B-8934-DF0F7DF30B20}" dt="2021-03-11T04:30:21.394" v="253" actId="207"/>
          <ac:spMkLst>
            <pc:docMk/>
            <pc:sldMk cId="1568510263" sldId="275"/>
            <ac:spMk id="21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27.278" v="254" actId="207"/>
          <ac:spMkLst>
            <pc:docMk/>
            <pc:sldMk cId="1568510263" sldId="275"/>
            <ac:spMk id="22" creationId="{00000000-0000-0000-0000-000000000000}"/>
          </ac:spMkLst>
        </pc:spChg>
        <pc:spChg chg="add mod">
          <ac:chgData name="leyujin1007@naver.com" userId="3cf07d427a16794d" providerId="LiveId" clId="{8E949C53-6C5D-454B-8934-DF0F7DF30B20}" dt="2021-03-11T06:32:20.083" v="3942"/>
          <ac:spMkLst>
            <pc:docMk/>
            <pc:sldMk cId="1568510263" sldId="275"/>
            <ac:spMk id="28" creationId="{2F9127A7-5ABA-49ED-8CB2-32ECD64F15F2}"/>
          </ac:spMkLst>
        </pc:spChg>
        <pc:spChg chg="add mod">
          <ac:chgData name="leyujin1007@naver.com" userId="3cf07d427a16794d" providerId="LiveId" clId="{8E949C53-6C5D-454B-8934-DF0F7DF30B20}" dt="2021-03-16T06:58:03.283" v="10669"/>
          <ac:spMkLst>
            <pc:docMk/>
            <pc:sldMk cId="1568510263" sldId="275"/>
            <ac:spMk id="29" creationId="{4939C518-6C9D-4E0B-88AE-66D20AB5B0B3}"/>
          </ac:spMkLst>
        </pc:spChg>
        <pc:graphicFrameChg chg="add del mod">
          <ac:chgData name="leyujin1007@naver.com" userId="3cf07d427a16794d" providerId="LiveId" clId="{8E949C53-6C5D-454B-8934-DF0F7DF30B20}" dt="2021-03-11T06:35:21.036" v="3977" actId="478"/>
          <ac:graphicFrameMkLst>
            <pc:docMk/>
            <pc:sldMk cId="1568510263" sldId="275"/>
            <ac:graphicFrameMk id="2" creationId="{506CDE64-FE3A-4050-8C8C-5C7CFF31017C}"/>
          </ac:graphicFrameMkLst>
        </pc:graphicFrameChg>
        <pc:graphicFrameChg chg="add del mod modGraphic">
          <ac:chgData name="leyujin1007@naver.com" userId="3cf07d427a16794d" providerId="LiveId" clId="{8E949C53-6C5D-454B-8934-DF0F7DF30B20}" dt="2021-03-13T06:46:19.028" v="9561" actId="478"/>
          <ac:graphicFrameMkLst>
            <pc:docMk/>
            <pc:sldMk cId="1568510263" sldId="275"/>
            <ac:graphicFrameMk id="2" creationId="{6EFA6FE3-9E2B-4AE4-8918-36613AD68EED}"/>
          </ac:graphicFrameMkLst>
        </pc:graphicFrameChg>
        <pc:graphicFrameChg chg="add mod modGraphic">
          <ac:chgData name="leyujin1007@naver.com" userId="3cf07d427a16794d" providerId="LiveId" clId="{8E949C53-6C5D-454B-8934-DF0F7DF30B20}" dt="2021-03-14T13:57:00.187" v="9606" actId="2084"/>
          <ac:graphicFrameMkLst>
            <pc:docMk/>
            <pc:sldMk cId="1568510263" sldId="275"/>
            <ac:graphicFrameMk id="4" creationId="{DBA6EFE1-20B8-4174-B5BB-EB788FF1D85C}"/>
          </ac:graphicFrameMkLst>
        </pc:graphicFrameChg>
        <pc:picChg chg="add mod">
          <ac:chgData name="leyujin1007@naver.com" userId="3cf07d427a16794d" providerId="LiveId" clId="{8E949C53-6C5D-454B-8934-DF0F7DF30B20}" dt="2021-03-16T11:06:54.602" v="10810"/>
          <ac:picMkLst>
            <pc:docMk/>
            <pc:sldMk cId="1568510263" sldId="275"/>
            <ac:picMk id="2" creationId="{56ED8AE1-6154-4A0D-8007-998116CCD36D}"/>
          </ac:picMkLst>
        </pc:picChg>
      </pc:sldChg>
      <pc:sldChg chg="addSp modSp add del mod">
        <pc:chgData name="leyujin1007@naver.com" userId="3cf07d427a16794d" providerId="LiveId" clId="{8E949C53-6C5D-454B-8934-DF0F7DF30B20}" dt="2021-03-13T05:36:44.388" v="8038" actId="47"/>
        <pc:sldMkLst>
          <pc:docMk/>
          <pc:sldMk cId="3235821607" sldId="276"/>
        </pc:sldMkLst>
        <pc:spChg chg="mod">
          <ac:chgData name="leyujin1007@naver.com" userId="3cf07d427a16794d" providerId="LiveId" clId="{8E949C53-6C5D-454B-8934-DF0F7DF30B20}" dt="2021-03-11T04:30:31.421" v="255" actId="207"/>
          <ac:spMkLst>
            <pc:docMk/>
            <pc:sldMk cId="3235821607" sldId="276"/>
            <ac:spMk id="23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34.311" v="256" actId="207"/>
          <ac:spMkLst>
            <pc:docMk/>
            <pc:sldMk cId="3235821607" sldId="276"/>
            <ac:spMk id="24" creationId="{00000000-0000-0000-0000-000000000000}"/>
          </ac:spMkLst>
        </pc:spChg>
        <pc:spChg chg="add mod">
          <ac:chgData name="leyujin1007@naver.com" userId="3cf07d427a16794d" providerId="LiveId" clId="{8E949C53-6C5D-454B-8934-DF0F7DF30B20}" dt="2021-03-13T05:32:55.047" v="7956"/>
          <ac:spMkLst>
            <pc:docMk/>
            <pc:sldMk cId="3235821607" sldId="276"/>
            <ac:spMk id="28" creationId="{6381CD06-03C1-478F-AB49-415DD8DFA4D2}"/>
          </ac:spMkLst>
        </pc:spChg>
        <pc:picChg chg="mod">
          <ac:chgData name="leyujin1007@naver.com" userId="3cf07d427a16794d" providerId="LiveId" clId="{8E949C53-6C5D-454B-8934-DF0F7DF30B20}" dt="2021-03-13T05:32:58.745" v="7960" actId="1076"/>
          <ac:picMkLst>
            <pc:docMk/>
            <pc:sldMk cId="3235821607" sldId="276"/>
            <ac:picMk id="2" creationId="{DB3EC86D-4D4D-4220-8BE4-0961436CA739}"/>
          </ac:picMkLst>
        </pc:picChg>
      </pc:sldChg>
      <pc:sldChg chg="addSp delSp modSp add mod modTransition">
        <pc:chgData name="leyujin1007@naver.com" userId="3cf07d427a16794d" providerId="LiveId" clId="{8E949C53-6C5D-454B-8934-DF0F7DF30B20}" dt="2021-03-16T07:10:27.982" v="10716"/>
        <pc:sldMkLst>
          <pc:docMk/>
          <pc:sldMk cId="3398767240" sldId="277"/>
        </pc:sldMkLst>
        <pc:spChg chg="mod">
          <ac:chgData name="leyujin1007@naver.com" userId="3cf07d427a16794d" providerId="LiveId" clId="{8E949C53-6C5D-454B-8934-DF0F7DF30B20}" dt="2021-03-11T04:30:38.610" v="257" actId="207"/>
          <ac:spMkLst>
            <pc:docMk/>
            <pc:sldMk cId="3398767240" sldId="277"/>
            <ac:spMk id="2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0:44.299" v="258" actId="207"/>
          <ac:spMkLst>
            <pc:docMk/>
            <pc:sldMk cId="3398767240" sldId="277"/>
            <ac:spMk id="26" creationId="{00000000-0000-0000-0000-000000000000}"/>
          </ac:spMkLst>
        </pc:spChg>
        <pc:spChg chg="add del mod">
          <ac:chgData name="leyujin1007@naver.com" userId="3cf07d427a16794d" providerId="LiveId" clId="{8E949C53-6C5D-454B-8934-DF0F7DF30B20}" dt="2021-03-13T05:32:49.727" v="7945" actId="478"/>
          <ac:spMkLst>
            <pc:docMk/>
            <pc:sldMk cId="3398767240" sldId="277"/>
            <ac:spMk id="28" creationId="{7E6C4E93-F40F-43B0-8916-04A93B83A5CA}"/>
          </ac:spMkLst>
        </pc:spChg>
        <pc:spChg chg="add mod">
          <ac:chgData name="leyujin1007@naver.com" userId="3cf07d427a16794d" providerId="LiveId" clId="{8E949C53-6C5D-454B-8934-DF0F7DF30B20}" dt="2021-03-13T06:27:56.905" v="9031" actId="20577"/>
          <ac:spMkLst>
            <pc:docMk/>
            <pc:sldMk cId="3398767240" sldId="277"/>
            <ac:spMk id="29" creationId="{2230F731-6F7A-4AB7-9E95-AF66E19880D7}"/>
          </ac:spMkLst>
        </pc:spChg>
        <pc:spChg chg="mod">
          <ac:chgData name="leyujin1007@naver.com" userId="3cf07d427a16794d" providerId="LiveId" clId="{8E949C53-6C5D-454B-8934-DF0F7DF30B20}" dt="2021-03-16T06:31:22.733" v="10558" actId="1036"/>
          <ac:spMkLst>
            <pc:docMk/>
            <pc:sldMk cId="3398767240" sldId="277"/>
            <ac:spMk id="30" creationId="{94A4CD91-50CA-455E-B227-D63A737CB286}"/>
          </ac:spMkLst>
        </pc:spChg>
      </pc:sldChg>
      <pc:sldChg chg="addSp modSp mod">
        <pc:chgData name="leyujin1007@naver.com" userId="3cf07d427a16794d" providerId="LiveId" clId="{8E949C53-6C5D-454B-8934-DF0F7DF30B20}" dt="2021-03-11T04:35:17.030" v="272" actId="20577"/>
        <pc:sldMkLst>
          <pc:docMk/>
          <pc:sldMk cId="2645474186" sldId="278"/>
        </pc:sldMkLst>
        <pc:spChg chg="add mod">
          <ac:chgData name="leyujin1007@naver.com" userId="3cf07d427a16794d" providerId="LiveId" clId="{8E949C53-6C5D-454B-8934-DF0F7DF30B20}" dt="2021-03-11T04:33:30.834" v="267" actId="767"/>
          <ac:spMkLst>
            <pc:docMk/>
            <pc:sldMk cId="2645474186" sldId="278"/>
            <ac:spMk id="3" creationId="{74577447-A127-4A72-87E3-41CEEC53B639}"/>
          </ac:spMkLst>
        </pc:spChg>
        <pc:spChg chg="mod">
          <ac:chgData name="leyujin1007@naver.com" userId="3cf07d427a16794d" providerId="LiveId" clId="{8E949C53-6C5D-454B-8934-DF0F7DF30B20}" dt="2021-03-11T04:35:17.030" v="272" actId="20577"/>
          <ac:spMkLst>
            <pc:docMk/>
            <pc:sldMk cId="2645474186" sldId="278"/>
            <ac:spMk id="28" creationId="{4FD86007-F449-4F0C-9935-33633FB49BA0}"/>
          </ac:spMkLst>
        </pc:spChg>
        <pc:spChg chg="mod">
          <ac:chgData name="leyujin1007@naver.com" userId="3cf07d427a16794d" providerId="LiveId" clId="{8E949C53-6C5D-454B-8934-DF0F7DF30B20}" dt="2021-03-11T04:34:49.282" v="269"/>
          <ac:spMkLst>
            <pc:docMk/>
            <pc:sldMk cId="2645474186" sldId="278"/>
            <ac:spMk id="29" creationId="{8B0AF591-15C6-42E9-8DFD-F96711A7C199}"/>
          </ac:spMkLst>
        </pc:spChg>
      </pc:sldChg>
      <pc:sldChg chg="modSp add mod ord modTransition">
        <pc:chgData name="leyujin1007@naver.com" userId="3cf07d427a16794d" providerId="LiveId" clId="{8E949C53-6C5D-454B-8934-DF0F7DF30B20}" dt="2021-03-16T07:10:27.982" v="10716"/>
        <pc:sldMkLst>
          <pc:docMk/>
          <pc:sldMk cId="2508744724" sldId="279"/>
        </pc:sldMkLst>
        <pc:spChg chg="mod">
          <ac:chgData name="leyujin1007@naver.com" userId="3cf07d427a16794d" providerId="LiveId" clId="{8E949C53-6C5D-454B-8934-DF0F7DF30B20}" dt="2021-03-11T04:31:30.682" v="265" actId="207"/>
          <ac:spMkLst>
            <pc:docMk/>
            <pc:sldMk cId="2508744724" sldId="279"/>
            <ac:spMk id="1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1:35.329" v="266" actId="207"/>
          <ac:spMkLst>
            <pc:docMk/>
            <pc:sldMk cId="2508744724" sldId="279"/>
            <ac:spMk id="16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1:26.676" v="264" actId="207"/>
          <ac:spMkLst>
            <pc:docMk/>
            <pc:sldMk cId="2508744724" sldId="279"/>
            <ac:spMk id="17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1T04:31:22.394" v="263" actId="207"/>
          <ac:spMkLst>
            <pc:docMk/>
            <pc:sldMk cId="2508744724" sldId="279"/>
            <ac:spMk id="18" creationId="{00000000-0000-0000-0000-000000000000}"/>
          </ac:spMkLst>
        </pc:sp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840724388" sldId="281"/>
        </pc:sldMkLst>
        <pc:spChg chg="mod">
          <ac:chgData name="leyujin1007@naver.com" userId="3cf07d427a16794d" providerId="LiveId" clId="{8E949C53-6C5D-454B-8934-DF0F7DF30B20}" dt="2021-03-11T07:04:29.309" v="4595" actId="20577"/>
          <ac:spMkLst>
            <pc:docMk/>
            <pc:sldMk cId="840724388" sldId="281"/>
            <ac:spMk id="29" creationId="{E34B397C-108F-433D-9E2A-B2C44F8DCCFE}"/>
          </ac:spMkLst>
        </pc:sp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2469971432" sldId="282"/>
        </pc:sldMkLst>
        <pc:picChg chg="mod">
          <ac:chgData name="leyujin1007@naver.com" userId="3cf07d427a16794d" providerId="LiveId" clId="{8E949C53-6C5D-454B-8934-DF0F7DF30B20}" dt="2021-03-11T05:43:38.922" v="2634" actId="14861"/>
          <ac:picMkLst>
            <pc:docMk/>
            <pc:sldMk cId="2469971432" sldId="282"/>
            <ac:picMk id="2" creationId="{9AD82065-D49D-4AAB-996F-94B39D19C940}"/>
          </ac:picMkLst>
        </pc:picChg>
      </pc:sldChg>
      <pc:sldChg chg="addSp delSp modSp mod ord modTransition modAnim">
        <pc:chgData name="leyujin1007@naver.com" userId="3cf07d427a16794d" providerId="LiveId" clId="{8E949C53-6C5D-454B-8934-DF0F7DF30B20}" dt="2021-03-16T10:26:14.963" v="10801"/>
        <pc:sldMkLst>
          <pc:docMk/>
          <pc:sldMk cId="1730369893" sldId="283"/>
        </pc:sldMkLst>
        <pc:spChg chg="add mod">
          <ac:chgData name="leyujin1007@naver.com" userId="3cf07d427a16794d" providerId="LiveId" clId="{8E949C53-6C5D-454B-8934-DF0F7DF30B20}" dt="2021-03-16T06:57:19.306" v="10659"/>
          <ac:spMkLst>
            <pc:docMk/>
            <pc:sldMk cId="1730369893" sldId="283"/>
            <ac:spMk id="32" creationId="{73A37128-9AAA-457A-B6D2-AAE37E667BB2}"/>
          </ac:spMkLst>
        </pc:spChg>
        <pc:picChg chg="add del mod">
          <ac:chgData name="leyujin1007@naver.com" userId="3cf07d427a16794d" providerId="LiveId" clId="{8E949C53-6C5D-454B-8934-DF0F7DF30B20}" dt="2021-03-16T10:25:40.887" v="10800"/>
          <ac:picMkLst>
            <pc:docMk/>
            <pc:sldMk cId="1730369893" sldId="283"/>
            <ac:picMk id="2" creationId="{6921F0AC-AF7F-4509-9B65-76C69CEEE932}"/>
          </ac:picMkLst>
        </pc:picChg>
        <pc:picChg chg="add mod">
          <ac:chgData name="leyujin1007@naver.com" userId="3cf07d427a16794d" providerId="LiveId" clId="{8E949C53-6C5D-454B-8934-DF0F7DF30B20}" dt="2021-03-16T10:26:14.963" v="10801"/>
          <ac:picMkLst>
            <pc:docMk/>
            <pc:sldMk cId="1730369893" sldId="283"/>
            <ac:picMk id="3" creationId="{1461E484-6012-4070-93DE-D41CC5B31E7E}"/>
          </ac:picMkLst>
        </pc:picChg>
        <pc:picChg chg="mod">
          <ac:chgData name="leyujin1007@naver.com" userId="3cf07d427a16794d" providerId="LiveId" clId="{8E949C53-6C5D-454B-8934-DF0F7DF30B20}" dt="2021-03-16T06:57:29.447" v="10663" actId="1076"/>
          <ac:picMkLst>
            <pc:docMk/>
            <pc:sldMk cId="1730369893" sldId="283"/>
            <ac:picMk id="4" creationId="{6A8BB43F-5385-46A6-8677-6F3A5950BC31}"/>
          </ac:picMkLst>
        </pc:picChg>
        <pc:picChg chg="mod">
          <ac:chgData name="leyujin1007@naver.com" userId="3cf07d427a16794d" providerId="LiveId" clId="{8E949C53-6C5D-454B-8934-DF0F7DF30B20}" dt="2021-03-16T06:57:26.055" v="10661" actId="14100"/>
          <ac:picMkLst>
            <pc:docMk/>
            <pc:sldMk cId="1730369893" sldId="283"/>
            <ac:picMk id="7" creationId="{7A8E1DD1-39B4-4B8B-BBF4-B64CBE8F2605}"/>
          </ac:picMkLst>
        </pc:picChg>
      </pc:sldChg>
      <pc:sldChg chg="modSp add mod">
        <pc:chgData name="leyujin1007@naver.com" userId="3cf07d427a16794d" providerId="LiveId" clId="{8E949C53-6C5D-454B-8934-DF0F7DF30B20}" dt="2021-03-11T06:50:28.950" v="4380" actId="14861"/>
        <pc:sldMkLst>
          <pc:docMk/>
          <pc:sldMk cId="410505960" sldId="284"/>
        </pc:sldMkLst>
        <pc:picChg chg="mod">
          <ac:chgData name="leyujin1007@naver.com" userId="3cf07d427a16794d" providerId="LiveId" clId="{8E949C53-6C5D-454B-8934-DF0F7DF30B20}" dt="2021-03-11T06:50:28.950" v="4380" actId="14861"/>
          <ac:picMkLst>
            <pc:docMk/>
            <pc:sldMk cId="410505960" sldId="284"/>
            <ac:picMk id="2" creationId="{6336558F-D549-40E3-933D-AC7BBDAF937F}"/>
          </ac:picMkLst>
        </pc:picChg>
      </pc:sldChg>
      <pc:sldChg chg="addSp delSp modSp add mod ord modTransition modAnim modNotesTx">
        <pc:chgData name="leyujin1007@naver.com" userId="3cf07d427a16794d" providerId="LiveId" clId="{8E949C53-6C5D-454B-8934-DF0F7DF30B20}" dt="2021-03-16T10:19:04.443" v="10795"/>
        <pc:sldMkLst>
          <pc:docMk/>
          <pc:sldMk cId="1827683277" sldId="285"/>
        </pc:sldMkLst>
        <pc:spChg chg="add del mod">
          <ac:chgData name="leyujin1007@naver.com" userId="3cf07d427a16794d" providerId="LiveId" clId="{8E949C53-6C5D-454B-8934-DF0F7DF30B20}" dt="2021-03-11T05:17:30.498" v="800" actId="478"/>
          <ac:spMkLst>
            <pc:docMk/>
            <pc:sldMk cId="1827683277" sldId="285"/>
            <ac:spMk id="6" creationId="{916D409E-C1D0-4543-AC54-595539E57B9E}"/>
          </ac:spMkLst>
        </pc:spChg>
        <pc:spChg chg="add mod">
          <ac:chgData name="leyujin1007@naver.com" userId="3cf07d427a16794d" providerId="LiveId" clId="{8E949C53-6C5D-454B-8934-DF0F7DF30B20}" dt="2021-03-11T06:22:20.123" v="3617" actId="164"/>
          <ac:spMkLst>
            <pc:docMk/>
            <pc:sldMk cId="1827683277" sldId="285"/>
            <ac:spMk id="12" creationId="{53A19809-E1CC-424A-B33A-83764C77894A}"/>
          </ac:spMkLst>
        </pc:spChg>
        <pc:spChg chg="add del mod">
          <ac:chgData name="leyujin1007@naver.com" userId="3cf07d427a16794d" providerId="LiveId" clId="{8E949C53-6C5D-454B-8934-DF0F7DF30B20}" dt="2021-03-11T05:24:17.176" v="1508" actId="478"/>
          <ac:spMkLst>
            <pc:docMk/>
            <pc:sldMk cId="1827683277" sldId="285"/>
            <ac:spMk id="29" creationId="{1B6B0F23-D5C1-4E5F-B2DE-1FC9324357F7}"/>
          </ac:spMkLst>
        </pc:spChg>
        <pc:spChg chg="add mod">
          <ac:chgData name="leyujin1007@naver.com" userId="3cf07d427a16794d" providerId="LiveId" clId="{8E949C53-6C5D-454B-8934-DF0F7DF30B20}" dt="2021-03-16T06:57:16.248" v="10657"/>
          <ac:spMkLst>
            <pc:docMk/>
            <pc:sldMk cId="1827683277" sldId="285"/>
            <ac:spMk id="29" creationId="{30CEA517-DC0F-4F5C-9DE8-A24ECA354D82}"/>
          </ac:spMkLst>
        </pc:spChg>
        <pc:spChg chg="add mod">
          <ac:chgData name="leyujin1007@naver.com" userId="3cf07d427a16794d" providerId="LiveId" clId="{8E949C53-6C5D-454B-8934-DF0F7DF30B20}" dt="2021-03-11T06:21:41.438" v="3607" actId="20577"/>
          <ac:spMkLst>
            <pc:docMk/>
            <pc:sldMk cId="1827683277" sldId="285"/>
            <ac:spMk id="30" creationId="{50A37A20-5780-4D51-9195-D562D8C8922E}"/>
          </ac:spMkLst>
        </pc:spChg>
        <pc:grpChg chg="add del mod">
          <ac:chgData name="leyujin1007@naver.com" userId="3cf07d427a16794d" providerId="LiveId" clId="{8E949C53-6C5D-454B-8934-DF0F7DF30B20}" dt="2021-03-11T06:26:18.737" v="3881" actId="165"/>
          <ac:grpSpMkLst>
            <pc:docMk/>
            <pc:sldMk cId="1827683277" sldId="285"/>
            <ac:grpSpMk id="9" creationId="{DCE685F4-E1EB-4252-8CFA-48FD3DA22DF6}"/>
          </ac:grpSpMkLst>
        </pc:grpChg>
        <pc:grpChg chg="add mod">
          <ac:chgData name="leyujin1007@naver.com" userId="3cf07d427a16794d" providerId="LiveId" clId="{8E949C53-6C5D-454B-8934-DF0F7DF30B20}" dt="2021-03-11T06:22:27.882" v="3618" actId="14861"/>
          <ac:grpSpMkLst>
            <pc:docMk/>
            <pc:sldMk cId="1827683277" sldId="285"/>
            <ac:grpSpMk id="13" creationId="{20635EEA-9200-4B65-82A0-8D08750D5F15}"/>
          </ac:grpSpMkLst>
        </pc:grpChg>
        <pc:picChg chg="add del mod">
          <ac:chgData name="leyujin1007@naver.com" userId="3cf07d427a16794d" providerId="LiveId" clId="{8E949C53-6C5D-454B-8934-DF0F7DF30B20}" dt="2021-03-16T10:18:00.111" v="10794"/>
          <ac:picMkLst>
            <pc:docMk/>
            <pc:sldMk cId="1827683277" sldId="285"/>
            <ac:picMk id="2" creationId="{4BA68E4B-AFC2-497E-9B66-9DC2447B3E3B}"/>
          </ac:picMkLst>
        </pc:picChg>
        <pc:picChg chg="del">
          <ac:chgData name="leyujin1007@naver.com" userId="3cf07d427a16794d" providerId="LiveId" clId="{8E949C53-6C5D-454B-8934-DF0F7DF30B20}" dt="2021-03-11T05:16:09.639" v="786" actId="478"/>
          <ac:picMkLst>
            <pc:docMk/>
            <pc:sldMk cId="1827683277" sldId="285"/>
            <ac:picMk id="2" creationId="{9AD82065-D49D-4AAB-996F-94B39D19C940}"/>
          </ac:picMkLst>
        </pc:picChg>
        <pc:picChg chg="add mod">
          <ac:chgData name="leyujin1007@naver.com" userId="3cf07d427a16794d" providerId="LiveId" clId="{8E949C53-6C5D-454B-8934-DF0F7DF30B20}" dt="2021-03-16T10:19:04.443" v="10795"/>
          <ac:picMkLst>
            <pc:docMk/>
            <pc:sldMk cId="1827683277" sldId="285"/>
            <ac:picMk id="3" creationId="{3E9D4A36-A09E-4CB6-9742-48FCF9D50C65}"/>
          </ac:picMkLst>
        </pc:picChg>
        <pc:picChg chg="add mod topLvl">
          <ac:chgData name="leyujin1007@naver.com" userId="3cf07d427a16794d" providerId="LiveId" clId="{8E949C53-6C5D-454B-8934-DF0F7DF30B20}" dt="2021-03-11T06:26:20.736" v="3883" actId="1076"/>
          <ac:picMkLst>
            <pc:docMk/>
            <pc:sldMk cId="1827683277" sldId="285"/>
            <ac:picMk id="4" creationId="{9F15BD8C-597A-43C9-BA32-7770ACC4354B}"/>
          </ac:picMkLst>
        </pc:picChg>
        <pc:picChg chg="add del mod topLvl">
          <ac:chgData name="leyujin1007@naver.com" userId="3cf07d427a16794d" providerId="LiveId" clId="{8E949C53-6C5D-454B-8934-DF0F7DF30B20}" dt="2021-03-11T06:30:32.730" v="3905" actId="21"/>
          <ac:picMkLst>
            <pc:docMk/>
            <pc:sldMk cId="1827683277" sldId="285"/>
            <ac:picMk id="8" creationId="{5E2C37FF-1996-4C72-9BCD-031B50280924}"/>
          </ac:picMkLst>
        </pc:picChg>
        <pc:picChg chg="add mod">
          <ac:chgData name="leyujin1007@naver.com" userId="3cf07d427a16794d" providerId="LiveId" clId="{8E949C53-6C5D-454B-8934-DF0F7DF30B20}" dt="2021-03-11T06:22:20.123" v="3617" actId="164"/>
          <ac:picMkLst>
            <pc:docMk/>
            <pc:sldMk cId="1827683277" sldId="285"/>
            <ac:picMk id="11" creationId="{8A6AD422-4192-4E71-A8B5-8CF1182736B4}"/>
          </ac:picMkLst>
        </pc:picChg>
      </pc:sldChg>
      <pc:sldChg chg="addSp delSp modSp add mod modTransition modAnim">
        <pc:chgData name="leyujin1007@naver.com" userId="3cf07d427a16794d" providerId="LiveId" clId="{8E949C53-6C5D-454B-8934-DF0F7DF30B20}" dt="2021-03-16T10:23:21.394" v="10798"/>
        <pc:sldMkLst>
          <pc:docMk/>
          <pc:sldMk cId="1944569372" sldId="287"/>
        </pc:sldMkLst>
        <pc:spChg chg="del mod">
          <ac:chgData name="leyujin1007@naver.com" userId="3cf07d427a16794d" providerId="LiveId" clId="{8E949C53-6C5D-454B-8934-DF0F7DF30B20}" dt="2021-03-11T05:29:24.426" v="1627"/>
          <ac:spMkLst>
            <pc:docMk/>
            <pc:sldMk cId="1944569372" sldId="287"/>
            <ac:spMk id="30" creationId="{50A37A20-5780-4D51-9195-D562D8C8922E}"/>
          </ac:spMkLst>
        </pc:spChg>
        <pc:spChg chg="mod">
          <ac:chgData name="leyujin1007@naver.com" userId="3cf07d427a16794d" providerId="LiveId" clId="{8E949C53-6C5D-454B-8934-DF0F7DF30B20}" dt="2021-03-16T06:57:36.828" v="10665" actId="1076"/>
          <ac:spMkLst>
            <pc:docMk/>
            <pc:sldMk cId="1944569372" sldId="287"/>
            <ac:spMk id="31" creationId="{2DE60DA0-AFB9-4BA2-A2B4-1CF4996AF70D}"/>
          </ac:spMkLst>
        </pc:spChg>
        <pc:spChg chg="add mod">
          <ac:chgData name="leyujin1007@naver.com" userId="3cf07d427a16794d" providerId="LiveId" clId="{8E949C53-6C5D-454B-8934-DF0F7DF30B20}" dt="2021-03-16T06:57:17.407" v="10658"/>
          <ac:spMkLst>
            <pc:docMk/>
            <pc:sldMk cId="1944569372" sldId="287"/>
            <ac:spMk id="33" creationId="{0BF17BFB-4961-4F7E-B4DA-2B5B93C0DE1B}"/>
          </ac:spMkLst>
        </pc:spChg>
        <pc:picChg chg="mod">
          <ac:chgData name="leyujin1007@naver.com" userId="3cf07d427a16794d" providerId="LiveId" clId="{8E949C53-6C5D-454B-8934-DF0F7DF30B20}" dt="2021-03-16T06:57:32.971" v="10664" actId="14100"/>
          <ac:picMkLst>
            <pc:docMk/>
            <pc:sldMk cId="1944569372" sldId="287"/>
            <ac:picMk id="2" creationId="{07D01EC8-89E4-4E12-81C0-9335109C83AA}"/>
          </ac:picMkLst>
        </pc:picChg>
        <pc:picChg chg="add del mod">
          <ac:chgData name="leyujin1007@naver.com" userId="3cf07d427a16794d" providerId="LiveId" clId="{8E949C53-6C5D-454B-8934-DF0F7DF30B20}" dt="2021-03-16T10:21:20.363" v="10797"/>
          <ac:picMkLst>
            <pc:docMk/>
            <pc:sldMk cId="1944569372" sldId="287"/>
            <ac:picMk id="3" creationId="{D1DFB7F6-77DF-4E99-B3D3-C4A371B6C743}"/>
          </ac:picMkLst>
        </pc:picChg>
        <pc:picChg chg="del">
          <ac:chgData name="leyujin1007@naver.com" userId="3cf07d427a16794d" providerId="LiveId" clId="{8E949C53-6C5D-454B-8934-DF0F7DF30B20}" dt="2021-03-11T05:27:15.764" v="1582" actId="478"/>
          <ac:picMkLst>
            <pc:docMk/>
            <pc:sldMk cId="1944569372" sldId="287"/>
            <ac:picMk id="4" creationId="{9F15BD8C-597A-43C9-BA32-7770ACC4354B}"/>
          </ac:picMkLst>
        </pc:picChg>
        <pc:picChg chg="add mod">
          <ac:chgData name="leyujin1007@naver.com" userId="3cf07d427a16794d" providerId="LiveId" clId="{8E949C53-6C5D-454B-8934-DF0F7DF30B20}" dt="2021-03-16T10:23:21.394" v="10798"/>
          <ac:picMkLst>
            <pc:docMk/>
            <pc:sldMk cId="1944569372" sldId="287"/>
            <ac:picMk id="4" creationId="{CE9A3C39-8884-43EF-8AD7-2249D4A94D53}"/>
          </ac:picMkLst>
        </pc:picChg>
        <pc:picChg chg="del">
          <ac:chgData name="leyujin1007@naver.com" userId="3cf07d427a16794d" providerId="LiveId" clId="{8E949C53-6C5D-454B-8934-DF0F7DF30B20}" dt="2021-03-11T05:27:16.466" v="1583" actId="478"/>
          <ac:picMkLst>
            <pc:docMk/>
            <pc:sldMk cId="1944569372" sldId="287"/>
            <ac:picMk id="8" creationId="{5E2C37FF-1996-4C72-9BCD-031B50280924}"/>
          </ac:picMkLst>
        </pc:picChg>
      </pc:sldChg>
      <pc:sldChg chg="addSp delSp modSp add mod modTransition modNotesTx">
        <pc:chgData name="leyujin1007@naver.com" userId="3cf07d427a16794d" providerId="LiveId" clId="{8E949C53-6C5D-454B-8934-DF0F7DF30B20}" dt="2021-03-16T10:12:35.211" v="10792"/>
        <pc:sldMkLst>
          <pc:docMk/>
          <pc:sldMk cId="1595516011" sldId="289"/>
        </pc:sldMkLst>
        <pc:spChg chg="add del mod">
          <ac:chgData name="leyujin1007@naver.com" userId="3cf07d427a16794d" providerId="LiveId" clId="{8E949C53-6C5D-454B-8934-DF0F7DF30B20}" dt="2021-03-11T06:24:42.821" v="3633" actId="478"/>
          <ac:spMkLst>
            <pc:docMk/>
            <pc:sldMk cId="1595516011" sldId="289"/>
            <ac:spMk id="10" creationId="{C89069D3-B5BC-4782-A119-E55854F82CF3}"/>
          </ac:spMkLst>
        </pc:spChg>
        <pc:spChg chg="mod">
          <ac:chgData name="leyujin1007@naver.com" userId="3cf07d427a16794d" providerId="LiveId" clId="{8E949C53-6C5D-454B-8934-DF0F7DF30B20}" dt="2021-03-11T06:31:26.196" v="3925" actId="20577"/>
          <ac:spMkLst>
            <pc:docMk/>
            <pc:sldMk cId="1595516011" sldId="289"/>
            <ac:spMk id="30" creationId="{50A37A20-5780-4D51-9195-D562D8C8922E}"/>
          </ac:spMkLst>
        </pc:spChg>
        <pc:spChg chg="add mod">
          <ac:chgData name="leyujin1007@naver.com" userId="3cf07d427a16794d" providerId="LiveId" clId="{8E949C53-6C5D-454B-8934-DF0F7DF30B20}" dt="2021-03-16T06:57:14.135" v="10656"/>
          <ac:spMkLst>
            <pc:docMk/>
            <pc:sldMk cId="1595516011" sldId="289"/>
            <ac:spMk id="31" creationId="{09CD93FB-E2B4-428D-A2EE-5279688EF09E}"/>
          </ac:spMkLst>
        </pc:spChg>
        <pc:grpChg chg="del">
          <ac:chgData name="leyujin1007@naver.com" userId="3cf07d427a16794d" providerId="LiveId" clId="{8E949C53-6C5D-454B-8934-DF0F7DF30B20}" dt="2021-03-11T06:16:15.887" v="3444" actId="478"/>
          <ac:grpSpMkLst>
            <pc:docMk/>
            <pc:sldMk cId="1595516011" sldId="289"/>
            <ac:grpSpMk id="9" creationId="{DCE685F4-E1EB-4252-8CFA-48FD3DA22DF6}"/>
          </ac:grpSpMkLst>
        </pc:grpChg>
        <pc:picChg chg="add mod">
          <ac:chgData name="leyujin1007@naver.com" userId="3cf07d427a16794d" providerId="LiveId" clId="{8E949C53-6C5D-454B-8934-DF0F7DF30B20}" dt="2021-03-16T10:12:35.211" v="10792"/>
          <ac:picMkLst>
            <pc:docMk/>
            <pc:sldMk cId="1595516011" sldId="289"/>
            <ac:picMk id="2" creationId="{495CB04D-1063-4805-B54F-108911A806CA}"/>
          </ac:picMkLst>
        </pc:picChg>
        <pc:picChg chg="add mod">
          <ac:chgData name="leyujin1007@naver.com" userId="3cf07d427a16794d" providerId="LiveId" clId="{8E949C53-6C5D-454B-8934-DF0F7DF30B20}" dt="2021-03-11T06:24:23.513" v="3629" actId="14100"/>
          <ac:picMkLst>
            <pc:docMk/>
            <pc:sldMk cId="1595516011" sldId="289"/>
            <ac:picMk id="3" creationId="{F5CEFAB1-7B54-4E65-A96E-4C45F7623444}"/>
          </ac:picMkLst>
        </pc:picChg>
        <pc:picChg chg="add mod modCrop">
          <ac:chgData name="leyujin1007@naver.com" userId="3cf07d427a16794d" providerId="LiveId" clId="{8E949C53-6C5D-454B-8934-DF0F7DF30B20}" dt="2021-03-11T06:24:21.007" v="3628" actId="14100"/>
          <ac:picMkLst>
            <pc:docMk/>
            <pc:sldMk cId="1595516011" sldId="289"/>
            <ac:picMk id="7" creationId="{7A1A3F75-7B73-43E3-8028-12F289B5D321}"/>
          </ac:picMkLst>
        </pc:picChg>
        <pc:picChg chg="add mod">
          <ac:chgData name="leyujin1007@naver.com" userId="3cf07d427a16794d" providerId="LiveId" clId="{8E949C53-6C5D-454B-8934-DF0F7DF30B20}" dt="2021-03-11T06:31:10.776" v="3918" actId="1076"/>
          <ac:picMkLst>
            <pc:docMk/>
            <pc:sldMk cId="1595516011" sldId="289"/>
            <ac:picMk id="29" creationId="{AD5EE057-9584-4A7D-8A4D-071989226809}"/>
          </ac:picMkLst>
        </pc:picChg>
        <pc:picChg chg="add del">
          <ac:chgData name="leyujin1007@naver.com" userId="3cf07d427a16794d" providerId="LiveId" clId="{8E949C53-6C5D-454B-8934-DF0F7DF30B20}" dt="2021-03-11T06:30:10.195" v="3904" actId="478"/>
          <ac:picMkLst>
            <pc:docMk/>
            <pc:sldMk cId="1595516011" sldId="289"/>
            <ac:picMk id="1026" creationId="{C1A469D3-6EF8-4375-A81F-F3B6A2F6808E}"/>
          </ac:picMkLst>
        </pc:pic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2763329018" sldId="290"/>
        </pc:sldMkLst>
        <pc:spChg chg="mod">
          <ac:chgData name="leyujin1007@naver.com" userId="3cf07d427a16794d" providerId="LiveId" clId="{8E949C53-6C5D-454B-8934-DF0F7DF30B20}" dt="2021-03-16T06:34:11.202" v="10597" actId="2085"/>
          <ac:spMkLst>
            <pc:docMk/>
            <pc:sldMk cId="2763329018" sldId="290"/>
            <ac:spMk id="29" creationId="{AC7D8222-649C-454E-8878-8CDFA73029DA}"/>
          </ac:spMkLst>
        </pc:spChg>
        <pc:spChg chg="mod">
          <ac:chgData name="leyujin1007@naver.com" userId="3cf07d427a16794d" providerId="LiveId" clId="{8E949C53-6C5D-454B-8934-DF0F7DF30B20}" dt="2021-03-16T06:32:17.135" v="10560" actId="2085"/>
          <ac:spMkLst>
            <pc:docMk/>
            <pc:sldMk cId="2763329018" sldId="290"/>
            <ac:spMk id="30" creationId="{00D4D016-F1F5-4636-9224-0F012B5077A9}"/>
          </ac:spMkLst>
        </pc:spChg>
        <pc:spChg chg="mod">
          <ac:chgData name="leyujin1007@naver.com" userId="3cf07d427a16794d" providerId="LiveId" clId="{8E949C53-6C5D-454B-8934-DF0F7DF30B20}" dt="2021-03-16T06:32:33.118" v="10562" actId="2085"/>
          <ac:spMkLst>
            <pc:docMk/>
            <pc:sldMk cId="2763329018" sldId="290"/>
            <ac:spMk id="32" creationId="{F1626321-66A0-4B3A-A242-280CED3121DD}"/>
          </ac:spMkLst>
        </pc:spChg>
        <pc:spChg chg="mod">
          <ac:chgData name="leyujin1007@naver.com" userId="3cf07d427a16794d" providerId="LiveId" clId="{8E949C53-6C5D-454B-8934-DF0F7DF30B20}" dt="2021-03-16T06:34:11.202" v="10597" actId="2085"/>
          <ac:spMkLst>
            <pc:docMk/>
            <pc:sldMk cId="2763329018" sldId="290"/>
            <ac:spMk id="34" creationId="{705725AB-716B-48AC-B5A2-60EEBF43F510}"/>
          </ac:spMkLst>
        </pc:spChg>
        <pc:spChg chg="mod">
          <ac:chgData name="leyujin1007@naver.com" userId="3cf07d427a16794d" providerId="LiveId" clId="{8E949C53-6C5D-454B-8934-DF0F7DF30B20}" dt="2021-03-16T06:32:42.080" v="10566" actId="2085"/>
          <ac:spMkLst>
            <pc:docMk/>
            <pc:sldMk cId="2763329018" sldId="290"/>
            <ac:spMk id="35" creationId="{80416CC5-A5E3-4E94-A314-00F28EDB604B}"/>
          </ac:spMkLst>
        </pc:spChg>
        <pc:spChg chg="mod">
          <ac:chgData name="leyujin1007@naver.com" userId="3cf07d427a16794d" providerId="LiveId" clId="{8E949C53-6C5D-454B-8934-DF0F7DF30B20}" dt="2021-03-16T06:34:11.202" v="10597" actId="2085"/>
          <ac:spMkLst>
            <pc:docMk/>
            <pc:sldMk cId="2763329018" sldId="290"/>
            <ac:spMk id="36" creationId="{917D0524-7B5E-4187-B0B2-2DF04200BC41}"/>
          </ac:spMkLst>
        </pc:spChg>
        <pc:spChg chg="mod">
          <ac:chgData name="leyujin1007@naver.com" userId="3cf07d427a16794d" providerId="LiveId" clId="{8E949C53-6C5D-454B-8934-DF0F7DF30B20}" dt="2021-03-16T06:34:11.202" v="10597" actId="2085"/>
          <ac:spMkLst>
            <pc:docMk/>
            <pc:sldMk cId="2763329018" sldId="290"/>
            <ac:spMk id="38" creationId="{461E9213-6ACF-4132-AECC-DDFD5E46A18C}"/>
          </ac:spMkLst>
        </pc:spChg>
        <pc:spChg chg="mod">
          <ac:chgData name="leyujin1007@naver.com" userId="3cf07d427a16794d" providerId="LiveId" clId="{8E949C53-6C5D-454B-8934-DF0F7DF30B20}" dt="2021-03-16T06:34:32.388" v="10603" actId="2085"/>
          <ac:spMkLst>
            <pc:docMk/>
            <pc:sldMk cId="2763329018" sldId="290"/>
            <ac:spMk id="45" creationId="{722096CF-36DE-43D7-981F-9E7627FA8D06}"/>
          </ac:spMkLst>
        </pc:spChg>
        <pc:spChg chg="mod">
          <ac:chgData name="leyujin1007@naver.com" userId="3cf07d427a16794d" providerId="LiveId" clId="{8E949C53-6C5D-454B-8934-DF0F7DF30B20}" dt="2021-03-16T06:32:39.344" v="10564" actId="2085"/>
          <ac:spMkLst>
            <pc:docMk/>
            <pc:sldMk cId="2763329018" sldId="290"/>
            <ac:spMk id="61" creationId="{B263FA19-2E9C-42A9-A6AA-2B841E83FB0A}"/>
          </ac:spMkLst>
        </pc:spChg>
      </pc:sldChg>
      <pc:sldChg chg="addSp delSp modSp mod modTransition modAnim">
        <pc:chgData name="leyujin1007@naver.com" userId="3cf07d427a16794d" providerId="LiveId" clId="{8E949C53-6C5D-454B-8934-DF0F7DF30B20}" dt="2021-03-16T10:10:23.157" v="10791"/>
        <pc:sldMkLst>
          <pc:docMk/>
          <pc:sldMk cId="4286265624" sldId="291"/>
        </pc:sldMkLst>
        <pc:spChg chg="add mod">
          <ac:chgData name="leyujin1007@naver.com" userId="3cf07d427a16794d" providerId="LiveId" clId="{8E949C53-6C5D-454B-8934-DF0F7DF30B20}" dt="2021-03-16T06:57:06.960" v="10655"/>
          <ac:spMkLst>
            <pc:docMk/>
            <pc:sldMk cId="4286265624" sldId="291"/>
            <ac:spMk id="29" creationId="{8A6D8A11-4378-435B-B0AD-59ABE334F2AC}"/>
          </ac:spMkLst>
        </pc:spChg>
        <pc:picChg chg="add del mod">
          <ac:chgData name="leyujin1007@naver.com" userId="3cf07d427a16794d" providerId="LiveId" clId="{8E949C53-6C5D-454B-8934-DF0F7DF30B20}" dt="2021-03-16T07:10:27.982" v="10716"/>
          <ac:picMkLst>
            <pc:docMk/>
            <pc:sldMk cId="4286265624" sldId="291"/>
            <ac:picMk id="3" creationId="{357B1E4B-EA64-4C83-B311-AA92BB1E0791}"/>
          </ac:picMkLst>
        </pc:picChg>
        <pc:picChg chg="add del mod">
          <ac:chgData name="leyujin1007@naver.com" userId="3cf07d427a16794d" providerId="LiveId" clId="{8E949C53-6C5D-454B-8934-DF0F7DF30B20}" dt="2021-03-16T10:09:37.818" v="10790"/>
          <ac:picMkLst>
            <pc:docMk/>
            <pc:sldMk cId="4286265624" sldId="291"/>
            <ac:picMk id="3" creationId="{776B949C-93C1-4AC5-B29A-5F6D2A0B4EB5}"/>
          </ac:picMkLst>
        </pc:picChg>
        <pc:picChg chg="add mod">
          <ac:chgData name="leyujin1007@naver.com" userId="3cf07d427a16794d" providerId="LiveId" clId="{8E949C53-6C5D-454B-8934-DF0F7DF30B20}" dt="2021-03-16T07:17:13.712" v="10717"/>
          <ac:picMkLst>
            <pc:docMk/>
            <pc:sldMk cId="4286265624" sldId="291"/>
            <ac:picMk id="6" creationId="{713B56CA-981B-46D2-8617-6BDF5BEB46B6}"/>
          </ac:picMkLst>
        </pc:picChg>
        <pc:picChg chg="add mod">
          <ac:chgData name="leyujin1007@naver.com" userId="3cf07d427a16794d" providerId="LiveId" clId="{8E949C53-6C5D-454B-8934-DF0F7DF30B20}" dt="2021-03-16T10:10:23.157" v="10791"/>
          <ac:picMkLst>
            <pc:docMk/>
            <pc:sldMk cId="4286265624" sldId="291"/>
            <ac:picMk id="6" creationId="{FE9B6BAC-25CF-48F5-8FEA-468921BE116A}"/>
          </ac:picMkLst>
        </pc:picChg>
      </pc:sldChg>
      <pc:sldChg chg="addSp delSp modSp mod">
        <pc:chgData name="leyujin1007@naver.com" userId="3cf07d427a16794d" providerId="LiveId" clId="{8E949C53-6C5D-454B-8934-DF0F7DF30B20}" dt="2021-03-11T13:06:43.207" v="6538" actId="1076"/>
        <pc:sldMkLst>
          <pc:docMk/>
          <pc:sldMk cId="2631639755" sldId="294"/>
        </pc:sldMkLst>
        <pc:spChg chg="add del mod">
          <ac:chgData name="leyujin1007@naver.com" userId="3cf07d427a16794d" providerId="LiveId" clId="{8E949C53-6C5D-454B-8934-DF0F7DF30B20}" dt="2021-03-11T07:08:39.601" v="4726" actId="21"/>
          <ac:spMkLst>
            <pc:docMk/>
            <pc:sldMk cId="2631639755" sldId="294"/>
            <ac:spMk id="5" creationId="{311CC85F-D71D-4A5D-A2CA-0CB937A84FE1}"/>
          </ac:spMkLst>
        </pc:spChg>
        <pc:spChg chg="add mod">
          <ac:chgData name="leyujin1007@naver.com" userId="3cf07d427a16794d" providerId="LiveId" clId="{8E949C53-6C5D-454B-8934-DF0F7DF30B20}" dt="2021-03-11T13:06:43.207" v="6538" actId="1076"/>
          <ac:spMkLst>
            <pc:docMk/>
            <pc:sldMk cId="2631639755" sldId="294"/>
            <ac:spMk id="6" creationId="{4E9FBAD5-42C8-4B65-85EE-EAA0CE04A4E6}"/>
          </ac:spMkLst>
        </pc:spChg>
      </pc:sldChg>
      <pc:sldChg chg="addSp delSp modSp add mod modTransition">
        <pc:chgData name="leyujin1007@naver.com" userId="3cf07d427a16794d" providerId="LiveId" clId="{8E949C53-6C5D-454B-8934-DF0F7DF30B20}" dt="2021-03-16T07:10:27.982" v="10716"/>
        <pc:sldMkLst>
          <pc:docMk/>
          <pc:sldMk cId="1742950482" sldId="295"/>
        </pc:sldMkLst>
        <pc:spChg chg="del">
          <ac:chgData name="leyujin1007@naver.com" userId="3cf07d427a16794d" providerId="LiveId" clId="{8E949C53-6C5D-454B-8934-DF0F7DF30B20}" dt="2021-03-11T07:06:45.874" v="4714" actId="478"/>
          <ac:spMkLst>
            <pc:docMk/>
            <pc:sldMk cId="1742950482" sldId="295"/>
            <ac:spMk id="28" creationId="{533D0E66-3068-4D9C-BF2A-EDE938A8EFA4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29" creationId="{AC7D8222-649C-454E-8878-8CDFA73029DA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0" creationId="{00D4D016-F1F5-4636-9224-0F012B5077A9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1" creationId="{07C5D7C6-E31F-4CD6-9301-D4C026B04DAA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2" creationId="{F1626321-66A0-4B3A-A242-280CED3121DD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4" creationId="{705725AB-716B-48AC-B5A2-60EEBF43F510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5" creationId="{80416CC5-A5E3-4E94-A314-00F28EDB604B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6" creationId="{917D0524-7B5E-4187-B0B2-2DF04200BC41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7" creationId="{F1818E7B-5225-4A39-B3B5-F323E090964D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38" creationId="{461E9213-6ACF-4132-AECC-DDFD5E46A18C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45" creationId="{722096CF-36DE-43D7-981F-9E7627FA8D06}"/>
          </ac:spMkLst>
        </pc:spChg>
        <pc:spChg chg="mod">
          <ac:chgData name="leyujin1007@naver.com" userId="3cf07d427a16794d" providerId="LiveId" clId="{8E949C53-6C5D-454B-8934-DF0F7DF30B20}" dt="2021-03-13T06:13:37.584" v="8902" actId="6549"/>
          <ac:spMkLst>
            <pc:docMk/>
            <pc:sldMk cId="1742950482" sldId="295"/>
            <ac:spMk id="48" creationId="{472715AC-E15D-445D-9274-139B94658D79}"/>
          </ac:spMkLst>
        </pc:spChg>
        <pc:spChg chg="add del mod">
          <ac:chgData name="leyujin1007@naver.com" userId="3cf07d427a16794d" providerId="LiveId" clId="{8E949C53-6C5D-454B-8934-DF0F7DF30B20}" dt="2021-03-11T07:09:06.198" v="4729" actId="21"/>
          <ac:spMkLst>
            <pc:docMk/>
            <pc:sldMk cId="1742950482" sldId="295"/>
            <ac:spMk id="49" creationId="{FF65A74B-E0E3-46E0-B479-FF64DD78FA00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1" creationId="{667A4A50-2DDB-4EED-912F-EF0ED45E9E39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3" creationId="{C140BDE7-35F7-4DF6-85BB-DCCB9C9DB779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4" creationId="{AE9524FC-AA9A-4CCD-971F-5170516C48EC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5" creationId="{9AAA95F8-D856-4C3A-B8B1-9C58238B28CC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6" creationId="{6A80E743-5397-4F07-929B-083F6FAFBA93}"/>
          </ac:spMkLst>
        </pc:spChg>
        <pc:spChg chg="add del mod">
          <ac:chgData name="leyujin1007@naver.com" userId="3cf07d427a16794d" providerId="LiveId" clId="{8E949C53-6C5D-454B-8934-DF0F7DF30B20}" dt="2021-03-11T07:29:19.354" v="6308" actId="478"/>
          <ac:spMkLst>
            <pc:docMk/>
            <pc:sldMk cId="1742950482" sldId="295"/>
            <ac:spMk id="57" creationId="{9F52C6A6-FC40-4D6E-8A17-3588720EDAAA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8" creationId="{A426C3FC-0032-42A9-A754-DAE78DDC98DD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59" creationId="{B1FE02C9-3C85-4795-A811-5F7483325564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0" creationId="{1BC3B094-0C67-4A9A-BEC7-69D841C553EA}"/>
          </ac:spMkLst>
        </pc:spChg>
        <pc:spChg chg="del">
          <ac:chgData name="leyujin1007@naver.com" userId="3cf07d427a16794d" providerId="LiveId" clId="{8E949C53-6C5D-454B-8934-DF0F7DF30B20}" dt="2021-03-11T07:06:48.983" v="4715" actId="478"/>
          <ac:spMkLst>
            <pc:docMk/>
            <pc:sldMk cId="1742950482" sldId="295"/>
            <ac:spMk id="61" creationId="{B263FA19-2E9C-42A9-A6AA-2B841E83FB0A}"/>
          </ac:spMkLst>
        </pc:spChg>
        <pc:spChg chg="add del mod">
          <ac:chgData name="leyujin1007@naver.com" userId="3cf07d427a16794d" providerId="LiveId" clId="{8E949C53-6C5D-454B-8934-DF0F7DF30B20}" dt="2021-03-11T07:29:24.392" v="6310" actId="478"/>
          <ac:spMkLst>
            <pc:docMk/>
            <pc:sldMk cId="1742950482" sldId="295"/>
            <ac:spMk id="62" creationId="{95ABAC1F-4AF3-44BD-9253-B6FCE5FAF5A4}"/>
          </ac:spMkLst>
        </pc:spChg>
        <pc:spChg chg="add del mod">
          <ac:chgData name="leyujin1007@naver.com" userId="3cf07d427a16794d" providerId="LiveId" clId="{8E949C53-6C5D-454B-8934-DF0F7DF30B20}" dt="2021-03-11T07:29:33.190" v="6313" actId="478"/>
          <ac:spMkLst>
            <pc:docMk/>
            <pc:sldMk cId="1742950482" sldId="295"/>
            <ac:spMk id="63" creationId="{CDDACD20-6228-4265-84F0-6DDF54DC866A}"/>
          </ac:spMkLst>
        </pc:spChg>
        <pc:spChg chg="add del mod">
          <ac:chgData name="leyujin1007@naver.com" userId="3cf07d427a16794d" providerId="LiveId" clId="{8E949C53-6C5D-454B-8934-DF0F7DF30B20}" dt="2021-03-11T07:29:21.492" v="6309" actId="478"/>
          <ac:spMkLst>
            <pc:docMk/>
            <pc:sldMk cId="1742950482" sldId="295"/>
            <ac:spMk id="64" creationId="{D8578CBF-4EEB-4C2F-9FEB-EAB7A164FDCE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6" creationId="{2AA1BB6B-E6D6-4636-B1F1-C3D6E7123168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7" creationId="{AA8C633A-6C68-467E-92A6-7C1D35BE10E2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8" creationId="{0A441B66-7BBE-4D93-A4E5-EF3F66FAFB64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69" creationId="{3FF5112B-3BAA-48E0-87C0-5AE4D8A4D5CB}"/>
          </ac:spMkLst>
        </pc:spChg>
        <pc:spChg chg="add del mod">
          <ac:chgData name="leyujin1007@naver.com" userId="3cf07d427a16794d" providerId="LiveId" clId="{8E949C53-6C5D-454B-8934-DF0F7DF30B20}" dt="2021-03-11T07:29:31.607" v="6312" actId="478"/>
          <ac:spMkLst>
            <pc:docMk/>
            <pc:sldMk cId="1742950482" sldId="295"/>
            <ac:spMk id="70" creationId="{EA5CE065-006E-42A9-8D07-F9FB9D5317FB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72" creationId="{09DE2AD9-D99F-48A8-B46E-85B6D573B5E0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73" creationId="{154968F3-4844-44A2-AD75-4A803783BFE2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75" creationId="{B18AFAC8-543D-4A53-BF9E-14735F0FD980}"/>
          </ac:spMkLst>
        </pc:spChg>
        <pc:spChg chg="mod">
          <ac:chgData name="leyujin1007@naver.com" userId="3cf07d427a16794d" providerId="LiveId" clId="{8E949C53-6C5D-454B-8934-DF0F7DF30B20}" dt="2021-03-11T07:19:46.838" v="5334"/>
          <ac:spMkLst>
            <pc:docMk/>
            <pc:sldMk cId="1742950482" sldId="295"/>
            <ac:spMk id="76" creationId="{2807CA8F-79E7-433B-8FB9-18C818C90EAB}"/>
          </ac:spMkLst>
        </pc:spChg>
        <pc:spChg chg="add del mod">
          <ac:chgData name="leyujin1007@naver.com" userId="3cf07d427a16794d" providerId="LiveId" clId="{8E949C53-6C5D-454B-8934-DF0F7DF30B20}" dt="2021-03-11T07:24:52.506" v="5935" actId="478"/>
          <ac:spMkLst>
            <pc:docMk/>
            <pc:sldMk cId="1742950482" sldId="295"/>
            <ac:spMk id="77" creationId="{C19181D6-06C4-4882-B931-1DCCC9788465}"/>
          </ac:spMkLst>
        </pc:spChg>
        <pc:spChg chg="add del mod">
          <ac:chgData name="leyujin1007@naver.com" userId="3cf07d427a16794d" providerId="LiveId" clId="{8E949C53-6C5D-454B-8934-DF0F7DF30B20}" dt="2021-03-11T07:24:18.956" v="5774" actId="478"/>
          <ac:spMkLst>
            <pc:docMk/>
            <pc:sldMk cId="1742950482" sldId="295"/>
            <ac:spMk id="78" creationId="{4555608C-A3BC-47B8-A76D-620A2D07A73F}"/>
          </ac:spMkLst>
        </pc:spChg>
        <pc:spChg chg="add del mod">
          <ac:chgData name="leyujin1007@naver.com" userId="3cf07d427a16794d" providerId="LiveId" clId="{8E949C53-6C5D-454B-8934-DF0F7DF30B20}" dt="2021-03-11T07:23:49.449" v="5743" actId="478"/>
          <ac:spMkLst>
            <pc:docMk/>
            <pc:sldMk cId="1742950482" sldId="295"/>
            <ac:spMk id="79" creationId="{3FCCD667-D8B4-47D8-88D4-449A5F8B22D0}"/>
          </ac:spMkLst>
        </pc:spChg>
        <pc:spChg chg="add mod">
          <ac:chgData name="leyujin1007@naver.com" userId="3cf07d427a16794d" providerId="LiveId" clId="{8E949C53-6C5D-454B-8934-DF0F7DF30B20}" dt="2021-03-11T13:00:22.702" v="6490"/>
          <ac:spMkLst>
            <pc:docMk/>
            <pc:sldMk cId="1742950482" sldId="295"/>
            <ac:spMk id="80" creationId="{D32139E0-07F1-411B-9335-64B3D9F02CC3}"/>
          </ac:spMkLst>
        </pc:spChg>
        <pc:spChg chg="add del mod">
          <ac:chgData name="leyujin1007@naver.com" userId="3cf07d427a16794d" providerId="LiveId" clId="{8E949C53-6C5D-454B-8934-DF0F7DF30B20}" dt="2021-03-11T07:26:01.302" v="6126" actId="478"/>
          <ac:spMkLst>
            <pc:docMk/>
            <pc:sldMk cId="1742950482" sldId="295"/>
            <ac:spMk id="81" creationId="{0CE7776A-FAE9-4928-8787-C3108B7CA344}"/>
          </ac:spMkLst>
        </pc:spChg>
        <pc:spChg chg="add del mod">
          <ac:chgData name="leyujin1007@naver.com" userId="3cf07d427a16794d" providerId="LiveId" clId="{8E949C53-6C5D-454B-8934-DF0F7DF30B20}" dt="2021-03-11T07:26:29.934" v="6273" actId="478"/>
          <ac:spMkLst>
            <pc:docMk/>
            <pc:sldMk cId="1742950482" sldId="295"/>
            <ac:spMk id="82" creationId="{487AA09C-3B84-49E1-90EF-EFBAC1A05A2B}"/>
          </ac:spMkLst>
        </pc:spChg>
        <pc:spChg chg="add del mod">
          <ac:chgData name="leyujin1007@naver.com" userId="3cf07d427a16794d" providerId="LiveId" clId="{8E949C53-6C5D-454B-8934-DF0F7DF30B20}" dt="2021-03-11T07:26:38.492" v="6276" actId="478"/>
          <ac:spMkLst>
            <pc:docMk/>
            <pc:sldMk cId="1742950482" sldId="295"/>
            <ac:spMk id="83" creationId="{57052F0A-6570-4F59-B2D7-FFCEA75799D1}"/>
          </ac:spMkLst>
        </pc:spChg>
        <pc:spChg chg="add del mod">
          <ac:chgData name="leyujin1007@naver.com" userId="3cf07d427a16794d" providerId="LiveId" clId="{8E949C53-6C5D-454B-8934-DF0F7DF30B20}" dt="2021-03-11T07:26:43.675" v="6286" actId="478"/>
          <ac:spMkLst>
            <pc:docMk/>
            <pc:sldMk cId="1742950482" sldId="295"/>
            <ac:spMk id="84" creationId="{C903580B-AAB8-4649-B085-988CBA2F6B80}"/>
          </ac:spMkLst>
        </pc:spChg>
        <pc:spChg chg="add del mod">
          <ac:chgData name="leyujin1007@naver.com" userId="3cf07d427a16794d" providerId="LiveId" clId="{8E949C53-6C5D-454B-8934-DF0F7DF30B20}" dt="2021-03-11T07:23:24.617" v="5735"/>
          <ac:spMkLst>
            <pc:docMk/>
            <pc:sldMk cId="1742950482" sldId="295"/>
            <ac:spMk id="85" creationId="{D0A3850E-BCBD-44F5-967C-3ACD5198A0EF}"/>
          </ac:spMkLst>
        </pc:spChg>
        <pc:spChg chg="add mod">
          <ac:chgData name="leyujin1007@naver.com" userId="3cf07d427a16794d" providerId="LiveId" clId="{8E949C53-6C5D-454B-8934-DF0F7DF30B20}" dt="2021-03-13T06:51:29.601" v="9565"/>
          <ac:spMkLst>
            <pc:docMk/>
            <pc:sldMk cId="1742950482" sldId="295"/>
            <ac:spMk id="86" creationId="{9AEB8B13-ACFA-425F-9E00-CE3A0E8C967D}"/>
          </ac:spMkLst>
        </pc:spChg>
        <pc:spChg chg="add mod">
          <ac:chgData name="leyujin1007@naver.com" userId="3cf07d427a16794d" providerId="LiveId" clId="{8E949C53-6C5D-454B-8934-DF0F7DF30B20}" dt="2021-03-13T06:09:20.909" v="8890" actId="20577"/>
          <ac:spMkLst>
            <pc:docMk/>
            <pc:sldMk cId="1742950482" sldId="295"/>
            <ac:spMk id="87" creationId="{675B64E1-908E-45E6-B5B3-D0CB38FC35C7}"/>
          </ac:spMkLst>
        </pc:spChg>
        <pc:spChg chg="add mod">
          <ac:chgData name="leyujin1007@naver.com" userId="3cf07d427a16794d" providerId="LiveId" clId="{8E949C53-6C5D-454B-8934-DF0F7DF30B20}" dt="2021-03-13T06:22:51.552" v="9015" actId="20577"/>
          <ac:spMkLst>
            <pc:docMk/>
            <pc:sldMk cId="1742950482" sldId="295"/>
            <ac:spMk id="88" creationId="{358FFD60-DC15-42B5-9E44-7A0DE6E5066C}"/>
          </ac:spMkLst>
        </pc:spChg>
        <pc:spChg chg="add del mod ord">
          <ac:chgData name="leyujin1007@naver.com" userId="3cf07d427a16794d" providerId="LiveId" clId="{8E949C53-6C5D-454B-8934-DF0F7DF30B20}" dt="2021-03-13T06:10:05.873" v="8891" actId="14100"/>
          <ac:spMkLst>
            <pc:docMk/>
            <pc:sldMk cId="1742950482" sldId="295"/>
            <ac:spMk id="89" creationId="{9FC757C8-E6FD-4CB8-A9F1-01FBEB5B39C1}"/>
          </ac:spMkLst>
        </pc:spChg>
        <pc:spChg chg="add del mod ord">
          <ac:chgData name="leyujin1007@naver.com" userId="3cf07d427a16794d" providerId="LiveId" clId="{8E949C53-6C5D-454B-8934-DF0F7DF30B20}" dt="2021-03-13T06:08:58.449" v="8887" actId="20577"/>
          <ac:spMkLst>
            <pc:docMk/>
            <pc:sldMk cId="1742950482" sldId="295"/>
            <ac:spMk id="90" creationId="{3CEF5C05-DD04-49FE-8AEC-79CC10AC4478}"/>
          </ac:spMkLst>
        </pc:spChg>
        <pc:spChg chg="add mod">
          <ac:chgData name="leyujin1007@naver.com" userId="3cf07d427a16794d" providerId="LiveId" clId="{8E949C53-6C5D-454B-8934-DF0F7DF30B20}" dt="2021-03-13T06:09:14.036" v="8888" actId="20577"/>
          <ac:spMkLst>
            <pc:docMk/>
            <pc:sldMk cId="1742950482" sldId="295"/>
            <ac:spMk id="91" creationId="{0544FDDA-3D93-4B78-AEAA-66168CE02D1B}"/>
          </ac:spMkLst>
        </pc:spChg>
        <pc:grpChg chg="add mod">
          <ac:chgData name="leyujin1007@naver.com" userId="3cf07d427a16794d" providerId="LiveId" clId="{8E949C53-6C5D-454B-8934-DF0F7DF30B20}" dt="2021-03-11T07:19:46.838" v="5334"/>
          <ac:grpSpMkLst>
            <pc:docMk/>
            <pc:sldMk cId="1742950482" sldId="295"/>
            <ac:grpSpMk id="50" creationId="{E4CF093F-3E30-411E-A489-84E012D4EB33}"/>
          </ac:grpSpMkLst>
        </pc:grpChg>
        <pc:grpChg chg="mod">
          <ac:chgData name="leyujin1007@naver.com" userId="3cf07d427a16794d" providerId="LiveId" clId="{8E949C53-6C5D-454B-8934-DF0F7DF30B20}" dt="2021-03-11T07:19:46.838" v="5334"/>
          <ac:grpSpMkLst>
            <pc:docMk/>
            <pc:sldMk cId="1742950482" sldId="295"/>
            <ac:grpSpMk id="52" creationId="{CF2B478B-A450-4667-ACDA-BDB36390F763}"/>
          </ac:grpSpMkLst>
        </pc:grpChg>
        <pc:grpChg chg="add del mod">
          <ac:chgData name="leyujin1007@naver.com" userId="3cf07d427a16794d" providerId="LiveId" clId="{8E949C53-6C5D-454B-8934-DF0F7DF30B20}" dt="2021-03-11T07:29:27.194" v="6311" actId="478"/>
          <ac:grpSpMkLst>
            <pc:docMk/>
            <pc:sldMk cId="1742950482" sldId="295"/>
            <ac:grpSpMk id="65" creationId="{37E7D1BA-B0C5-438C-B564-DCA7EEDDFF34}"/>
          </ac:grpSpMkLst>
        </pc:grpChg>
        <pc:grpChg chg="add del mod">
          <ac:chgData name="leyujin1007@naver.com" userId="3cf07d427a16794d" providerId="LiveId" clId="{8E949C53-6C5D-454B-8934-DF0F7DF30B20}" dt="2021-03-11T07:27:58.718" v="6298" actId="478"/>
          <ac:grpSpMkLst>
            <pc:docMk/>
            <pc:sldMk cId="1742950482" sldId="295"/>
            <ac:grpSpMk id="71" creationId="{A6C63DF8-23EC-459F-97B1-B3BC7BDF5537}"/>
          </ac:grpSpMkLst>
        </pc:grpChg>
        <pc:grpChg chg="add del mod">
          <ac:chgData name="leyujin1007@naver.com" userId="3cf07d427a16794d" providerId="LiveId" clId="{8E949C53-6C5D-454B-8934-DF0F7DF30B20}" dt="2021-03-11T07:29:35.115" v="6314" actId="478"/>
          <ac:grpSpMkLst>
            <pc:docMk/>
            <pc:sldMk cId="1742950482" sldId="295"/>
            <ac:grpSpMk id="74" creationId="{8DD13C3D-06DC-4553-A6E6-FB0536D0A570}"/>
          </ac:grpSpMkLst>
        </pc:grpChg>
        <pc:picChg chg="add del mod">
          <ac:chgData name="leyujin1007@naver.com" userId="3cf07d427a16794d" providerId="LiveId" clId="{8E949C53-6C5D-454B-8934-DF0F7DF30B20}" dt="2021-03-11T12:59:12.582" v="6451" actId="478"/>
          <ac:picMkLst>
            <pc:docMk/>
            <pc:sldMk cId="1742950482" sldId="295"/>
            <ac:picMk id="3" creationId="{02DF2A9C-844C-4772-91C6-A275603C077A}"/>
          </ac:picMkLst>
        </pc:picChg>
        <pc:picChg chg="add mod">
          <ac:chgData name="leyujin1007@naver.com" userId="3cf07d427a16794d" providerId="LiveId" clId="{8E949C53-6C5D-454B-8934-DF0F7DF30B20}" dt="2021-03-11T13:02:43.978" v="6523" actId="1037"/>
          <ac:picMkLst>
            <pc:docMk/>
            <pc:sldMk cId="1742950482" sldId="295"/>
            <ac:picMk id="4" creationId="{0C6D1597-14FB-41CE-9C27-7A6A080A92CA}"/>
          </ac:picMkLst>
        </pc:picChg>
        <pc:picChg chg="add del mod">
          <ac:chgData name="leyujin1007@naver.com" userId="3cf07d427a16794d" providerId="LiveId" clId="{8E949C53-6C5D-454B-8934-DF0F7DF30B20}" dt="2021-03-11T12:58:01.701" v="6435" actId="478"/>
          <ac:picMkLst>
            <pc:docMk/>
            <pc:sldMk cId="1742950482" sldId="295"/>
            <ac:picMk id="6" creationId="{6CCE7097-6350-41CE-B6DC-03682A9F334B}"/>
          </ac:picMkLst>
        </pc:picChg>
        <pc:picChg chg="add del mod">
          <ac:chgData name="leyujin1007@naver.com" userId="3cf07d427a16794d" providerId="LiveId" clId="{8E949C53-6C5D-454B-8934-DF0F7DF30B20}" dt="2021-03-11T12:56:05.919" v="6431" actId="478"/>
          <ac:picMkLst>
            <pc:docMk/>
            <pc:sldMk cId="1742950482" sldId="295"/>
            <ac:picMk id="8" creationId="{76BC9401-FA03-448B-855A-3B70A63BCA45}"/>
          </ac:picMkLst>
        </pc:picChg>
        <pc:picChg chg="add mod">
          <ac:chgData name="leyujin1007@naver.com" userId="3cf07d427a16794d" providerId="LiveId" clId="{8E949C53-6C5D-454B-8934-DF0F7DF30B20}" dt="2021-03-13T06:11:06.646" v="8893" actId="1076"/>
          <ac:picMkLst>
            <pc:docMk/>
            <pc:sldMk cId="1742950482" sldId="295"/>
            <ac:picMk id="9" creationId="{726B2C45-6270-4DEA-955F-C1188694F113}"/>
          </ac:picMkLst>
        </pc:picChg>
        <pc:picChg chg="add mod">
          <ac:chgData name="leyujin1007@naver.com" userId="3cf07d427a16794d" providerId="LiveId" clId="{8E949C53-6C5D-454B-8934-DF0F7DF30B20}" dt="2021-03-11T13:02:37.823" v="6512" actId="1035"/>
          <ac:picMkLst>
            <pc:docMk/>
            <pc:sldMk cId="1742950482" sldId="295"/>
            <ac:picMk id="10" creationId="{55FB7504-2DE3-405B-A9B7-30B23D12776A}"/>
          </ac:picMkLst>
        </pc:picChg>
        <pc:picChg chg="add mod">
          <ac:chgData name="leyujin1007@naver.com" userId="3cf07d427a16794d" providerId="LiveId" clId="{8E949C53-6C5D-454B-8934-DF0F7DF30B20}" dt="2021-03-11T13:02:37.823" v="6512" actId="1035"/>
          <ac:picMkLst>
            <pc:docMk/>
            <pc:sldMk cId="1742950482" sldId="295"/>
            <ac:picMk id="12" creationId="{4FC9C354-4D99-4480-8FCD-DEDAA41B8DF8}"/>
          </ac:picMkLst>
        </pc:picChg>
        <pc:picChg chg="add del mod">
          <ac:chgData name="leyujin1007@naver.com" userId="3cf07d427a16794d" providerId="LiveId" clId="{8E949C53-6C5D-454B-8934-DF0F7DF30B20}" dt="2021-03-13T06:11:12.856" v="8894" actId="478"/>
          <ac:picMkLst>
            <pc:docMk/>
            <pc:sldMk cId="1742950482" sldId="295"/>
            <ac:picMk id="13" creationId="{B097276B-5EC3-480A-9A97-FA53E3C1BA1C}"/>
          </ac:picMkLst>
        </pc:picChg>
        <pc:picChg chg="add mod">
          <ac:chgData name="leyujin1007@naver.com" userId="3cf07d427a16794d" providerId="LiveId" clId="{8E949C53-6C5D-454B-8934-DF0F7DF30B20}" dt="2021-03-11T13:02:37.823" v="6512" actId="1035"/>
          <ac:picMkLst>
            <pc:docMk/>
            <pc:sldMk cId="1742950482" sldId="295"/>
            <ac:picMk id="28" creationId="{CC8FEA30-E508-4624-8468-5B498C8F6B29}"/>
          </ac:picMkLst>
        </pc:picChg>
        <pc:picChg chg="add del mod">
          <ac:chgData name="leyujin1007@naver.com" userId="3cf07d427a16794d" providerId="LiveId" clId="{8E949C53-6C5D-454B-8934-DF0F7DF30B20}" dt="2021-03-11T12:58:41.884" v="6448" actId="478"/>
          <ac:picMkLst>
            <pc:docMk/>
            <pc:sldMk cId="1742950482" sldId="295"/>
            <ac:picMk id="30" creationId="{C5E2B921-37E2-4F9A-95CF-9ACCF68533EF}"/>
          </ac:picMkLst>
        </pc:picChg>
        <pc:picChg chg="add mod">
          <ac:chgData name="leyujin1007@naver.com" userId="3cf07d427a16794d" providerId="LiveId" clId="{8E949C53-6C5D-454B-8934-DF0F7DF30B20}" dt="2021-03-11T13:02:37.823" v="6512" actId="1035"/>
          <ac:picMkLst>
            <pc:docMk/>
            <pc:sldMk cId="1742950482" sldId="295"/>
            <ac:picMk id="32" creationId="{EF8A6729-028A-448F-B20F-BFAE018523AE}"/>
          </ac:picMkLst>
        </pc:picChg>
        <pc:picChg chg="add mod">
          <ac:chgData name="leyujin1007@naver.com" userId="3cf07d427a16794d" providerId="LiveId" clId="{8E949C53-6C5D-454B-8934-DF0F7DF30B20}" dt="2021-03-11T13:02:45.915" v="6527" actId="1038"/>
          <ac:picMkLst>
            <pc:docMk/>
            <pc:sldMk cId="1742950482" sldId="295"/>
            <ac:picMk id="34" creationId="{627E37FB-88A0-4598-98F3-D1CAA73077F8}"/>
          </ac:picMkLst>
        </pc:picChg>
        <pc:picChg chg="add del mod">
          <ac:chgData name="leyujin1007@naver.com" userId="3cf07d427a16794d" providerId="LiveId" clId="{8E949C53-6C5D-454B-8934-DF0F7DF30B20}" dt="2021-03-11T12:59:25.579" v="6457" actId="478"/>
          <ac:picMkLst>
            <pc:docMk/>
            <pc:sldMk cId="1742950482" sldId="295"/>
            <ac:picMk id="36" creationId="{C4B013D6-3893-4481-AFBA-445AB9916334}"/>
          </ac:picMkLst>
        </pc:pic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33" creationId="{75D73CAD-3096-4782-BCC4-EC7F3832EC80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0" creationId="{E7B231B7-96A7-4981-A45F-1693FBC982B0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1" creationId="{D8D1CCDF-66EE-4A1E-80CE-41479605D1B1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2" creationId="{31532C15-1069-4072-887B-26D72894E4F6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3" creationId="{4001B690-5370-4B12-BF11-DBADDB62A46C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4" creationId="{C14D06D6-B187-4D59-9893-01B6702C3D85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6" creationId="{CD8D7B81-AD6B-4A15-A9F0-6EFBEBFCA505}"/>
          </ac:cxnSpMkLst>
        </pc:cxnChg>
        <pc:cxnChg chg="del mod">
          <ac:chgData name="leyujin1007@naver.com" userId="3cf07d427a16794d" providerId="LiveId" clId="{8E949C53-6C5D-454B-8934-DF0F7DF30B20}" dt="2021-03-11T07:06:48.983" v="4715" actId="478"/>
          <ac:cxnSpMkLst>
            <pc:docMk/>
            <pc:sldMk cId="1742950482" sldId="295"/>
            <ac:cxnSpMk id="47" creationId="{A3EB3DF2-B0EE-4145-B5C3-E931C5E54C64}"/>
          </ac:cxnSpMkLst>
        </pc:cxnChg>
      </pc:sldChg>
      <pc:sldChg chg="addSp delSp modSp mod modTransition modAnim">
        <pc:chgData name="leyujin1007@naver.com" userId="3cf07d427a16794d" providerId="LiveId" clId="{8E949C53-6C5D-454B-8934-DF0F7DF30B20}" dt="2021-03-16T10:50:28.394" v="10807"/>
        <pc:sldMkLst>
          <pc:docMk/>
          <pc:sldMk cId="2374349212" sldId="296"/>
        </pc:sldMkLst>
        <pc:spChg chg="mod">
          <ac:chgData name="leyujin1007@naver.com" userId="3cf07d427a16794d" providerId="LiveId" clId="{8E949C53-6C5D-454B-8934-DF0F7DF30B20}" dt="2021-03-13T06:44:13.112" v="9558"/>
          <ac:spMkLst>
            <pc:docMk/>
            <pc:sldMk cId="2374349212" sldId="296"/>
            <ac:spMk id="2" creationId="{B20A31C6-108D-49E4-9641-711D302469E2}"/>
          </ac:spMkLst>
        </pc:spChg>
        <pc:spChg chg="del">
          <ac:chgData name="leyujin1007@naver.com" userId="3cf07d427a16794d" providerId="LiveId" clId="{8E949C53-6C5D-454B-8934-DF0F7DF30B20}" dt="2021-03-13T05:22:13.437" v="7870" actId="478"/>
          <ac:spMkLst>
            <pc:docMk/>
            <pc:sldMk cId="2374349212" sldId="296"/>
            <ac:spMk id="3" creationId="{75B63F4D-13E7-4720-ADB6-5F8EC7737A0C}"/>
          </ac:spMkLst>
        </pc:spChg>
        <pc:spChg chg="del">
          <ac:chgData name="leyujin1007@naver.com" userId="3cf07d427a16794d" providerId="LiveId" clId="{8E949C53-6C5D-454B-8934-DF0F7DF30B20}" dt="2021-03-13T05:21:21.008" v="7824" actId="478"/>
          <ac:spMkLst>
            <pc:docMk/>
            <pc:sldMk cId="2374349212" sldId="296"/>
            <ac:spMk id="29" creationId="{38FB8122-A8BE-4FAD-9446-88E253A82648}"/>
          </ac:spMkLst>
        </pc:spChg>
        <pc:spChg chg="add mod">
          <ac:chgData name="leyujin1007@naver.com" userId="3cf07d427a16794d" providerId="LiveId" clId="{8E949C53-6C5D-454B-8934-DF0F7DF30B20}" dt="2021-03-16T06:57:44.569" v="10666"/>
          <ac:spMkLst>
            <pc:docMk/>
            <pc:sldMk cId="2374349212" sldId="296"/>
            <ac:spMk id="29" creationId="{3BB66ABA-AFB2-4ED4-942E-D039557203D7}"/>
          </ac:spMkLst>
        </pc:spChg>
        <pc:spChg chg="del">
          <ac:chgData name="leyujin1007@naver.com" userId="3cf07d427a16794d" providerId="LiveId" clId="{8E949C53-6C5D-454B-8934-DF0F7DF30B20}" dt="2021-03-13T05:21:21.744" v="7825" actId="478"/>
          <ac:spMkLst>
            <pc:docMk/>
            <pc:sldMk cId="2374349212" sldId="296"/>
            <ac:spMk id="30" creationId="{2121C7D5-BC60-47FF-9F1D-7683F9D2AABE}"/>
          </ac:spMkLst>
        </pc:spChg>
        <pc:spChg chg="add del">
          <ac:chgData name="leyujin1007@naver.com" userId="3cf07d427a16794d" providerId="LiveId" clId="{8E949C53-6C5D-454B-8934-DF0F7DF30B20}" dt="2021-03-16T06:58:28.567" v="10671" actId="22"/>
          <ac:spMkLst>
            <pc:docMk/>
            <pc:sldMk cId="2374349212" sldId="296"/>
            <ac:spMk id="30" creationId="{3BE9E9EF-B412-45BF-8DF1-1B7F0A713473}"/>
          </ac:spMkLst>
        </pc:spChg>
        <pc:spChg chg="del">
          <ac:chgData name="leyujin1007@naver.com" userId="3cf07d427a16794d" providerId="LiveId" clId="{8E949C53-6C5D-454B-8934-DF0F7DF30B20}" dt="2021-03-13T04:14:46.173" v="6818" actId="21"/>
          <ac:spMkLst>
            <pc:docMk/>
            <pc:sldMk cId="2374349212" sldId="296"/>
            <ac:spMk id="31" creationId="{FEFC8E5D-1A78-473F-A594-6CE8FF3C974E}"/>
          </ac:spMkLst>
        </pc:spChg>
        <pc:spChg chg="add del mod">
          <ac:chgData name="leyujin1007@naver.com" userId="3cf07d427a16794d" providerId="LiveId" clId="{8E949C53-6C5D-454B-8934-DF0F7DF30B20}" dt="2021-03-13T05:22:13.437" v="7870" actId="478"/>
          <ac:spMkLst>
            <pc:docMk/>
            <pc:sldMk cId="2374349212" sldId="296"/>
            <ac:spMk id="32" creationId="{0C7286AE-8AF2-462E-8F9C-906DFBE68E94}"/>
          </ac:spMkLst>
        </pc:spChg>
        <pc:picChg chg="add del mod">
          <ac:chgData name="leyujin1007@naver.com" userId="3cf07d427a16794d" providerId="LiveId" clId="{8E949C53-6C5D-454B-8934-DF0F7DF30B20}" dt="2021-03-16T10:49:18.075" v="10806"/>
          <ac:picMkLst>
            <pc:docMk/>
            <pc:sldMk cId="2374349212" sldId="296"/>
            <ac:picMk id="3" creationId="{544AFD05-0D26-4D02-9E5E-02D03A8A3190}"/>
          </ac:picMkLst>
        </pc:picChg>
        <pc:picChg chg="add mod">
          <ac:chgData name="leyujin1007@naver.com" userId="3cf07d427a16794d" providerId="LiveId" clId="{8E949C53-6C5D-454B-8934-DF0F7DF30B20}" dt="2021-03-16T10:50:28.394" v="10807"/>
          <ac:picMkLst>
            <pc:docMk/>
            <pc:sldMk cId="2374349212" sldId="296"/>
            <ac:picMk id="4" creationId="{1DBFBE75-E9AB-4ECC-9297-E3A97A3FDBD3}"/>
          </ac:picMkLst>
        </pc:picChg>
        <pc:picChg chg="add mod">
          <ac:chgData name="leyujin1007@naver.com" userId="3cf07d427a16794d" providerId="LiveId" clId="{8E949C53-6C5D-454B-8934-DF0F7DF30B20}" dt="2021-03-16T07:01:03.809" v="10714" actId="1076"/>
          <ac:picMkLst>
            <pc:docMk/>
            <pc:sldMk cId="2374349212" sldId="296"/>
            <ac:picMk id="6" creationId="{310B4EDC-1403-4E6C-A1C7-99F062E42E5D}"/>
          </ac:picMkLst>
        </pc:picChg>
        <pc:picChg chg="mod">
          <ac:chgData name="leyujin1007@naver.com" userId="3cf07d427a16794d" providerId="LiveId" clId="{8E949C53-6C5D-454B-8934-DF0F7DF30B20}" dt="2021-03-16T07:00:03.208" v="10712" actId="1076"/>
          <ac:picMkLst>
            <pc:docMk/>
            <pc:sldMk cId="2374349212" sldId="296"/>
            <ac:picMk id="7" creationId="{810BCE12-B881-44C4-BCE6-A6FABA6208BA}"/>
          </ac:picMkLst>
        </pc:picChg>
      </pc:sldChg>
      <pc:sldChg chg="addSp delSp modSp mod modTransition">
        <pc:chgData name="leyujin1007@naver.com" userId="3cf07d427a16794d" providerId="LiveId" clId="{8E949C53-6C5D-454B-8934-DF0F7DF30B20}" dt="2021-03-16T11:04:12.194" v="10809"/>
        <pc:sldMkLst>
          <pc:docMk/>
          <pc:sldMk cId="4138103796" sldId="297"/>
        </pc:sldMkLst>
        <pc:spChg chg="add del mod">
          <ac:chgData name="leyujin1007@naver.com" userId="3cf07d427a16794d" providerId="LiveId" clId="{8E949C53-6C5D-454B-8934-DF0F7DF30B20}" dt="2021-03-13T05:36:14.197" v="8027" actId="478"/>
          <ac:spMkLst>
            <pc:docMk/>
            <pc:sldMk cId="4138103796" sldId="297"/>
            <ac:spMk id="2" creationId="{807CAD59-C62A-46E5-B19F-BFC337B47482}"/>
          </ac:spMkLst>
        </pc:spChg>
        <pc:spChg chg="add mod">
          <ac:chgData name="leyujin1007@naver.com" userId="3cf07d427a16794d" providerId="LiveId" clId="{8E949C53-6C5D-454B-8934-DF0F7DF30B20}" dt="2021-03-16T06:58:01.097" v="10668"/>
          <ac:spMkLst>
            <pc:docMk/>
            <pc:sldMk cId="4138103796" sldId="297"/>
            <ac:spMk id="29" creationId="{085B515B-AFBD-4362-B46C-CA1066BEA501}"/>
          </ac:spMkLst>
        </pc:spChg>
        <pc:picChg chg="add mod">
          <ac:chgData name="leyujin1007@naver.com" userId="3cf07d427a16794d" providerId="LiveId" clId="{8E949C53-6C5D-454B-8934-DF0F7DF30B20}" dt="2021-03-16T11:04:12.194" v="10809"/>
          <ac:picMkLst>
            <pc:docMk/>
            <pc:sldMk cId="4138103796" sldId="297"/>
            <ac:picMk id="2" creationId="{32278443-5975-4CD9-B49E-503D4F75C91A}"/>
          </ac:picMkLst>
        </pc:picChg>
        <pc:picChg chg="mod">
          <ac:chgData name="leyujin1007@naver.com" userId="3cf07d427a16794d" providerId="LiveId" clId="{8E949C53-6C5D-454B-8934-DF0F7DF30B20}" dt="2021-03-13T05:34:38.519" v="8006" actId="1076"/>
          <ac:picMkLst>
            <pc:docMk/>
            <pc:sldMk cId="4138103796" sldId="297"/>
            <ac:picMk id="29" creationId="{813369E1-FEBC-4575-9D44-6CB41BE329DC}"/>
          </ac:picMkLst>
        </pc:pic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2015833282" sldId="298"/>
        </pc:sldMkLst>
        <pc:spChg chg="mod">
          <ac:chgData name="leyujin1007@naver.com" userId="3cf07d427a16794d" providerId="LiveId" clId="{8E949C53-6C5D-454B-8934-DF0F7DF30B20}" dt="2021-03-16T06:33:02.593" v="10576" actId="2085"/>
          <ac:spMkLst>
            <pc:docMk/>
            <pc:sldMk cId="2015833282" sldId="298"/>
            <ac:spMk id="30" creationId="{00D4D016-F1F5-4636-9224-0F012B5077A9}"/>
          </ac:spMkLst>
        </pc:spChg>
        <pc:spChg chg="mod">
          <ac:chgData name="leyujin1007@naver.com" userId="3cf07d427a16794d" providerId="LiveId" clId="{8E949C53-6C5D-454B-8934-DF0F7DF30B20}" dt="2021-03-16T06:33:04.708" v="10578" actId="2085"/>
          <ac:spMkLst>
            <pc:docMk/>
            <pc:sldMk cId="2015833282" sldId="298"/>
            <ac:spMk id="32" creationId="{F1626321-66A0-4B3A-A242-280CED3121DD}"/>
          </ac:spMkLst>
        </pc:spChg>
        <pc:spChg chg="mod">
          <ac:chgData name="leyujin1007@naver.com" userId="3cf07d427a16794d" providerId="LiveId" clId="{8E949C53-6C5D-454B-8934-DF0F7DF30B20}" dt="2021-03-16T06:33:09.492" v="10582" actId="2085"/>
          <ac:spMkLst>
            <pc:docMk/>
            <pc:sldMk cId="2015833282" sldId="298"/>
            <ac:spMk id="35" creationId="{80416CC5-A5E3-4E94-A314-00F28EDB604B}"/>
          </ac:spMkLst>
        </pc:spChg>
        <pc:spChg chg="mod">
          <ac:chgData name="leyujin1007@naver.com" userId="3cf07d427a16794d" providerId="LiveId" clId="{8E949C53-6C5D-454B-8934-DF0F7DF30B20}" dt="2021-03-16T06:34:21.897" v="10599" actId="2085"/>
          <ac:spMkLst>
            <pc:docMk/>
            <pc:sldMk cId="2015833282" sldId="298"/>
            <ac:spMk id="38" creationId="{461E9213-6ACF-4132-AECC-DDFD5E46A18C}"/>
          </ac:spMkLst>
        </pc:spChg>
        <pc:spChg chg="mod">
          <ac:chgData name="leyujin1007@naver.com" userId="3cf07d427a16794d" providerId="LiveId" clId="{8E949C53-6C5D-454B-8934-DF0F7DF30B20}" dt="2021-03-16T06:33:11.677" v="10584" actId="2085"/>
          <ac:spMkLst>
            <pc:docMk/>
            <pc:sldMk cId="2015833282" sldId="298"/>
            <ac:spMk id="45" creationId="{722096CF-36DE-43D7-981F-9E7627FA8D06}"/>
          </ac:spMkLst>
        </pc:spChg>
        <pc:spChg chg="mod">
          <ac:chgData name="leyujin1007@naver.com" userId="3cf07d427a16794d" providerId="LiveId" clId="{8E949C53-6C5D-454B-8934-DF0F7DF30B20}" dt="2021-03-16T06:34:21.897" v="10599" actId="2085"/>
          <ac:spMkLst>
            <pc:docMk/>
            <pc:sldMk cId="2015833282" sldId="298"/>
            <ac:spMk id="49" creationId="{1C6C6D36-0C0F-4453-B18B-A98AAA5F58E5}"/>
          </ac:spMkLst>
        </pc:spChg>
        <pc:spChg chg="mod">
          <ac:chgData name="leyujin1007@naver.com" userId="3cf07d427a16794d" providerId="LiveId" clId="{8E949C53-6C5D-454B-8934-DF0F7DF30B20}" dt="2021-03-16T06:34:25.628" v="10601" actId="2085"/>
          <ac:spMkLst>
            <pc:docMk/>
            <pc:sldMk cId="2015833282" sldId="298"/>
            <ac:spMk id="52" creationId="{6CDAA94C-B73F-4892-B3A2-57BC20D6580F}"/>
          </ac:spMkLst>
        </pc:spChg>
        <pc:spChg chg="mod">
          <ac:chgData name="leyujin1007@naver.com" userId="3cf07d427a16794d" providerId="LiveId" clId="{8E949C53-6C5D-454B-8934-DF0F7DF30B20}" dt="2021-03-16T06:33:07.435" v="10580" actId="2085"/>
          <ac:spMkLst>
            <pc:docMk/>
            <pc:sldMk cId="2015833282" sldId="298"/>
            <ac:spMk id="61" creationId="{B263FA19-2E9C-42A9-A6AA-2B841E83FB0A}"/>
          </ac:spMkLst>
        </pc:sp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1423815955" sldId="299"/>
        </pc:sldMkLst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3269515871" sldId="300"/>
        </pc:sldMkLst>
        <pc:spChg chg="mod">
          <ac:chgData name="leyujin1007@naver.com" userId="3cf07d427a16794d" providerId="LiveId" clId="{8E949C53-6C5D-454B-8934-DF0F7DF30B20}" dt="2021-03-13T06:08:38.952" v="8883" actId="1036"/>
          <ac:spMkLst>
            <pc:docMk/>
            <pc:sldMk cId="3269515871" sldId="300"/>
            <ac:spMk id="44" creationId="{73E68D04-4ED9-42A3-92B7-34F58E5795DF}"/>
          </ac:spMkLst>
        </pc:sp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1900197528" sldId="301"/>
        </pc:sldMkLst>
      </pc:sldChg>
      <pc:sldChg chg="addSp delSp modSp add del mod modNotesTx">
        <pc:chgData name="leyujin1007@naver.com" userId="3cf07d427a16794d" providerId="LiveId" clId="{8E949C53-6C5D-454B-8934-DF0F7DF30B20}" dt="2021-03-13T05:17:04.909" v="7776" actId="2696"/>
        <pc:sldMkLst>
          <pc:docMk/>
          <pc:sldMk cId="170432172" sldId="302"/>
        </pc:sldMkLst>
        <pc:spChg chg="mod or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4" creationId="{057E9165-9E90-4C07-9D7F-3A7A3EFE4E50}"/>
          </ac:spMkLst>
        </pc:spChg>
        <pc:spChg chg="mod">
          <ac:chgData name="leyujin1007@naver.com" userId="3cf07d427a16794d" providerId="LiveId" clId="{8E949C53-6C5D-454B-8934-DF0F7DF30B20}" dt="2021-03-13T05:00:11.602" v="7603" actId="20577"/>
          <ac:spMkLst>
            <pc:docMk/>
            <pc:sldMk cId="170432172" sldId="302"/>
            <ac:spMk id="5" creationId="{F2C1E5A5-3C21-44C6-8D3F-AAED516E2474}"/>
          </ac:spMkLst>
        </pc:spChg>
        <pc:spChg chg="del mod">
          <ac:chgData name="leyujin1007@naver.com" userId="3cf07d427a16794d" providerId="LiveId" clId="{8E949C53-6C5D-454B-8934-DF0F7DF30B20}" dt="2021-03-13T03:50:30.210" v="6594" actId="478"/>
          <ac:spMkLst>
            <pc:docMk/>
            <pc:sldMk cId="170432172" sldId="302"/>
            <ac:spMk id="6" creationId="{D1C04239-FB84-4307-9713-9A94DC028A56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7" creationId="{00EB1406-9C23-4B97-B1ED-1AE035B2128D}"/>
          </ac:spMkLst>
        </pc:spChg>
        <pc:spChg chg="add del mod">
          <ac:chgData name="leyujin1007@naver.com" userId="3cf07d427a16794d" providerId="LiveId" clId="{8E949C53-6C5D-454B-8934-DF0F7DF30B20}" dt="2021-03-13T03:59:00.400" v="6635"/>
          <ac:spMkLst>
            <pc:docMk/>
            <pc:sldMk cId="170432172" sldId="302"/>
            <ac:spMk id="8" creationId="{5852DFA0-A240-4D0A-8E4A-CE20032B65A1}"/>
          </ac:spMkLst>
        </pc:spChg>
        <pc:spChg chg="add mod or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9" creationId="{79FEAFF8-F2B9-4F66-8826-D0E5407C8747}"/>
          </ac:spMkLst>
        </pc:spChg>
        <pc:spChg chg="add mod or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0" creationId="{85A430AC-E795-4759-9AFB-D9441D3E1FBC}"/>
          </ac:spMkLst>
        </pc:spChg>
        <pc:spChg chg="add mod">
          <ac:chgData name="leyujin1007@naver.com" userId="3cf07d427a16794d" providerId="LiveId" clId="{8E949C53-6C5D-454B-8934-DF0F7DF30B20}" dt="2021-03-13T04:01:14.719" v="6649" actId="1076"/>
          <ac:spMkLst>
            <pc:docMk/>
            <pc:sldMk cId="170432172" sldId="302"/>
            <ac:spMk id="11" creationId="{EC4D3A63-1EB1-4BBF-BB99-474A1ACF448B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2" creationId="{B26BB8EC-FADA-4E96-B8E6-9EAE33E18BF5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3" creationId="{92BDA0D9-E26C-46C4-A51D-BD481D101D0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4" creationId="{D24F6EAE-F4D3-473D-8D13-077A19CD857C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5" creationId="{503A447E-ADE9-4818-9398-3E76CBCB6148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6" creationId="{B214CD3F-1576-4A39-AAA4-F72846D601F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7" creationId="{970D80F2-DCA1-463E-80B8-2D22EEC5AC6E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8" creationId="{5506C365-9AA9-486C-84F0-7C039381F876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19" creationId="{947084F7-A885-41C9-8F44-2CF4A5DE4E9B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0" creationId="{4D671139-233F-4549-9C94-22B9B72275E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1" creationId="{533E978B-797C-46DC-8D20-C8CFA1E32558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2" creationId="{A99BEF3A-88DE-45B8-A2A5-5BCA7CF5E3D4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3" creationId="{BDB4198D-D4C0-4724-9FE9-F4D2DA8200F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4" creationId="{136DF49E-5B04-41D4-B921-592EE4522271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5" creationId="{35D21EF1-5450-42F6-A4BE-94466CE2CC0A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6" creationId="{97CDDE1E-A267-4D50-B0D6-2010545B95BF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7" creationId="{829AA4EC-2046-48D1-A8FB-A58877C3169F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8" creationId="{2C1BA07F-848E-46ED-944C-44CC81A8DEF7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29" creationId="{192CB417-EE0D-4BB7-9F7A-B4E7C648CA89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30" creationId="{2A158356-E555-48AC-A4AB-E6ABF0678442}"/>
          </ac:spMkLst>
        </pc:spChg>
        <pc:spChg chg="add del mod ord">
          <ac:chgData name="leyujin1007@naver.com" userId="3cf07d427a16794d" providerId="LiveId" clId="{8E949C53-6C5D-454B-8934-DF0F7DF30B20}" dt="2021-03-13T04:11:33.219" v="6780" actId="478"/>
          <ac:spMkLst>
            <pc:docMk/>
            <pc:sldMk cId="170432172" sldId="302"/>
            <ac:spMk id="31" creationId="{6232AEB4-1FE9-4E60-8C96-23806409A2D6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32" creationId="{D2D629E0-0769-4DB3-A7E2-242F73FFA27A}"/>
          </ac:spMkLst>
        </pc:spChg>
        <pc:spChg chg="add del mod">
          <ac:chgData name="leyujin1007@naver.com" userId="3cf07d427a16794d" providerId="LiveId" clId="{8E949C53-6C5D-454B-8934-DF0F7DF30B20}" dt="2021-03-13T04:23:58.038" v="6891" actId="478"/>
          <ac:spMkLst>
            <pc:docMk/>
            <pc:sldMk cId="170432172" sldId="302"/>
            <ac:spMk id="33" creationId="{EA46A34D-128E-42B7-914A-6EE935C39C40}"/>
          </ac:spMkLst>
        </pc:spChg>
        <pc:spChg chg="add del mod">
          <ac:chgData name="leyujin1007@naver.com" userId="3cf07d427a16794d" providerId="LiveId" clId="{8E949C53-6C5D-454B-8934-DF0F7DF30B20}" dt="2021-03-13T04:15:10.782" v="6821" actId="21"/>
          <ac:spMkLst>
            <pc:docMk/>
            <pc:sldMk cId="170432172" sldId="302"/>
            <ac:spMk id="36" creationId="{31BFC582-FF9D-4A18-AEA8-57F44BD61FD2}"/>
          </ac:spMkLst>
        </pc:spChg>
        <pc:spChg chg="add del mod">
          <ac:chgData name="leyujin1007@naver.com" userId="3cf07d427a16794d" providerId="LiveId" clId="{8E949C53-6C5D-454B-8934-DF0F7DF30B20}" dt="2021-03-13T04:47:00.719" v="7418" actId="478"/>
          <ac:spMkLst>
            <pc:docMk/>
            <pc:sldMk cId="170432172" sldId="302"/>
            <ac:spMk id="37" creationId="{995487B1-D32F-48D1-8841-B88E2AE03612}"/>
          </ac:spMkLst>
        </pc:spChg>
        <pc:spChg chg="add mod">
          <ac:chgData name="leyujin1007@naver.com" userId="3cf07d427a16794d" providerId="LiveId" clId="{8E949C53-6C5D-454B-8934-DF0F7DF30B20}" dt="2021-03-13T04:43:34.899" v="7219" actId="1076"/>
          <ac:spMkLst>
            <pc:docMk/>
            <pc:sldMk cId="170432172" sldId="302"/>
            <ac:spMk id="41" creationId="{4EB1D08E-C227-48DF-9EEE-065024F43CD4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44" creationId="{233DE26C-FDF5-4F55-B7D7-E9CEBB232819}"/>
          </ac:spMkLst>
        </pc:spChg>
        <pc:spChg chg="add del">
          <ac:chgData name="leyujin1007@naver.com" userId="3cf07d427a16794d" providerId="LiveId" clId="{8E949C53-6C5D-454B-8934-DF0F7DF30B20}" dt="2021-03-13T04:37:28.098" v="7122" actId="478"/>
          <ac:spMkLst>
            <pc:docMk/>
            <pc:sldMk cId="170432172" sldId="302"/>
            <ac:spMk id="45" creationId="{EFEF9F2F-DD02-4268-9659-389089FE6A80}"/>
          </ac:spMkLst>
        </pc:spChg>
        <pc:spChg chg="add mod">
          <ac:chgData name="leyujin1007@naver.com" userId="3cf07d427a16794d" providerId="LiveId" clId="{8E949C53-6C5D-454B-8934-DF0F7DF30B20}" dt="2021-03-13T05:02:35.417" v="7622" actId="14100"/>
          <ac:spMkLst>
            <pc:docMk/>
            <pc:sldMk cId="170432172" sldId="302"/>
            <ac:spMk id="55" creationId="{DFDF192D-4284-4ACA-9E2D-201AEEF51556}"/>
          </ac:spMkLst>
        </pc:spChg>
        <pc:spChg chg="add mod">
          <ac:chgData name="leyujin1007@naver.com" userId="3cf07d427a16794d" providerId="LiveId" clId="{8E949C53-6C5D-454B-8934-DF0F7DF30B20}" dt="2021-03-13T04:43:34.899" v="7219" actId="1076"/>
          <ac:spMkLst>
            <pc:docMk/>
            <pc:sldMk cId="170432172" sldId="302"/>
            <ac:spMk id="56" creationId="{A432C16B-77F2-4B4D-8CD6-13A7C527E66B}"/>
          </ac:spMkLst>
        </pc:spChg>
        <pc:spChg chg="add mod">
          <ac:chgData name="leyujin1007@naver.com" userId="3cf07d427a16794d" providerId="LiveId" clId="{8E949C53-6C5D-454B-8934-DF0F7DF30B20}" dt="2021-03-13T04:43:34.899" v="7219" actId="1076"/>
          <ac:spMkLst>
            <pc:docMk/>
            <pc:sldMk cId="170432172" sldId="302"/>
            <ac:spMk id="57" creationId="{8D8CF59C-AE02-45B2-9EB7-612A03FAE1A7}"/>
          </ac:spMkLst>
        </pc:spChg>
        <pc:spChg chg="add del mod ord">
          <ac:chgData name="leyujin1007@naver.com" userId="3cf07d427a16794d" providerId="LiveId" clId="{8E949C53-6C5D-454B-8934-DF0F7DF30B20}" dt="2021-03-13T04:45:58.865" v="7403" actId="478"/>
          <ac:spMkLst>
            <pc:docMk/>
            <pc:sldMk cId="170432172" sldId="302"/>
            <ac:spMk id="58" creationId="{5066D1C0-5E62-4866-9BE5-F81725448FA9}"/>
          </ac:spMkLst>
        </pc:spChg>
        <pc:spChg chg="add del mod">
          <ac:chgData name="leyujin1007@naver.com" userId="3cf07d427a16794d" providerId="LiveId" clId="{8E949C53-6C5D-454B-8934-DF0F7DF30B20}" dt="2021-03-13T04:47:06.107" v="7419" actId="478"/>
          <ac:spMkLst>
            <pc:docMk/>
            <pc:sldMk cId="170432172" sldId="302"/>
            <ac:spMk id="62" creationId="{FC6EB7B2-B20C-458F-BCBF-FFE8EA3800F9}"/>
          </ac:spMkLst>
        </pc:spChg>
        <pc:spChg chg="add mod">
          <ac:chgData name="leyujin1007@naver.com" userId="3cf07d427a16794d" providerId="LiveId" clId="{8E949C53-6C5D-454B-8934-DF0F7DF30B20}" dt="2021-03-13T04:49:44.973" v="7483" actId="20577"/>
          <ac:spMkLst>
            <pc:docMk/>
            <pc:sldMk cId="170432172" sldId="302"/>
            <ac:spMk id="79" creationId="{89998DCD-8103-4AC8-8DF9-6ED1A06A93CB}"/>
          </ac:spMkLst>
        </pc:spChg>
        <pc:grpChg chg="add del mod">
          <ac:chgData name="leyujin1007@naver.com" userId="3cf07d427a16794d" providerId="LiveId" clId="{8E949C53-6C5D-454B-8934-DF0F7DF30B20}" dt="2021-03-13T05:02:39.330" v="7623" actId="21"/>
          <ac:grpSpMkLst>
            <pc:docMk/>
            <pc:sldMk cId="170432172" sldId="302"/>
            <ac:grpSpMk id="2" creationId="{EB5A7F6F-E89D-4B12-A804-CE041A728200}"/>
          </ac:grpSpMkLst>
        </pc:grpChg>
        <pc:picChg chg="add del mod">
          <ac:chgData name="leyujin1007@naver.com" userId="3cf07d427a16794d" providerId="LiveId" clId="{8E949C53-6C5D-454B-8934-DF0F7DF30B20}" dt="2021-03-13T03:53:51.129" v="6603" actId="478"/>
          <ac:picMkLst>
            <pc:docMk/>
            <pc:sldMk cId="170432172" sldId="302"/>
            <ac:picMk id="3" creationId="{D95665CF-FE61-44DF-9AB1-16346D1AF835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" creationId="{2B6FD0E5-7C35-4FFE-AA7A-EB3C27AB955C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35" creationId="{9B67EEA7-5853-4110-B2F0-B362EFB36E04}"/>
          </ac:picMkLst>
        </pc:picChg>
        <pc:picChg chg="del mod">
          <ac:chgData name="leyujin1007@naver.com" userId="3cf07d427a16794d" providerId="LiveId" clId="{8E949C53-6C5D-454B-8934-DF0F7DF30B20}" dt="2021-03-13T05:01:38.828" v="7605" actId="478"/>
          <ac:picMkLst>
            <pc:docMk/>
            <pc:sldMk cId="170432172" sldId="302"/>
            <ac:picMk id="39" creationId="{A67C1178-17AE-40D9-A5CB-70059F131462}"/>
          </ac:picMkLst>
        </pc:picChg>
        <pc:picChg chg="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42" creationId="{482B610B-A8D3-4F38-92D7-B3728C8692C7}"/>
          </ac:picMkLst>
        </pc:picChg>
        <pc:picChg chg="add del mod">
          <ac:chgData name="leyujin1007@naver.com" userId="3cf07d427a16794d" providerId="LiveId" clId="{8E949C53-6C5D-454B-8934-DF0F7DF30B20}" dt="2021-03-13T04:36:57.465" v="7113" actId="478"/>
          <ac:picMkLst>
            <pc:docMk/>
            <pc:sldMk cId="170432172" sldId="302"/>
            <ac:picMk id="43" creationId="{90BB7C8C-801D-41D1-B92A-024CCC5BCB8E}"/>
          </ac:picMkLst>
        </pc:picChg>
        <pc:picChg chg="add del mod">
          <ac:chgData name="leyujin1007@naver.com" userId="3cf07d427a16794d" providerId="LiveId" clId="{8E949C53-6C5D-454B-8934-DF0F7DF30B20}" dt="2021-03-13T04:35:52.735" v="7096" actId="478"/>
          <ac:picMkLst>
            <pc:docMk/>
            <pc:sldMk cId="170432172" sldId="302"/>
            <ac:picMk id="49" creationId="{D7AE4823-9426-4C52-96FE-4A0F1A4EC844}"/>
          </ac:picMkLst>
        </pc:picChg>
        <pc:picChg chg="add mod">
          <ac:chgData name="leyujin1007@naver.com" userId="3cf07d427a16794d" providerId="LiveId" clId="{8E949C53-6C5D-454B-8934-DF0F7DF30B20}" dt="2021-03-13T04:54:40.190" v="7496" actId="1076"/>
          <ac:picMkLst>
            <pc:docMk/>
            <pc:sldMk cId="170432172" sldId="302"/>
            <ac:picMk id="51" creationId="{6BADEE1E-5E7E-4F39-86B8-EF574B628D28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0" creationId="{49B3E32F-568A-4F0E-842C-1D2E48729681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1" creationId="{B5A68DBA-2CCB-4611-B7E1-49CC53FA6D36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2" creationId="{C9164C3C-26F6-45E2-AD6D-303D6373719A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65" creationId="{8AE4A440-C3D9-40D2-A882-1D542464B91C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1026" creationId="{DDA76C62-D334-4F28-A692-17AAA82A660C}"/>
          </ac:picMkLst>
        </pc:picChg>
        <pc:picChg chg="add mod">
          <ac:chgData name="leyujin1007@naver.com" userId="3cf07d427a16794d" providerId="LiveId" clId="{8E949C53-6C5D-454B-8934-DF0F7DF30B20}" dt="2021-03-13T05:00:22.345" v="7604" actId="1076"/>
          <ac:picMkLst>
            <pc:docMk/>
            <pc:sldMk cId="170432172" sldId="302"/>
            <ac:picMk id="1028" creationId="{29E9F488-6FDF-4748-96C7-29EDDDFF4675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1030" creationId="{784CF4F2-072D-4D22-8CAA-69134F7D50D0}"/>
          </ac:picMkLst>
        </pc:picChg>
        <pc:picChg chg="add mod">
          <ac:chgData name="leyujin1007@naver.com" userId="3cf07d427a16794d" providerId="LiveId" clId="{8E949C53-6C5D-454B-8934-DF0F7DF30B20}" dt="2021-03-13T04:49:48.033" v="7484" actId="1076"/>
          <ac:picMkLst>
            <pc:docMk/>
            <pc:sldMk cId="170432172" sldId="302"/>
            <ac:picMk id="1032" creationId="{B69E10DF-9A1F-400F-A812-5D521A2FDCDD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1034" creationId="{CA1E153A-9BBF-4BB6-8220-DC9638CC15BF}"/>
          </ac:picMkLst>
        </pc:picChg>
        <pc:picChg chg="add mod">
          <ac:chgData name="leyujin1007@naver.com" userId="3cf07d427a16794d" providerId="LiveId" clId="{8E949C53-6C5D-454B-8934-DF0F7DF30B20}" dt="2021-03-13T04:54:39.079" v="7495" actId="1076"/>
          <ac:picMkLst>
            <pc:docMk/>
            <pc:sldMk cId="170432172" sldId="302"/>
            <ac:picMk id="1036" creationId="{FDD61A63-4829-437B-8B3B-6D81ACB12137}"/>
          </ac:picMkLst>
        </pc:picChg>
        <pc:picChg chg="add mod">
          <ac:chgData name="leyujin1007@naver.com" userId="3cf07d427a16794d" providerId="LiveId" clId="{8E949C53-6C5D-454B-8934-DF0F7DF30B20}" dt="2021-03-13T05:02:35.417" v="7622" actId="14100"/>
          <ac:picMkLst>
            <pc:docMk/>
            <pc:sldMk cId="170432172" sldId="302"/>
            <ac:picMk id="1038" creationId="{8A23E367-41B4-4D1C-9B7D-044224567F68}"/>
          </ac:picMkLst>
        </pc:picChg>
        <pc:picChg chg="add del mod">
          <ac:chgData name="leyujin1007@naver.com" userId="3cf07d427a16794d" providerId="LiveId" clId="{8E949C53-6C5D-454B-8934-DF0F7DF30B20}" dt="2021-03-13T04:35:16.843" v="7093" actId="478"/>
          <ac:picMkLst>
            <pc:docMk/>
            <pc:sldMk cId="170432172" sldId="302"/>
            <ac:picMk id="1040" creationId="{13F7D3B1-939B-4320-AD08-BD3414B0552A}"/>
          </ac:picMkLst>
        </pc:picChg>
        <pc:picChg chg="add del mod">
          <ac:chgData name="leyujin1007@naver.com" userId="3cf07d427a16794d" providerId="LiveId" clId="{8E949C53-6C5D-454B-8934-DF0F7DF30B20}" dt="2021-03-13T04:57:51.772" v="7530" actId="478"/>
          <ac:picMkLst>
            <pc:docMk/>
            <pc:sldMk cId="170432172" sldId="302"/>
            <ac:picMk id="1042" creationId="{ABF3446A-F817-44A0-A8D1-00381BDBD529}"/>
          </ac:picMkLst>
        </pc:picChg>
        <pc:picChg chg="add del mod">
          <ac:chgData name="leyujin1007@naver.com" userId="3cf07d427a16794d" providerId="LiveId" clId="{8E949C53-6C5D-454B-8934-DF0F7DF30B20}" dt="2021-03-13T05:11:50.827" v="7707" actId="21"/>
          <ac:picMkLst>
            <pc:docMk/>
            <pc:sldMk cId="170432172" sldId="302"/>
            <ac:picMk id="3074" creationId="{5EF129F5-2AD2-4B77-A243-7C7EFBE1BCE0}"/>
          </ac:picMkLst>
        </pc:picChg>
        <pc:picChg chg="add del mod">
          <ac:chgData name="leyujin1007@naver.com" userId="3cf07d427a16794d" providerId="LiveId" clId="{8E949C53-6C5D-454B-8934-DF0F7DF30B20}" dt="2021-03-13T04:57:50.019" v="7529" actId="478"/>
          <ac:picMkLst>
            <pc:docMk/>
            <pc:sldMk cId="170432172" sldId="302"/>
            <ac:picMk id="4098" creationId="{41AA887D-5629-4D94-830A-9265EFA75AE2}"/>
          </ac:picMkLst>
        </pc:picChg>
        <pc:cxnChg chg="add mod">
          <ac:chgData name="leyujin1007@naver.com" userId="3cf07d427a16794d" providerId="LiveId" clId="{8E949C53-6C5D-454B-8934-DF0F7DF30B20}" dt="2021-03-13T04:43:34.899" v="7219" actId="1076"/>
          <ac:cxnSpMkLst>
            <pc:docMk/>
            <pc:sldMk cId="170432172" sldId="302"/>
            <ac:cxnSpMk id="38" creationId="{A459DA8D-6CFB-4D63-B754-8CA2A1D5F927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50" creationId="{B8BCD770-04D5-457B-BADD-6A7DBCD519D0}"/>
          </ac:cxnSpMkLst>
        </pc:cxnChg>
        <pc:cxnChg chg="add del mod">
          <ac:chgData name="leyujin1007@naver.com" userId="3cf07d427a16794d" providerId="LiveId" clId="{8E949C53-6C5D-454B-8934-DF0F7DF30B20}" dt="2021-03-13T04:41:41.571" v="7186" actId="478"/>
          <ac:cxnSpMkLst>
            <pc:docMk/>
            <pc:sldMk cId="170432172" sldId="302"/>
            <ac:cxnSpMk id="53" creationId="{DF4EE599-81C4-40F4-B6A7-AE8C482640B3}"/>
          </ac:cxnSpMkLst>
        </pc:cxnChg>
        <pc:cxnChg chg="add del mod">
          <ac:chgData name="leyujin1007@naver.com" userId="3cf07d427a16794d" providerId="LiveId" clId="{8E949C53-6C5D-454B-8934-DF0F7DF30B20}" dt="2021-03-13T04:41:56.766" v="7189" actId="478"/>
          <ac:cxnSpMkLst>
            <pc:docMk/>
            <pc:sldMk cId="170432172" sldId="302"/>
            <ac:cxnSpMk id="65" creationId="{69519CEF-237E-4B39-A3C9-7AF63A9FF742}"/>
          </ac:cxnSpMkLst>
        </pc:cxnChg>
        <pc:cxnChg chg="add mod">
          <ac:chgData name="leyujin1007@naver.com" userId="3cf07d427a16794d" providerId="LiveId" clId="{8E949C53-6C5D-454B-8934-DF0F7DF30B20}" dt="2021-03-13T04:40:47.591" v="7165" actId="14100"/>
          <ac:cxnSpMkLst>
            <pc:docMk/>
            <pc:sldMk cId="170432172" sldId="302"/>
            <ac:cxnSpMk id="68" creationId="{50CD2B19-9C8F-453B-868B-4E3AA3D4E784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68" creationId="{BD29A9E7-7B43-4A3C-B903-13013F2555C0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69" creationId="{22481989-E483-4136-B8E6-954324ED4B2A}"/>
          </ac:cxnSpMkLst>
        </pc:cxnChg>
        <pc:cxnChg chg="add mod">
          <ac:chgData name="leyujin1007@naver.com" userId="3cf07d427a16794d" providerId="LiveId" clId="{8E949C53-6C5D-454B-8934-DF0F7DF30B20}" dt="2021-03-13T04:40:47.591" v="7165" actId="14100"/>
          <ac:cxnSpMkLst>
            <pc:docMk/>
            <pc:sldMk cId="170432172" sldId="302"/>
            <ac:cxnSpMk id="69" creationId="{8AA19451-F9A7-4534-B8AA-585CE3AD500A}"/>
          </ac:cxnSpMkLst>
        </pc:cxnChg>
        <pc:cxnChg chg="add mod">
          <ac:chgData name="leyujin1007@naver.com" userId="3cf07d427a16794d" providerId="LiveId" clId="{8E949C53-6C5D-454B-8934-DF0F7DF30B20}" dt="2021-03-13T04:40:47.591" v="7165" actId="14100"/>
          <ac:cxnSpMkLst>
            <pc:docMk/>
            <pc:sldMk cId="170432172" sldId="302"/>
            <ac:cxnSpMk id="70" creationId="{3CC5281E-7B11-480F-A540-B995187353AC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0" creationId="{548B70FE-CB59-481A-A954-3E936EA76098}"/>
          </ac:cxnSpMkLst>
        </pc:cxnChg>
        <pc:cxnChg chg="add del mod">
          <ac:chgData name="leyujin1007@naver.com" userId="3cf07d427a16794d" providerId="LiveId" clId="{8E949C53-6C5D-454B-8934-DF0F7DF30B20}" dt="2021-03-13T04:47:43.884" v="7423" actId="478"/>
          <ac:cxnSpMkLst>
            <pc:docMk/>
            <pc:sldMk cId="170432172" sldId="302"/>
            <ac:cxnSpMk id="74" creationId="{5376359F-0C06-403F-9927-1BC8D593BC7F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5" creationId="{B65D3964-24E2-4E00-A4A4-42364AA8B1D4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6" creationId="{6CC3B872-AD0C-4EF8-8A97-D4494EE029C7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7" creationId="{28BB9763-1D96-4B62-99CE-E334F3867C8E}"/>
          </ac:cxnSpMkLst>
        </pc:cxnChg>
        <pc:cxnChg chg="add mod">
          <ac:chgData name="leyujin1007@naver.com" userId="3cf07d427a16794d" providerId="LiveId" clId="{8E949C53-6C5D-454B-8934-DF0F7DF30B20}" dt="2021-03-13T05:02:35.417" v="7622" actId="14100"/>
          <ac:cxnSpMkLst>
            <pc:docMk/>
            <pc:sldMk cId="170432172" sldId="302"/>
            <ac:cxnSpMk id="78" creationId="{13CDD6AA-BFE9-41AA-B114-2DC2E49BE127}"/>
          </ac:cxnSpMkLst>
        </pc:cxnChg>
        <pc:cxnChg chg="add del mod">
          <ac:chgData name="leyujin1007@naver.com" userId="3cf07d427a16794d" providerId="LiveId" clId="{8E949C53-6C5D-454B-8934-DF0F7DF30B20}" dt="2021-03-13T04:41:28.231" v="7183" actId="478"/>
          <ac:cxnSpMkLst>
            <pc:docMk/>
            <pc:sldMk cId="170432172" sldId="302"/>
            <ac:cxnSpMk id="85" creationId="{848A88DC-6C6F-4839-99D3-D80CB94819C8}"/>
          </ac:cxnSpMkLst>
        </pc:cxn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405871448" sldId="303"/>
        </pc:sldMkLst>
      </pc:sldChg>
      <pc:sldChg chg="addSp delSp modSp mo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3555463327" sldId="304"/>
        </pc:sldMkLst>
        <pc:spChg chg="mod">
          <ac:chgData name="leyujin1007@naver.com" userId="3cf07d427a16794d" providerId="LiveId" clId="{8E949C53-6C5D-454B-8934-DF0F7DF30B20}" dt="2021-03-13T06:44:07.704" v="9522"/>
          <ac:spMkLst>
            <pc:docMk/>
            <pc:sldMk cId="3555463327" sldId="304"/>
            <ac:spMk id="30" creationId="{2121C7D5-BC60-47FF-9F1D-7683F9D2AABE}"/>
          </ac:spMkLst>
        </pc:spChg>
        <pc:picChg chg="del">
          <ac:chgData name="leyujin1007@naver.com" userId="3cf07d427a16794d" providerId="LiveId" clId="{8E949C53-6C5D-454B-8934-DF0F7DF30B20}" dt="2021-03-13T05:09:00.851" v="7668" actId="478"/>
          <ac:picMkLst>
            <pc:docMk/>
            <pc:sldMk cId="3555463327" sldId="304"/>
            <ac:picMk id="67" creationId="{2969A0CA-551C-421E-9157-921A269999CA}"/>
          </ac:picMkLst>
        </pc:picChg>
        <pc:picChg chg="add mod">
          <ac:chgData name="leyujin1007@naver.com" userId="3cf07d427a16794d" providerId="LiveId" clId="{8E949C53-6C5D-454B-8934-DF0F7DF30B20}" dt="2021-03-13T05:09:07.799" v="7672" actId="1076"/>
          <ac:picMkLst>
            <pc:docMk/>
            <pc:sldMk cId="3555463327" sldId="304"/>
            <ac:picMk id="5122" creationId="{A8BAFCCA-03D5-45D0-B090-38B0EF4818BA}"/>
          </ac:picMkLst>
        </pc:picChg>
        <pc:cxnChg chg="mod">
          <ac:chgData name="leyujin1007@naver.com" userId="3cf07d427a16794d" providerId="LiveId" clId="{8E949C53-6C5D-454B-8934-DF0F7DF30B20}" dt="2021-03-13T05:15:01.965" v="7750" actId="1076"/>
          <ac:cxnSpMkLst>
            <pc:docMk/>
            <pc:sldMk cId="3555463327" sldId="304"/>
            <ac:cxnSpMk id="75" creationId="{88E545FA-6D11-4816-8D89-E2360926BD2B}"/>
          </ac:cxnSpMkLst>
        </pc:cxnChg>
      </pc:sldChg>
      <pc:sldChg chg="modSp mod">
        <pc:chgData name="leyujin1007@naver.com" userId="3cf07d427a16794d" providerId="LiveId" clId="{8E949C53-6C5D-454B-8934-DF0F7DF30B20}" dt="2021-03-13T05:23:55.392" v="7875" actId="14861"/>
        <pc:sldMkLst>
          <pc:docMk/>
          <pc:sldMk cId="153581640" sldId="305"/>
        </pc:sldMkLst>
        <pc:picChg chg="mod">
          <ac:chgData name="leyujin1007@naver.com" userId="3cf07d427a16794d" providerId="LiveId" clId="{8E949C53-6C5D-454B-8934-DF0F7DF30B20}" dt="2021-03-13T05:23:55.392" v="7875" actId="14861"/>
          <ac:picMkLst>
            <pc:docMk/>
            <pc:sldMk cId="153581640" sldId="305"/>
            <ac:picMk id="6" creationId="{B466E58D-2911-41C2-AA0F-59A93B1B22A8}"/>
          </ac:picMkLst>
        </pc:picChg>
        <pc:picChg chg="mod">
          <ac:chgData name="leyujin1007@naver.com" userId="3cf07d427a16794d" providerId="LiveId" clId="{8E949C53-6C5D-454B-8934-DF0F7DF30B20}" dt="2021-03-13T05:23:51.496" v="7874" actId="14861"/>
          <ac:picMkLst>
            <pc:docMk/>
            <pc:sldMk cId="153581640" sldId="305"/>
            <ac:picMk id="2052" creationId="{CEE2C998-9BFB-4F2E-95B8-3A2EE23FA83E}"/>
          </ac:picMkLst>
        </pc:pic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825875625" sldId="306"/>
        </pc:sldMkLst>
        <pc:spChg chg="mod">
          <ac:chgData name="leyujin1007@naver.com" userId="3cf07d427a16794d" providerId="LiveId" clId="{8E949C53-6C5D-454B-8934-DF0F7DF30B20}" dt="2021-03-13T05:24:15.523" v="7883"/>
          <ac:spMkLst>
            <pc:docMk/>
            <pc:sldMk cId="825875625" sldId="306"/>
            <ac:spMk id="3" creationId="{DFCC6EDB-7BE0-43A0-873A-3FE68C5F61D7}"/>
          </ac:spMkLst>
        </pc:spChg>
        <pc:picChg chg="mod">
          <ac:chgData name="leyujin1007@naver.com" userId="3cf07d427a16794d" providerId="LiveId" clId="{8E949C53-6C5D-454B-8934-DF0F7DF30B20}" dt="2021-03-13T05:24:10.124" v="7878" actId="14861"/>
          <ac:picMkLst>
            <pc:docMk/>
            <pc:sldMk cId="825875625" sldId="306"/>
            <ac:picMk id="6" creationId="{4AF0E7E5-D06C-4416-A60D-8B0498A34BFE}"/>
          </ac:picMkLst>
        </pc:picChg>
        <pc:picChg chg="mod">
          <ac:chgData name="leyujin1007@naver.com" userId="3cf07d427a16794d" providerId="LiveId" clId="{8E949C53-6C5D-454B-8934-DF0F7DF30B20}" dt="2021-03-13T05:24:06.390" v="7877" actId="14861"/>
          <ac:picMkLst>
            <pc:docMk/>
            <pc:sldMk cId="825875625" sldId="306"/>
            <ac:picMk id="28" creationId="{4CEB7AD0-9367-48E3-8B06-2F9BED164C94}"/>
          </ac:picMkLst>
        </pc:pic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840964214" sldId="307"/>
        </pc:sldMkLst>
        <pc:spChg chg="mod">
          <ac:chgData name="leyujin1007@naver.com" userId="3cf07d427a16794d" providerId="LiveId" clId="{8E949C53-6C5D-454B-8934-DF0F7DF30B20}" dt="2021-03-13T05:33:19.961" v="7967"/>
          <ac:spMkLst>
            <pc:docMk/>
            <pc:sldMk cId="840964214" sldId="307"/>
            <ac:spMk id="31" creationId="{021971BE-5E20-4189-B427-93F6F7AE391D}"/>
          </ac:spMkLst>
        </pc:spChg>
        <pc:picChg chg="mod">
          <ac:chgData name="leyujin1007@naver.com" userId="3cf07d427a16794d" providerId="LiveId" clId="{8E949C53-6C5D-454B-8934-DF0F7DF30B20}" dt="2021-03-13T05:24:28.282" v="7885" actId="14861"/>
          <ac:picMkLst>
            <pc:docMk/>
            <pc:sldMk cId="840964214" sldId="307"/>
            <ac:picMk id="6" creationId="{6806CCD6-0101-4718-B578-F2ECF20704F0}"/>
          </ac:picMkLst>
        </pc:picChg>
        <pc:picChg chg="mod">
          <ac:chgData name="leyujin1007@naver.com" userId="3cf07d427a16794d" providerId="LiveId" clId="{8E949C53-6C5D-454B-8934-DF0F7DF30B20}" dt="2021-03-13T05:24:24.973" v="7884" actId="14861"/>
          <ac:picMkLst>
            <pc:docMk/>
            <pc:sldMk cId="840964214" sldId="307"/>
            <ac:picMk id="28" creationId="{C8438919-B7AD-4D14-803A-6B4A31F717C4}"/>
          </ac:picMkLst>
        </pc:picChg>
      </pc:sldChg>
      <pc:sldChg chg="addSp delSp modSp mod modTransition">
        <pc:chgData name="leyujin1007@naver.com" userId="3cf07d427a16794d" providerId="LiveId" clId="{8E949C53-6C5D-454B-8934-DF0F7DF30B20}" dt="2021-03-16T07:10:27.982" v="10716"/>
        <pc:sldMkLst>
          <pc:docMk/>
          <pc:sldMk cId="1997824907" sldId="308"/>
        </pc:sldMkLst>
        <pc:spChg chg="mod">
          <ac:chgData name="leyujin1007@naver.com" userId="3cf07d427a16794d" providerId="LiveId" clId="{8E949C53-6C5D-454B-8934-DF0F7DF30B20}" dt="2021-03-13T05:33:32.752" v="7968" actId="20577"/>
          <ac:spMkLst>
            <pc:docMk/>
            <pc:sldMk cId="1997824907" sldId="308"/>
            <ac:spMk id="3" creationId="{DFCC6EDB-7BE0-43A0-873A-3FE68C5F61D7}"/>
          </ac:spMkLst>
        </pc:spChg>
        <pc:spChg chg="add mod">
          <ac:chgData name="leyujin1007@naver.com" userId="3cf07d427a16794d" providerId="LiveId" clId="{8E949C53-6C5D-454B-8934-DF0F7DF30B20}" dt="2021-03-13T04:59:42.521" v="7547"/>
          <ac:spMkLst>
            <pc:docMk/>
            <pc:sldMk cId="1997824907" sldId="308"/>
            <ac:spMk id="4" creationId="{8C63451B-49C6-4D4D-A329-13206A900E7E}"/>
          </ac:spMkLst>
        </pc:spChg>
        <pc:spChg chg="add del mod">
          <ac:chgData name="leyujin1007@naver.com" userId="3cf07d427a16794d" providerId="LiveId" clId="{8E949C53-6C5D-454B-8934-DF0F7DF30B20}" dt="2021-03-13T04:59:16.839" v="7545" actId="478"/>
          <ac:spMkLst>
            <pc:docMk/>
            <pc:sldMk cId="1997824907" sldId="308"/>
            <ac:spMk id="28" creationId="{DABC0942-1036-4A37-B27F-805BF03F5971}"/>
          </ac:spMkLst>
        </pc:spChg>
        <pc:spChg chg="add mod">
          <ac:chgData name="leyujin1007@naver.com" userId="3cf07d427a16794d" providerId="LiveId" clId="{8E949C53-6C5D-454B-8934-DF0F7DF30B20}" dt="2021-03-13T05:18:20.264" v="7788" actId="1076"/>
          <ac:spMkLst>
            <pc:docMk/>
            <pc:sldMk cId="1997824907" sldId="308"/>
            <ac:spMk id="29" creationId="{5A4A3856-80DC-42BB-A8E5-FC38C72BDF9D}"/>
          </ac:spMkLst>
        </pc:spChg>
        <pc:picChg chg="mod">
          <ac:chgData name="leyujin1007@naver.com" userId="3cf07d427a16794d" providerId="LiveId" clId="{8E949C53-6C5D-454B-8934-DF0F7DF30B20}" dt="2021-03-13T05:24:33.230" v="7886" actId="14861"/>
          <ac:picMkLst>
            <pc:docMk/>
            <pc:sldMk cId="1997824907" sldId="308"/>
            <ac:picMk id="7" creationId="{46B63B4B-6C55-444B-9811-70C14770AAC5}"/>
          </ac:picMkLst>
        </pc:picChg>
        <pc:picChg chg="mod">
          <ac:chgData name="leyujin1007@naver.com" userId="3cf07d427a16794d" providerId="LiveId" clId="{8E949C53-6C5D-454B-8934-DF0F7DF30B20}" dt="2021-03-13T05:24:36.220" v="7887" actId="14861"/>
          <ac:picMkLst>
            <pc:docMk/>
            <pc:sldMk cId="1997824907" sldId="308"/>
            <ac:picMk id="9" creationId="{9F1F50F1-9187-49D1-A93C-72960654614B}"/>
          </ac:picMkLst>
        </pc:picChg>
      </pc:sldChg>
      <pc:sldChg chg="addSp delSp modSp add mo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2558531043" sldId="309"/>
        </pc:sldMkLst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2" creationId="{B20A31C6-108D-49E4-9641-711D302469E2}"/>
          </ac:spMkLst>
        </pc:spChg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3" creationId="{75B63F4D-13E7-4720-ADB6-5F8EC7737A0C}"/>
          </ac:spMkLst>
        </pc:spChg>
        <pc:spChg chg="add del mod">
          <ac:chgData name="leyujin1007@naver.com" userId="3cf07d427a16794d" providerId="LiveId" clId="{8E949C53-6C5D-454B-8934-DF0F7DF30B20}" dt="2021-03-13T05:16:07.505" v="7761" actId="478"/>
          <ac:spMkLst>
            <pc:docMk/>
            <pc:sldMk cId="2558531043" sldId="309"/>
            <ac:spMk id="13" creationId="{9C6D544B-2B52-45B2-92E6-659511C0CAD4}"/>
          </ac:spMkLst>
        </pc:spChg>
        <pc:spChg chg="add 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4" creationId="{F11AC90F-A061-4190-BEDD-4CF72A7AFE3C}"/>
          </ac:spMkLst>
        </pc:spChg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29" creationId="{38FB8122-A8BE-4FAD-9446-88E253A82648}"/>
          </ac:spMkLst>
        </pc:spChg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30" creationId="{2121C7D5-BC60-47FF-9F1D-7683F9D2AABE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1" creationId="{CEA311EE-C3B5-49FA-87E2-1FDBE5B3A33A}"/>
          </ac:spMkLst>
        </pc:spChg>
        <pc:spChg chg="del">
          <ac:chgData name="leyujin1007@naver.com" userId="3cf07d427a16794d" providerId="LiveId" clId="{8E949C53-6C5D-454B-8934-DF0F7DF30B20}" dt="2021-03-13T04:50:32" v="7486" actId="478"/>
          <ac:spMkLst>
            <pc:docMk/>
            <pc:sldMk cId="2558531043" sldId="309"/>
            <ac:spMk id="32" creationId="{0C7286AE-8AF2-462E-8F9C-906DFBE68E94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3" creationId="{7EE42DE1-A001-4F4D-BD0E-E32FE97E2DCC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4" creationId="{5BC4DA9D-E223-4F23-B111-9277C0FC852D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5" creationId="{3B2D603B-50DC-4317-BD40-0AF8262D55D0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6" creationId="{825B8564-B484-48E1-B840-D72CC6EA10A0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7" creationId="{5506EA32-1A51-4ABB-9F61-FA126B60E2FF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38" creationId="{7C6E1E19-5AF2-41B2-B046-1470A4F93499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0" creationId="{C1D0A78E-A892-46C7-86D0-BD611979D229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1" creationId="{F769E94A-66BE-41D0-A03A-43C2931C56DC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2" creationId="{0A0BD12A-9123-4061-95DF-87C8D890A513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3" creationId="{C027A2AE-2582-4E6B-A738-06B80E204954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4" creationId="{41AFD08B-7192-452A-9612-B3B1A17A26B4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5" creationId="{77D24D58-00B1-461C-8BF4-865D110CAE2D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6" creationId="{6A1D16FB-7553-4D35-8783-6DB94DBF72C0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7" creationId="{AAE85003-58F9-4D9C-9B1D-DECE5B3AA031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8" creationId="{F29ACF6F-E61F-4FF6-84E6-454CDD8D3065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49" creationId="{34434D61-8639-462B-BE79-C732095F933B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0" creationId="{D29419EC-D5F0-4266-92BB-07EDECE0CCAD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1" creationId="{729B6C0C-40DA-4DD5-BAC2-9AE1E90A8E63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2" creationId="{30A38E7C-A97A-421C-A9AD-4E41860F3E98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3" creationId="{FD89EC5A-14B2-46E2-8BDE-29EF797A49A9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4" creationId="{9ADC6C9F-39A9-4210-9369-D355D3F38466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5" creationId="{F117CF96-761C-4170-8C3E-5B7E680EFD98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6" creationId="{8229100F-B8C5-4CDB-B1D9-451726C09542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58" creationId="{5DC29BA0-8B1C-4072-92BE-282801F5C3CC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61" creationId="{7EACFD86-86D5-4403-A4DA-A65F4C544F78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62" creationId="{DB7F0C4D-E616-4687-81F5-71A315D3B96B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70" creationId="{47D1A532-82BE-4317-9A48-3275864F8DE1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71" creationId="{1E5C7603-0C63-4603-9809-23A629425AD5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72" creationId="{FF28280D-D90A-4D3A-8F67-A65C720152C1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73" creationId="{0FC53515-A678-4C9D-AE1D-339D9416E07B}"/>
          </ac:spMkLst>
        </pc:spChg>
        <pc:spChg chg="mod">
          <ac:chgData name="leyujin1007@naver.com" userId="3cf07d427a16794d" providerId="LiveId" clId="{8E949C53-6C5D-454B-8934-DF0F7DF30B20}" dt="2021-03-16T06:02:54.616" v="10404" actId="14100"/>
          <ac:spMkLst>
            <pc:docMk/>
            <pc:sldMk cId="2558531043" sldId="309"/>
            <ac:spMk id="79" creationId="{B3FA88CC-E06C-4052-9121-3EDD623890F7}"/>
          </ac:spMkLst>
        </pc:spChg>
        <pc:spChg chg="add del mod">
          <ac:chgData name="leyujin1007@naver.com" userId="3cf07d427a16794d" providerId="LiveId" clId="{8E949C53-6C5D-454B-8934-DF0F7DF30B20}" dt="2021-03-13T04:50:53.169" v="7489"/>
          <ac:spMkLst>
            <pc:docMk/>
            <pc:sldMk cId="2558531043" sldId="309"/>
            <ac:spMk id="88" creationId="{8435C76A-E7DD-41E0-A905-FEF1E74F0787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0" creationId="{C399B489-80A0-4A9F-A88F-F3B5ED8E381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1" creationId="{668BC64A-E3A9-484F-9496-8DB46A1532A8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2" creationId="{12FAF348-6175-4456-BDFF-8F3DDFA094F2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3" creationId="{9B08DC0D-043C-466A-8440-BC2E8394D9D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4" creationId="{0B44B852-DFC4-41F4-A1DE-874D4B94D8C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5" creationId="{2D476C3C-0E4F-443B-8BC2-F32ED54B0877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6" creationId="{A85925FD-93DC-4B98-BEAF-0C739DB84951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7" creationId="{5BB6DB67-DAE7-4609-BBE1-2C811A5E2132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8" creationId="{F4AD2C85-630E-4520-9F17-D70ABBBD6D8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99" creationId="{6CE8B6B5-6E28-470C-893C-A5045277C31C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0" creationId="{16BC1641-D317-4E89-AE31-433EB8E49604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1" creationId="{47EBF9F4-ACB0-4545-8899-C33EADD658D3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2" creationId="{63875F66-06E9-4FF2-A514-1716FA3DE3A4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3" creationId="{9DFCDC45-DDBA-4B70-99B0-9E1993A61D62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4" creationId="{D3F3FF62-0D2E-4110-B8A5-CD9C8A4A8607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5" creationId="{F2F28419-0147-4935-8FB1-99B3BFA1D18F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6" creationId="{B023C1AE-5376-4522-A529-A4E616B7954C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7" creationId="{ECB8F9B3-A182-48F5-9723-9CDFCB1D4586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8" creationId="{C8963039-D0E8-4023-B29C-59ECD7415E27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09" creationId="{44841472-D5ED-470E-9086-0CC40143080B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0" creationId="{736BF226-598C-4716-AF1B-7CF7DEE469EF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1" creationId="{F9F9A236-D92D-4EBF-8A31-C8162716C704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3" creationId="{517C1783-E0BC-4B7C-97BB-285183339675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6" creationId="{45576DBF-4D76-435C-9D1B-B69F2B40271C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8" creationId="{4DCC1A08-8188-4B6B-B5C3-3EA8BB3CA4F0}"/>
          </ac:spMkLst>
        </pc:spChg>
        <pc:spChg chg="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19" creationId="{789D49E1-C9A2-4884-966A-FC9D674CDE05}"/>
          </ac:spMkLst>
        </pc:spChg>
        <pc:spChg chg="add mod">
          <ac:chgData name="leyujin1007@naver.com" userId="3cf07d427a16794d" providerId="LiveId" clId="{8E949C53-6C5D-454B-8934-DF0F7DF30B20}" dt="2021-03-13T05:19:32.615" v="7800" actId="1076"/>
          <ac:spMkLst>
            <pc:docMk/>
            <pc:sldMk cId="2558531043" sldId="309"/>
            <ac:spMk id="135" creationId="{333B1E6B-7F2D-48E3-829A-30B545E7C664}"/>
          </ac:spMkLst>
        </pc:spChg>
        <pc:spChg chg="add mod">
          <ac:chgData name="leyujin1007@naver.com" userId="3cf07d427a16794d" providerId="LiveId" clId="{8E949C53-6C5D-454B-8934-DF0F7DF30B20}" dt="2021-03-13T05:19:25.569" v="7798" actId="1076"/>
          <ac:spMkLst>
            <pc:docMk/>
            <pc:sldMk cId="2558531043" sldId="309"/>
            <ac:spMk id="136" creationId="{6CF1DB67-B7B4-47EB-8408-8FCDA466E976}"/>
          </ac:spMkLst>
        </pc:spChg>
        <pc:spChg chg="add del mod">
          <ac:chgData name="leyujin1007@naver.com" userId="3cf07d427a16794d" providerId="LiveId" clId="{8E949C53-6C5D-454B-8934-DF0F7DF30B20}" dt="2021-03-13T05:19:45.675" v="7801" actId="478"/>
          <ac:spMkLst>
            <pc:docMk/>
            <pc:sldMk cId="2558531043" sldId="309"/>
            <ac:spMk id="139" creationId="{50653B63-4758-4240-AB74-98C3CB1BFB90}"/>
          </ac:spMkLst>
        </pc:spChg>
        <pc:spChg chg="add del mod">
          <ac:chgData name="leyujin1007@naver.com" userId="3cf07d427a16794d" providerId="LiveId" clId="{8E949C53-6C5D-454B-8934-DF0F7DF30B20}" dt="2021-03-13T05:19:45.675" v="7801" actId="478"/>
          <ac:spMkLst>
            <pc:docMk/>
            <pc:sldMk cId="2558531043" sldId="309"/>
            <ac:spMk id="140" creationId="{D9D2DCCE-C96C-4EA8-AD8D-49A31D80A390}"/>
          </ac:spMkLst>
        </pc:spChg>
        <pc:spChg chg="add mod topLvl">
          <ac:chgData name="leyujin1007@naver.com" userId="3cf07d427a16794d" providerId="LiveId" clId="{8E949C53-6C5D-454B-8934-DF0F7DF30B20}" dt="2021-03-13T05:19:53.579" v="7804" actId="165"/>
          <ac:spMkLst>
            <pc:docMk/>
            <pc:sldMk cId="2558531043" sldId="309"/>
            <ac:spMk id="144" creationId="{B0EF5D75-5292-4894-984B-C6074C3363F9}"/>
          </ac:spMkLst>
        </pc:spChg>
        <pc:spChg chg="add mod">
          <ac:chgData name="leyujin1007@naver.com" userId="3cf07d427a16794d" providerId="LiveId" clId="{8E949C53-6C5D-454B-8934-DF0F7DF30B20}" dt="2021-03-13T06:43:44.624" v="9416"/>
          <ac:spMkLst>
            <pc:docMk/>
            <pc:sldMk cId="2558531043" sldId="309"/>
            <ac:spMk id="146" creationId="{49A4B059-7BB1-4496-91F9-CD7858789C48}"/>
          </ac:spMkLst>
        </pc:spChg>
        <pc:spChg chg="add mod">
          <ac:chgData name="leyujin1007@naver.com" userId="3cf07d427a16794d" providerId="LiveId" clId="{8E949C53-6C5D-454B-8934-DF0F7DF30B20}" dt="2021-03-13T05:20:42.153" v="7822" actId="20577"/>
          <ac:spMkLst>
            <pc:docMk/>
            <pc:sldMk cId="2558531043" sldId="309"/>
            <ac:spMk id="147" creationId="{E53AAEFF-04FF-4D77-B070-942A6D7EDACB}"/>
          </ac:spMkLst>
        </pc:spChg>
        <pc:spChg chg="add mod">
          <ac:chgData name="leyujin1007@naver.com" userId="3cf07d427a16794d" providerId="LiveId" clId="{8E949C53-6C5D-454B-8934-DF0F7DF30B20}" dt="2021-03-13T05:22:09.455" v="7869" actId="1076"/>
          <ac:spMkLst>
            <pc:docMk/>
            <pc:sldMk cId="2558531043" sldId="309"/>
            <ac:spMk id="155" creationId="{BC56C430-41A1-4F23-AAD2-70FA08EEAFA6}"/>
          </ac:spMkLst>
        </pc:spChg>
        <pc:spChg chg="add mod">
          <ac:chgData name="leyujin1007@naver.com" userId="3cf07d427a16794d" providerId="LiveId" clId="{8E949C53-6C5D-454B-8934-DF0F7DF30B20}" dt="2021-03-13T05:22:02.942" v="7854"/>
          <ac:spMkLst>
            <pc:docMk/>
            <pc:sldMk cId="2558531043" sldId="309"/>
            <ac:spMk id="156" creationId="{AB356E09-AB03-4218-A6D6-D123E32F8198}"/>
          </ac:spMkLst>
        </pc:spChg>
        <pc:grpChg chg="add del mod">
          <ac:chgData name="leyujin1007@naver.com" userId="3cf07d427a16794d" providerId="LiveId" clId="{8E949C53-6C5D-454B-8934-DF0F7DF30B20}" dt="2021-03-13T05:03:40.095" v="7626" actId="165"/>
          <ac:grpSpMkLst>
            <pc:docMk/>
            <pc:sldMk cId="2558531043" sldId="309"/>
            <ac:grpSpMk id="89" creationId="{82A06B2A-112E-4A99-BEE6-D57246B553CD}"/>
          </ac:grpSpMkLst>
        </pc:grpChg>
        <pc:grpChg chg="add del mod">
          <ac:chgData name="leyujin1007@naver.com" userId="3cf07d427a16794d" providerId="LiveId" clId="{8E949C53-6C5D-454B-8934-DF0F7DF30B20}" dt="2021-03-13T05:19:53.579" v="7804" actId="165"/>
          <ac:grpSpMkLst>
            <pc:docMk/>
            <pc:sldMk cId="2558531043" sldId="309"/>
            <ac:grpSpMk id="145" creationId="{50B2E4D8-BDE2-4C47-B6E5-AD10A6348022}"/>
          </ac:grpSpMkLst>
        </pc:grpChg>
        <pc:picChg chg="del">
          <ac:chgData name="leyujin1007@naver.com" userId="3cf07d427a16794d" providerId="LiveId" clId="{8E949C53-6C5D-454B-8934-DF0F7DF30B20}" dt="2021-03-13T04:50:32.672" v="7487" actId="478"/>
          <ac:picMkLst>
            <pc:docMk/>
            <pc:sldMk cId="2558531043" sldId="309"/>
            <ac:picMk id="7" creationId="{810BCE12-B881-44C4-BCE6-A6FABA6208BA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57" creationId="{49206D2A-4681-4F43-AE86-165930CE8EE0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59" creationId="{C7CE54D9-62FC-4B1F-B63D-054B7837351A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0" creationId="{A2AAADA1-329E-4C82-A302-4C3C6BB7E749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3" creationId="{46371433-D54D-4213-8CF6-86510A349925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5" creationId="{DE139CBF-C064-4158-A22D-23A98E6CF13E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6" creationId="{0DDCA97A-74D5-48D4-821A-FD73B24FB1B7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7" creationId="{67D4A62C-4F6C-49B5-906E-C42F56EA450B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8" creationId="{219A1E87-2D45-458B-9D20-F73C41763F9F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69" creationId="{89A59FE5-2EEB-4E5D-825A-A46153C3B562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74" creationId="{E5483E46-E407-4BD8-9960-EF934991203E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78" creationId="{32A34B87-0B81-47F3-8592-B04683ECD310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79" creationId="{8BD7EE7A-451C-4B1D-966F-25F9CA060AF6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80" creationId="{FCCFB9BB-5704-4B65-9877-DD5AB0F552C7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81" creationId="{13A076E7-D003-4725-BE17-7A29929021F1}"/>
          </ac:picMkLst>
        </pc:picChg>
        <pc:picChg chg="add del mod">
          <ac:chgData name="leyujin1007@naver.com" userId="3cf07d427a16794d" providerId="LiveId" clId="{8E949C53-6C5D-454B-8934-DF0F7DF30B20}" dt="2021-03-13T04:50:53.169" v="7489"/>
          <ac:picMkLst>
            <pc:docMk/>
            <pc:sldMk cId="2558531043" sldId="309"/>
            <ac:picMk id="82" creationId="{CA447868-CB63-4D53-8B6C-8530F0B89CB3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12" creationId="{CBEB3348-235A-4312-93CA-9EBCD6F5834E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14" creationId="{5D246C94-6605-4349-B2F9-5417B8E6CBB9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15" creationId="{31AB7081-87DD-48F7-A544-C9843C3D2151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17" creationId="{CEA2BA71-9ECC-4756-B0E5-E517274077EF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23" creationId="{3206D45D-0B42-4A58-8812-B82DD1D3E7C0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24" creationId="{96954703-5791-4D64-878C-3DA8781D6881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25" creationId="{1DB4C99F-08F4-490F-BF67-05AF90A22E01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26" creationId="{8FB3CE95-86C0-4471-AD24-68EABC6EC23C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2" creationId="{ECD41413-F9DC-4DD4-8FCF-F937F4B8DA15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3" creationId="{FA4B0398-5157-4DE0-A29E-BADD338EB57C}"/>
          </ac:picMkLst>
        </pc:picChg>
        <pc:picChg chg="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4" creationId="{DD3FD5B8-A05A-470C-B000-28D982390F8E}"/>
          </ac:picMkLst>
        </pc:picChg>
        <pc:picChg chg="add 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7" creationId="{AE2F6E57-2CA7-4F21-813B-7F3837CD26DC}"/>
          </ac:picMkLst>
        </pc:picChg>
        <pc:picChg chg="add mod topLvl">
          <ac:chgData name="leyujin1007@naver.com" userId="3cf07d427a16794d" providerId="LiveId" clId="{8E949C53-6C5D-454B-8934-DF0F7DF30B20}" dt="2021-03-13T05:19:53.579" v="7804" actId="165"/>
          <ac:picMkLst>
            <pc:docMk/>
            <pc:sldMk cId="2558531043" sldId="309"/>
            <ac:picMk id="138" creationId="{923FEA51-098A-4C9C-831F-2D02D2119D18}"/>
          </ac:picMkLst>
        </pc:picChg>
        <pc:picChg chg="add del mod">
          <ac:chgData name="leyujin1007@naver.com" userId="3cf07d427a16794d" providerId="LiveId" clId="{8E949C53-6C5D-454B-8934-DF0F7DF30B20}" dt="2021-03-13T05:15:26.858" v="7756" actId="478"/>
          <ac:picMkLst>
            <pc:docMk/>
            <pc:sldMk cId="2558531043" sldId="309"/>
            <ac:picMk id="141" creationId="{9257B3C2-21D6-4F93-B2AD-D8C1CC4BE9DD}"/>
          </ac:picMkLst>
        </pc:picChg>
        <pc:cxnChg chg="add 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6" creationId="{881CE2A8-C90F-4BE1-97C9-1815A00BC7F9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64" creationId="{E42B6615-E431-4488-B496-1B6D71E019FD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75" creationId="{089BE388-F326-4DCD-B3A8-68245F3C00D8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76" creationId="{C6475D4D-1169-48B0-AE49-5F133D9F5B01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77" creationId="{9648976B-EC94-4DA7-AE28-F8ACB1914C7C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3" creationId="{B9C59280-6457-48C0-8789-4FDD9EA847AF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4" creationId="{F7155610-A61B-4774-87DA-A1302196EF70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5" creationId="{94C1256A-6F16-40AF-AD5D-2DDD8BB3F50C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6" creationId="{7DD3DE3F-49E0-4F18-BAA7-E844A8949058}"/>
          </ac:cxnSpMkLst>
        </pc:cxnChg>
        <pc:cxnChg chg="add del mod">
          <ac:chgData name="leyujin1007@naver.com" userId="3cf07d427a16794d" providerId="LiveId" clId="{8E949C53-6C5D-454B-8934-DF0F7DF30B20}" dt="2021-03-13T04:50:53.169" v="7489"/>
          <ac:cxnSpMkLst>
            <pc:docMk/>
            <pc:sldMk cId="2558531043" sldId="309"/>
            <ac:cxnSpMk id="87" creationId="{0FAC1F75-F799-40EB-8D8D-F9B5B375C1CE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0" creationId="{7061A572-1F56-4691-ACEA-E85AF15351A1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1" creationId="{F8C6DB69-09AE-493B-AAD6-60C89B8141CB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2" creationId="{B3FCDAFA-7872-4A7E-85A1-D231EE7E80C4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7" creationId="{4774CCB7-2432-42FC-A5FB-051602D09F14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8" creationId="{218250DD-30E6-446B-A91F-4F5FA83C8CC9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29" creationId="{A069BDA8-6361-44C9-920C-35C9F335B6B4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30" creationId="{CF14EBF6-FEDE-4580-B770-4BA8652A6A18}"/>
          </ac:cxnSpMkLst>
        </pc:cxnChg>
        <pc:cxnChg chg="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31" creationId="{D889F8B3-847F-49E5-A089-5262358F5E6E}"/>
          </ac:cxnSpMkLst>
        </pc:cxnChg>
        <pc:cxnChg chg="add mod topLvl">
          <ac:chgData name="leyujin1007@naver.com" userId="3cf07d427a16794d" providerId="LiveId" clId="{8E949C53-6C5D-454B-8934-DF0F7DF30B20}" dt="2021-03-13T05:19:53.579" v="7804" actId="165"/>
          <ac:cxnSpMkLst>
            <pc:docMk/>
            <pc:sldMk cId="2558531043" sldId="309"/>
            <ac:cxnSpMk id="142" creationId="{D99C8DF4-90CF-415C-B914-E542548E7D68}"/>
          </ac:cxnSpMkLst>
        </pc:cxnChg>
        <pc:cxnChg chg="add mod">
          <ac:chgData name="leyujin1007@naver.com" userId="3cf07d427a16794d" providerId="LiveId" clId="{8E949C53-6C5D-454B-8934-DF0F7DF30B20}" dt="2021-03-13T05:20:14.480" v="7814" actId="14100"/>
          <ac:cxnSpMkLst>
            <pc:docMk/>
            <pc:sldMk cId="2558531043" sldId="309"/>
            <ac:cxnSpMk id="148" creationId="{1B82B5EF-7AC3-4AD1-A994-978029B8F9E6}"/>
          </ac:cxnSpMkLst>
        </pc:cxnChg>
        <pc:cxnChg chg="add mod">
          <ac:chgData name="leyujin1007@naver.com" userId="3cf07d427a16794d" providerId="LiveId" clId="{8E949C53-6C5D-454B-8934-DF0F7DF30B20}" dt="2021-03-13T05:20:18.433" v="7816" actId="1076"/>
          <ac:cxnSpMkLst>
            <pc:docMk/>
            <pc:sldMk cId="2558531043" sldId="309"/>
            <ac:cxnSpMk id="153" creationId="{600DA6D3-53FF-46FA-8865-A4C0F9A5FB5F}"/>
          </ac:cxnSpMkLst>
        </pc:cxnChg>
        <pc:cxnChg chg="add mod">
          <ac:chgData name="leyujin1007@naver.com" userId="3cf07d427a16794d" providerId="LiveId" clId="{8E949C53-6C5D-454B-8934-DF0F7DF30B20}" dt="2021-03-13T05:20:22.551" v="7818" actId="1076"/>
          <ac:cxnSpMkLst>
            <pc:docMk/>
            <pc:sldMk cId="2558531043" sldId="309"/>
            <ac:cxnSpMk id="154" creationId="{0E0E264F-5097-4F23-BF09-883F6AE8E3C0}"/>
          </ac:cxnSpMkLst>
        </pc:cxnChg>
      </pc:sldChg>
      <pc:sldChg chg="modSp mod modTransition">
        <pc:chgData name="leyujin1007@naver.com" userId="3cf07d427a16794d" providerId="LiveId" clId="{8E949C53-6C5D-454B-8934-DF0F7DF30B20}" dt="2021-03-16T07:10:27.982" v="10716"/>
        <pc:sldMkLst>
          <pc:docMk/>
          <pc:sldMk cId="1855691787" sldId="310"/>
        </pc:sldMkLst>
        <pc:spChg chg="mod">
          <ac:chgData name="leyujin1007@naver.com" userId="3cf07d427a16794d" providerId="LiveId" clId="{8E949C53-6C5D-454B-8934-DF0F7DF30B20}" dt="2021-03-13T05:26:47.256" v="7890" actId="14100"/>
          <ac:spMkLst>
            <pc:docMk/>
            <pc:sldMk cId="1855691787" sldId="310"/>
            <ac:spMk id="2" creationId="{892F8710-E8C1-4AEA-8DFF-33ABBFFF250F}"/>
          </ac:spMkLst>
        </pc:spChg>
        <pc:picChg chg="mod">
          <ac:chgData name="leyujin1007@naver.com" userId="3cf07d427a16794d" providerId="LiveId" clId="{8E949C53-6C5D-454B-8934-DF0F7DF30B20}" dt="2021-03-13T05:30:12.043" v="7892" actId="14861"/>
          <ac:picMkLst>
            <pc:docMk/>
            <pc:sldMk cId="1855691787" sldId="310"/>
            <ac:picMk id="6" creationId="{55CFD105-B2D4-4C0E-86B1-7005E0FB1B4E}"/>
          </ac:picMkLst>
        </pc:picChg>
      </pc:sldChg>
      <pc:sldChg chg="addSp delSp modSp add mod or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3345405687" sldId="311"/>
        </pc:sldMkLst>
        <pc:spChg chg="add mod">
          <ac:chgData name="leyujin1007@naver.com" userId="3cf07d427a16794d" providerId="LiveId" clId="{8E949C53-6C5D-454B-8934-DF0F7DF30B20}" dt="2021-03-13T05:32:39.974" v="7933"/>
          <ac:spMkLst>
            <pc:docMk/>
            <pc:sldMk cId="3345405687" sldId="311"/>
            <ac:spMk id="34" creationId="{8738F873-2BA4-4FAA-B627-76CAB00E3F91}"/>
          </ac:spMkLst>
        </pc:spChg>
        <pc:graphicFrameChg chg="add del">
          <ac:chgData name="leyujin1007@naver.com" userId="3cf07d427a16794d" providerId="LiveId" clId="{8E949C53-6C5D-454B-8934-DF0F7DF30B20}" dt="2021-03-13T05:38:15.970" v="8131" actId="3680"/>
          <ac:graphicFrameMkLst>
            <pc:docMk/>
            <pc:sldMk cId="3345405687" sldId="311"/>
            <ac:graphicFrameMk id="3" creationId="{0CE63988-C2D1-416E-A263-A79EABFF2903}"/>
          </ac:graphicFrameMkLst>
        </pc:graphicFrameChg>
        <pc:graphicFrameChg chg="add del mod modGraphic">
          <ac:chgData name="leyujin1007@naver.com" userId="3cf07d427a16794d" providerId="LiveId" clId="{8E949C53-6C5D-454B-8934-DF0F7DF30B20}" dt="2021-03-13T05:41:17.292" v="8185" actId="478"/>
          <ac:graphicFrameMkLst>
            <pc:docMk/>
            <pc:sldMk cId="3345405687" sldId="311"/>
            <ac:graphicFrameMk id="4" creationId="{47DC221A-08AF-49A8-9FFE-019C7BFE2F03}"/>
          </ac:graphicFrameMkLst>
        </pc:graphicFrameChg>
        <pc:graphicFrameChg chg="add mod modGraphic">
          <ac:chgData name="leyujin1007@naver.com" userId="3cf07d427a16794d" providerId="LiveId" clId="{8E949C53-6C5D-454B-8934-DF0F7DF30B20}" dt="2021-03-16T06:51:35.753" v="10641" actId="20577"/>
          <ac:graphicFrameMkLst>
            <pc:docMk/>
            <pc:sldMk cId="3345405687" sldId="311"/>
            <ac:graphicFrameMk id="6" creationId="{A2B43E1A-BB95-4D00-B0C6-BF4B87E6BD47}"/>
          </ac:graphicFrameMkLst>
        </pc:graphicFrameChg>
        <pc:graphicFrameChg chg="add del mod">
          <ac:chgData name="leyujin1007@naver.com" userId="3cf07d427a16794d" providerId="LiveId" clId="{8E949C53-6C5D-454B-8934-DF0F7DF30B20}" dt="2021-03-13T05:37:02.873" v="8040" actId="478"/>
          <ac:graphicFrameMkLst>
            <pc:docMk/>
            <pc:sldMk cId="3345405687" sldId="311"/>
            <ac:graphicFrameMk id="35" creationId="{61697C49-02BE-43E2-B133-3A240490BA4D}"/>
          </ac:graphicFrameMkLst>
        </pc:graphicFrameChg>
        <pc:picChg chg="del mod">
          <ac:chgData name="leyujin1007@naver.com" userId="3cf07d427a16794d" providerId="LiveId" clId="{8E949C53-6C5D-454B-8934-DF0F7DF30B20}" dt="2021-03-13T05:36:42.381" v="8037" actId="478"/>
          <ac:picMkLst>
            <pc:docMk/>
            <pc:sldMk cId="3345405687" sldId="311"/>
            <ac:picMk id="2" creationId="{DB3EC86D-4D4D-4220-8BE4-0961436CA739}"/>
          </ac:picMkLst>
        </pc:picChg>
        <pc:picChg chg="add del mod modCrop">
          <ac:chgData name="leyujin1007@naver.com" userId="3cf07d427a16794d" providerId="LiveId" clId="{8E949C53-6C5D-454B-8934-DF0F7DF30B20}" dt="2021-03-13T05:36:39.082" v="8031" actId="478"/>
          <ac:picMkLst>
            <pc:docMk/>
            <pc:sldMk cId="3345405687" sldId="311"/>
            <ac:picMk id="28" creationId="{846BF940-4CE4-4DF9-9A93-1173C3BFC95B}"/>
          </ac:picMkLst>
        </pc:picChg>
        <pc:picChg chg="add del mod">
          <ac:chgData name="leyujin1007@naver.com" userId="3cf07d427a16794d" providerId="LiveId" clId="{8E949C53-6C5D-454B-8934-DF0F7DF30B20}" dt="2021-03-13T05:36:40.159" v="8034" actId="478"/>
          <ac:picMkLst>
            <pc:docMk/>
            <pc:sldMk cId="3345405687" sldId="311"/>
            <ac:picMk id="29" creationId="{D59042E0-F6A9-48FD-AC7B-A918BC0C5110}"/>
          </ac:picMkLst>
        </pc:picChg>
        <pc:picChg chg="add del mod">
          <ac:chgData name="leyujin1007@naver.com" userId="3cf07d427a16794d" providerId="LiveId" clId="{8E949C53-6C5D-454B-8934-DF0F7DF30B20}" dt="2021-03-13T05:36:40.460" v="8035" actId="478"/>
          <ac:picMkLst>
            <pc:docMk/>
            <pc:sldMk cId="3345405687" sldId="311"/>
            <ac:picMk id="30" creationId="{8433F0EC-1547-4B49-B1F3-029C840322AB}"/>
          </ac:picMkLst>
        </pc:picChg>
        <pc:picChg chg="add del mod">
          <ac:chgData name="leyujin1007@naver.com" userId="3cf07d427a16794d" providerId="LiveId" clId="{8E949C53-6C5D-454B-8934-DF0F7DF30B20}" dt="2021-03-13T05:36:39.499" v="8032" actId="478"/>
          <ac:picMkLst>
            <pc:docMk/>
            <pc:sldMk cId="3345405687" sldId="311"/>
            <ac:picMk id="31" creationId="{C8236CFC-13BF-4DC1-B4DC-5A95878A632E}"/>
          </ac:picMkLst>
        </pc:picChg>
        <pc:picChg chg="add del mod">
          <ac:chgData name="leyujin1007@naver.com" userId="3cf07d427a16794d" providerId="LiveId" clId="{8E949C53-6C5D-454B-8934-DF0F7DF30B20}" dt="2021-03-13T05:36:39.825" v="8033" actId="478"/>
          <ac:picMkLst>
            <pc:docMk/>
            <pc:sldMk cId="3345405687" sldId="311"/>
            <ac:picMk id="32" creationId="{712E7A55-821A-42C0-863E-04C520F283CE}"/>
          </ac:picMkLst>
        </pc:picChg>
        <pc:picChg chg="add del mod">
          <ac:chgData name="leyujin1007@naver.com" userId="3cf07d427a16794d" providerId="LiveId" clId="{8E949C53-6C5D-454B-8934-DF0F7DF30B20}" dt="2021-03-13T05:36:40.738" v="8036" actId="478"/>
          <ac:picMkLst>
            <pc:docMk/>
            <pc:sldMk cId="3345405687" sldId="311"/>
            <ac:picMk id="33" creationId="{76973D62-43BD-4050-B993-86C897B41EF4}"/>
          </ac:picMkLst>
        </pc:picChg>
      </pc:sldChg>
      <pc:sldChg chg="addSp delSp modSp mo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1361754124" sldId="312"/>
        </pc:sldMkLst>
        <pc:spChg chg="add del">
          <ac:chgData name="leyujin1007@naver.com" userId="3cf07d427a16794d" providerId="LiveId" clId="{8E949C53-6C5D-454B-8934-DF0F7DF30B20}" dt="2021-03-13T05:46:08.830" v="8280" actId="478"/>
          <ac:spMkLst>
            <pc:docMk/>
            <pc:sldMk cId="1361754124" sldId="312"/>
            <ac:spMk id="2" creationId="{D6358BEF-6F85-444B-9FAC-8312419E4BD4}"/>
          </ac:spMkLst>
        </pc:spChg>
        <pc:spChg chg="mod">
          <ac:chgData name="leyujin1007@naver.com" userId="3cf07d427a16794d" providerId="LiveId" clId="{8E949C53-6C5D-454B-8934-DF0F7DF30B20}" dt="2021-03-13T05:54:55.170" v="8674" actId="6549"/>
          <ac:spMkLst>
            <pc:docMk/>
            <pc:sldMk cId="1361754124" sldId="312"/>
            <ac:spMk id="34" creationId="{B6FE5650-9771-45EB-A2C4-64E673829B62}"/>
          </ac:spMkLst>
        </pc:spChg>
        <pc:spChg chg="mod">
          <ac:chgData name="leyujin1007@naver.com" userId="3cf07d427a16794d" providerId="LiveId" clId="{8E949C53-6C5D-454B-8934-DF0F7DF30B20}" dt="2021-03-13T05:53:50.353" v="8668" actId="20578"/>
          <ac:spMkLst>
            <pc:docMk/>
            <pc:sldMk cId="1361754124" sldId="312"/>
            <ac:spMk id="35" creationId="{54487FC1-2C38-45BD-A2A0-EDBA08984609}"/>
          </ac:spMkLst>
        </pc:spChg>
      </pc:sldChg>
      <pc:sldChg chg="modSp mod modTransition modNotesTx">
        <pc:chgData name="leyujin1007@naver.com" userId="3cf07d427a16794d" providerId="LiveId" clId="{8E949C53-6C5D-454B-8934-DF0F7DF30B20}" dt="2021-03-16T07:10:27.982" v="10716"/>
        <pc:sldMkLst>
          <pc:docMk/>
          <pc:sldMk cId="1540705141" sldId="313"/>
        </pc:sldMkLst>
        <pc:spChg chg="mod">
          <ac:chgData name="leyujin1007@naver.com" userId="3cf07d427a16794d" providerId="LiveId" clId="{8E949C53-6C5D-454B-8934-DF0F7DF30B20}" dt="2021-03-16T06:27:31.507" v="10543" actId="20577"/>
          <ac:spMkLst>
            <pc:docMk/>
            <pc:sldMk cId="1540705141" sldId="313"/>
            <ac:spMk id="28" creationId="{C9D1424A-2A61-45B0-A7B3-1B378E35A04D}"/>
          </ac:spMkLst>
        </pc:sp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3994999423" sldId="314"/>
        </pc:sldMkLst>
      </pc:sldChg>
      <pc:sldChg chg="addSp delSp modSp add mod ord modTransition modAnim modNotesTx">
        <pc:chgData name="leyujin1007@naver.com" userId="3cf07d427a16794d" providerId="LiveId" clId="{8E949C53-6C5D-454B-8934-DF0F7DF30B20}" dt="2021-03-16T10:32:52.877" v="10804"/>
        <pc:sldMkLst>
          <pc:docMk/>
          <pc:sldMk cId="101427537" sldId="315"/>
        </pc:sldMkLst>
        <pc:spChg chg="mod">
          <ac:chgData name="leyujin1007@naver.com" userId="3cf07d427a16794d" providerId="LiveId" clId="{8E949C53-6C5D-454B-8934-DF0F7DF30B20}" dt="2021-03-16T05:16:02.146" v="10005" actId="20577"/>
          <ac:spMkLst>
            <pc:docMk/>
            <pc:sldMk cId="101427537" sldId="315"/>
            <ac:spMk id="29" creationId="{98AD9D77-5D35-4469-B08F-EC4BD3C3755A}"/>
          </ac:spMkLst>
        </pc:spChg>
        <pc:spChg chg="add mod">
          <ac:chgData name="leyujin1007@naver.com" userId="3cf07d427a16794d" providerId="LiveId" clId="{8E949C53-6C5D-454B-8934-DF0F7DF30B20}" dt="2021-03-16T06:57:21.611" v="10660"/>
          <ac:spMkLst>
            <pc:docMk/>
            <pc:sldMk cId="101427537" sldId="315"/>
            <ac:spMk id="30" creationId="{14356DBB-B69B-4D5C-89DA-3A31A4413CE1}"/>
          </ac:spMkLst>
        </pc:spChg>
        <pc:spChg chg="mod ord">
          <ac:chgData name="leyujin1007@naver.com" userId="3cf07d427a16794d" providerId="LiveId" clId="{8E949C53-6C5D-454B-8934-DF0F7DF30B20}" dt="2021-03-16T05:16:14.189" v="10009" actId="14100"/>
          <ac:spMkLst>
            <pc:docMk/>
            <pc:sldMk cId="101427537" sldId="315"/>
            <ac:spMk id="31" creationId="{2DE60DA0-AFB9-4BA2-A2B4-1CF4996AF70D}"/>
          </ac:spMkLst>
        </pc:spChg>
        <pc:picChg chg="del">
          <ac:chgData name="leyujin1007@naver.com" userId="3cf07d427a16794d" providerId="LiveId" clId="{8E949C53-6C5D-454B-8934-DF0F7DF30B20}" dt="2021-03-16T05:09:21.647" v="9608" actId="478"/>
          <ac:picMkLst>
            <pc:docMk/>
            <pc:sldMk cId="101427537" sldId="315"/>
            <ac:picMk id="2" creationId="{07D01EC8-89E4-4E12-81C0-9335109C83AA}"/>
          </ac:picMkLst>
        </pc:picChg>
        <pc:picChg chg="add del mod">
          <ac:chgData name="leyujin1007@naver.com" userId="3cf07d427a16794d" providerId="LiveId" clId="{8E949C53-6C5D-454B-8934-DF0F7DF30B20}" dt="2021-03-16T10:31:24.697" v="10803"/>
          <ac:picMkLst>
            <pc:docMk/>
            <pc:sldMk cId="101427537" sldId="315"/>
            <ac:picMk id="2" creationId="{5A2670EB-7D63-405D-9FFD-19E153383AC9}"/>
          </ac:picMkLst>
        </pc:picChg>
        <pc:picChg chg="add mod">
          <ac:chgData name="leyujin1007@naver.com" userId="3cf07d427a16794d" providerId="LiveId" clId="{8E949C53-6C5D-454B-8934-DF0F7DF30B20}" dt="2021-03-16T05:13:10.792" v="9629" actId="1076"/>
          <ac:picMkLst>
            <pc:docMk/>
            <pc:sldMk cId="101427537" sldId="315"/>
            <ac:picMk id="4" creationId="{3630CD7F-87EF-4B38-9098-64DCFE27CF69}"/>
          </ac:picMkLst>
        </pc:picChg>
        <pc:picChg chg="add mod">
          <ac:chgData name="leyujin1007@naver.com" userId="3cf07d427a16794d" providerId="LiveId" clId="{8E949C53-6C5D-454B-8934-DF0F7DF30B20}" dt="2021-03-16T10:32:52.877" v="10804"/>
          <ac:picMkLst>
            <pc:docMk/>
            <pc:sldMk cId="101427537" sldId="315"/>
            <ac:picMk id="6" creationId="{21EC67C6-29C9-4859-A35D-43A2ACACEACA}"/>
          </ac:picMkLst>
        </pc:picChg>
        <pc:picChg chg="add mod">
          <ac:chgData name="leyujin1007@naver.com" userId="3cf07d427a16794d" providerId="LiveId" clId="{8E949C53-6C5D-454B-8934-DF0F7DF30B20}" dt="2021-03-16T05:13:14.713" v="9632" actId="1076"/>
          <ac:picMkLst>
            <pc:docMk/>
            <pc:sldMk cId="101427537" sldId="315"/>
            <ac:picMk id="7" creationId="{E3B33D93-7D04-431B-9667-9241FFAD8008}"/>
          </ac:picMkLst>
        </pc:picChg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3393359468" sldId="316"/>
        </pc:sldMkLst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856927910" sldId="317"/>
        </pc:sldMkLst>
      </pc:sldChg>
      <pc:sldChg chg="modTransition">
        <pc:chgData name="leyujin1007@naver.com" userId="3cf07d427a16794d" providerId="LiveId" clId="{8E949C53-6C5D-454B-8934-DF0F7DF30B20}" dt="2021-03-16T07:10:27.982" v="10716"/>
        <pc:sldMkLst>
          <pc:docMk/>
          <pc:sldMk cId="1480616175" sldId="318"/>
        </pc:sldMkLst>
      </pc:sldChg>
      <pc:sldChg chg="addSp delSp modSp mod modTransition">
        <pc:chgData name="leyujin1007@naver.com" userId="3cf07d427a16794d" providerId="LiveId" clId="{8E949C53-6C5D-454B-8934-DF0F7DF30B20}" dt="2021-03-16T07:10:27.982" v="10716"/>
        <pc:sldMkLst>
          <pc:docMk/>
          <pc:sldMk cId="549662449" sldId="319"/>
        </pc:sldMkLst>
        <pc:spChg chg="del">
          <ac:chgData name="leyujin1007@naver.com" userId="3cf07d427a16794d" providerId="LiveId" clId="{8E949C53-6C5D-454B-8934-DF0F7DF30B20}" dt="2021-03-16T06:30:45.732" v="10546" actId="478"/>
          <ac:spMkLst>
            <pc:docMk/>
            <pc:sldMk cId="549662449" sldId="319"/>
            <ac:spMk id="25" creationId="{00000000-0000-0000-0000-000000000000}"/>
          </ac:spMkLst>
        </pc:spChg>
        <pc:spChg chg="mod">
          <ac:chgData name="leyujin1007@naver.com" userId="3cf07d427a16794d" providerId="LiveId" clId="{8E949C53-6C5D-454B-8934-DF0F7DF30B20}" dt="2021-03-16T06:30:53.855" v="10549" actId="207"/>
          <ac:spMkLst>
            <pc:docMk/>
            <pc:sldMk cId="549662449" sldId="319"/>
            <ac:spMk id="26" creationId="{00000000-0000-0000-0000-000000000000}"/>
          </ac:spMkLst>
        </pc:spChg>
        <pc:spChg chg="add mod">
          <ac:chgData name="leyujin1007@naver.com" userId="3cf07d427a16794d" providerId="LiveId" clId="{8E949C53-6C5D-454B-8934-DF0F7DF30B20}" dt="2021-03-16T06:30:48.807" v="10548" actId="1076"/>
          <ac:spMkLst>
            <pc:docMk/>
            <pc:sldMk cId="549662449" sldId="319"/>
            <ac:spMk id="30" creationId="{5BAFCDF2-43DC-4306-9E54-D0FE9990D33E}"/>
          </ac:spMkLst>
        </pc:spChg>
      </pc:sldChg>
      <pc:sldMasterChg chg="setBg modSldLayout">
        <pc:chgData name="leyujin1007@naver.com" userId="3cf07d427a16794d" providerId="LiveId" clId="{8E949C53-6C5D-454B-8934-DF0F7DF30B20}" dt="2021-03-11T03:43:08.017" v="8"/>
        <pc:sldMasterMkLst>
          <pc:docMk/>
          <pc:sldMasterMk cId="1060950527" sldId="2147483648"/>
        </pc:sldMasterMkLst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1016384965" sldId="2147483649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1452007700" sldId="2147483650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2747453081" sldId="2147483651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2719159640" sldId="2147483652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4210249833" sldId="2147483653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96008" sldId="2147483654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3013269988" sldId="2147483655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1681362846" sldId="2147483656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3588771819" sldId="2147483657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1321700896" sldId="2147483658"/>
          </pc:sldLayoutMkLst>
        </pc:sldLayoutChg>
        <pc:sldLayoutChg chg="setBg">
          <pc:chgData name="leyujin1007@naver.com" userId="3cf07d427a16794d" providerId="LiveId" clId="{8E949C53-6C5D-454B-8934-DF0F7DF30B20}" dt="2021-03-11T03:43:08.017" v="8"/>
          <pc:sldLayoutMkLst>
            <pc:docMk/>
            <pc:sldMasterMk cId="1060950527" sldId="2147483648"/>
            <pc:sldLayoutMk cId="3960282578" sldId="2147483659"/>
          </pc:sldLayoutMkLst>
        </pc:sldLayoutChg>
      </pc:sldMasterChg>
    </pc:docChg>
  </pc:docChgLst>
  <pc:docChgLst>
    <pc:chgData name="akak640 akak640" userId="61722035dca38430" providerId="LiveId" clId="{6F508BFC-711B-496E-8C1C-1928FFFDB884}"/>
    <pc:docChg chg="undo custSel modSld">
      <pc:chgData name="akak640 akak640" userId="61722035dca38430" providerId="LiveId" clId="{6F508BFC-711B-496E-8C1C-1928FFFDB884}" dt="2021-03-09T06:38:27.051" v="12" actId="20577"/>
      <pc:docMkLst>
        <pc:docMk/>
      </pc:docMkLst>
      <pc:sldChg chg="modSp mod">
        <pc:chgData name="akak640 akak640" userId="61722035dca38430" providerId="LiveId" clId="{6F508BFC-711B-496E-8C1C-1928FFFDB884}" dt="2021-03-09T06:38:27.051" v="12" actId="20577"/>
        <pc:sldMkLst>
          <pc:docMk/>
          <pc:sldMk cId="333561199" sldId="258"/>
        </pc:sldMkLst>
        <pc:spChg chg="mod">
          <ac:chgData name="akak640 akak640" userId="61722035dca38430" providerId="LiveId" clId="{6F508BFC-711B-496E-8C1C-1928FFFDB884}" dt="2021-03-09T06:38:27.051" v="12" actId="20577"/>
          <ac:spMkLst>
            <pc:docMk/>
            <pc:sldMk cId="333561199" sldId="258"/>
            <ac:spMk id="3" creationId="{1256DFAB-AFAD-4F29-88EE-F396296CA71E}"/>
          </ac:spMkLst>
        </pc:spChg>
      </pc:sldChg>
    </pc:docChg>
  </pc:docChgLst>
  <pc:docChgLst>
    <pc:chgData name="게스트 사용자" userId="3cf07d427a16794d" providerId="Windows Live" clId="Web-{F87F01E4-2FEF-43EC-AC9C-AABB838C3B48}"/>
    <pc:docChg chg="modSld">
      <pc:chgData name="게스트 사용자" userId="3cf07d427a16794d" providerId="Windows Live" clId="Web-{F87F01E4-2FEF-43EC-AC9C-AABB838C3B48}" dt="2021-03-16T10:06:29.356" v="0"/>
      <pc:docMkLst>
        <pc:docMk/>
      </pc:docMkLst>
      <pc:sldChg chg="delSp delAnim">
        <pc:chgData name="게스트 사용자" userId="3cf07d427a16794d" providerId="Windows Live" clId="Web-{F87F01E4-2FEF-43EC-AC9C-AABB838C3B48}" dt="2021-03-16T10:06:29.356" v="0"/>
        <pc:sldMkLst>
          <pc:docMk/>
          <pc:sldMk cId="4286265624" sldId="291"/>
        </pc:sldMkLst>
        <pc:picChg chg="del">
          <ac:chgData name="게스트 사용자" userId="3cf07d427a16794d" providerId="Windows Live" clId="Web-{F87F01E4-2FEF-43EC-AC9C-AABB838C3B48}" dt="2021-03-16T10:06:29.356" v="0"/>
          <ac:picMkLst>
            <pc:docMk/>
            <pc:sldMk cId="4286265624" sldId="291"/>
            <ac:picMk id="6" creationId="{713B56CA-981B-46D2-8617-6BDF5BEB46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C5D12-98BD-4BA7-8796-938C3B279E0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69776-11C8-46A9-8BD0-ACDA4ADBD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1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0465/KIOTS.2016.2.3.01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08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시각장애인의 스마트폰 사용률 증가에 대한 효과와 일반인과 시각장애인 사이의 정보화 수준 차이를 해소 하는 이점을 전망할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15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https://www.hankookilbo.com/News/Read/201904151781082530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03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https://www.hankookilbo.com/News/Read/201904151781082530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54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5B5B5B"/>
                </a:solidFill>
                <a:effectLst/>
                <a:latin typeface="Noto Sans KR"/>
              </a:rPr>
              <a:t> </a:t>
            </a:r>
            <a:r>
              <a:rPr lang="en-US" altLang="ko-KR" b="0" i="0" u="none" strike="noStrike">
                <a:solidFill>
                  <a:srgbClr val="EA5504"/>
                </a:solidFill>
                <a:effectLst/>
                <a:latin typeface="Noto Sans KR"/>
                <a:hlinkClick r:id="rId3" tooltip="새창"/>
              </a:rPr>
              <a:t>http://dx.doi.org/10.20465/KIOTS.2016.2.3.017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38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38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98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와이파이 모듈 </a:t>
            </a:r>
            <a:r>
              <a:rPr lang="en-US" altLang="ko-KR"/>
              <a:t>: https://www.devicemart.co.kr/goods/view?no=12508558</a:t>
            </a:r>
          </a:p>
          <a:p>
            <a:r>
              <a:rPr lang="ko-KR" altLang="en-US"/>
              <a:t>카메라 </a:t>
            </a:r>
            <a:r>
              <a:rPr lang="en-US" altLang="ko-KR"/>
              <a:t>: https://www.devicemart.co.kr/goods/view?no=10824344</a:t>
            </a:r>
            <a:endParaRPr lang="ko-KR" altLang="en-US"/>
          </a:p>
          <a:p>
            <a:r>
              <a:rPr lang="ko-KR" altLang="en-US"/>
              <a:t>스피커 </a:t>
            </a:r>
            <a:r>
              <a:rPr lang="en-US" altLang="ko-KR"/>
              <a:t>: https://www.devicemart.co.kr/goods/view?no=12236769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09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https://www.devicemart.co.kr/goods/view?no=1312764</a:t>
            </a:r>
          </a:p>
          <a:p>
            <a:r>
              <a:rPr lang="ko-KR" altLang="en-US"/>
              <a:t>터치센서 </a:t>
            </a:r>
            <a:r>
              <a:rPr lang="en-US" altLang="ko-KR"/>
              <a:t>: https://www.devicemart.co.kr/goods/view?no=1327426</a:t>
            </a:r>
          </a:p>
          <a:p>
            <a:r>
              <a:rPr lang="ko-KR" altLang="en-US" err="1"/>
              <a:t>라즈베리파이</a:t>
            </a:r>
            <a:r>
              <a:rPr lang="ko-KR" altLang="en-US"/>
              <a:t> </a:t>
            </a:r>
            <a:r>
              <a:rPr lang="en-US" altLang="ko-KR"/>
              <a:t>: https://www.devicemart.co.kr/goods/view?no=12234534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스피커 </a:t>
            </a:r>
            <a:r>
              <a:rPr lang="en-US" altLang="ko-KR"/>
              <a:t>: https://www.devicemart.co.kr/goods/view?no=12236769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라즈베리파이</a:t>
            </a:r>
            <a:r>
              <a:rPr lang="ko-KR" altLang="en-US"/>
              <a:t> 핀 확장 세트 </a:t>
            </a:r>
            <a:r>
              <a:rPr lang="en-US" altLang="ko-KR"/>
              <a:t>: https://www.devicemart.co.kr/goods/view?no=1377447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70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22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93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08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88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44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64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9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터치센서 </a:t>
            </a:r>
            <a:r>
              <a:rPr lang="en-US" altLang="ko-KR"/>
              <a:t>: https://www.devicemart.co.kr/goods/view?no=1327426</a:t>
            </a:r>
          </a:p>
          <a:p>
            <a:r>
              <a:rPr lang="ko-KR" altLang="en-US" err="1"/>
              <a:t>젯슨나노</a:t>
            </a:r>
            <a:r>
              <a:rPr lang="en-US" altLang="ko-KR"/>
              <a:t>https://www.devicemart.co.kr/goods/view?no=12513656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10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젯슨나노</a:t>
            </a:r>
            <a:r>
              <a:rPr lang="ko-KR" altLang="en-US"/>
              <a:t> 와이파이 모듈 </a:t>
            </a:r>
            <a:r>
              <a:rPr lang="en-US" altLang="ko-KR"/>
              <a:t>: https://www.devicemart.co.kr/goods/view?no=12508558</a:t>
            </a:r>
          </a:p>
          <a:p>
            <a:r>
              <a:rPr lang="ko-KR" altLang="en-US" err="1"/>
              <a:t>라즈베리파이</a:t>
            </a:r>
            <a:r>
              <a:rPr lang="ko-KR" altLang="en-US"/>
              <a:t> </a:t>
            </a:r>
            <a:r>
              <a:rPr lang="en-US" altLang="ko-KR"/>
              <a:t>: https://www.devicemart.co.kr/goods/view?no=12234534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34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스피커 </a:t>
            </a:r>
            <a:r>
              <a:rPr lang="en-US" altLang="ko-KR"/>
              <a:t>: https://www.devicemart.co.kr/goods/view?no=12236769</a:t>
            </a: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카메라 </a:t>
            </a:r>
            <a:r>
              <a:rPr lang="en-US" altLang="ko-KR"/>
              <a:t>: https://www.devicemart.co.kr/goods/view?no=10824344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err="1"/>
              <a:t>라즈베리파이용</a:t>
            </a:r>
            <a:r>
              <a:rPr lang="ko-KR" altLang="en-US" b="1"/>
              <a:t> </a:t>
            </a:r>
            <a:r>
              <a:rPr lang="en-US" altLang="ko-KR" sz="1200" b="1"/>
              <a:t>GPIO </a:t>
            </a:r>
            <a:r>
              <a:rPr lang="ko-KR" altLang="en-US" sz="1200" b="1" err="1"/>
              <a:t>쉴드</a:t>
            </a:r>
            <a:r>
              <a:rPr lang="ko-KR" altLang="en-US" sz="1200" b="1"/>
              <a:t> </a:t>
            </a:r>
            <a:r>
              <a:rPr lang="en-US" altLang="ko-KR" sz="1200" b="1"/>
              <a:t>+ </a:t>
            </a:r>
            <a:r>
              <a:rPr lang="ko-KR" altLang="en-US" sz="1200" b="1"/>
              <a:t>케이블 </a:t>
            </a:r>
            <a:r>
              <a:rPr lang="ko-KR" altLang="en-US" sz="1200" b="1" err="1"/>
              <a:t>셋트</a:t>
            </a:r>
            <a:r>
              <a:rPr lang="ko-KR" altLang="en-US" sz="1200" b="1"/>
              <a:t> </a:t>
            </a:r>
            <a:r>
              <a:rPr lang="en-US" altLang="ko-KR" sz="1200" b="1"/>
              <a:t>:</a:t>
            </a:r>
            <a:r>
              <a:rPr lang="ko-KR" altLang="en-US" sz="1200" b="1"/>
              <a:t> </a:t>
            </a:r>
            <a:r>
              <a:rPr lang="en-US" altLang="ko-KR" sz="1200" b="1"/>
              <a:t>https://www.devicemart.co.kr/goods/view?no=1377447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5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국가 통계 포털</a:t>
            </a:r>
            <a:r>
              <a:rPr lang="en-US" altLang="ko-KR"/>
              <a:t>(KOSIS) : https://kosis.kr/statHtml/statHtml.do?orgId=101&amp;tblId=DT_1K31003&amp;vw_cd=MT_ZTITLE&amp;list_id=JG1&amp;scrId=&amp;seqNo=&amp;lang_mode=ko&amp;obj_var_id=&amp;itm_id=&amp;conn_path=K1&amp;path=%25EB%258F%2584%25EC%2586%258C%25EB%25A7%25A4%2520%253E%2520%25EC%2584%259C%25EB%25B9%2584%25EC%258A%25A4%25EC%2597%2585%25EB%258F%2599%25ED%2596%25A5%25EC%25A1%25B0%25EC%2582%25AC%2520%253E%2520%25EC%2586%258C%25EB%25A7%25A4%25ED%258C%2590%25EB%25A7%25A4%25ED%2586%25B5%25EA%25B3%2584%2520%253E%2520%25EC%2586%258C%25EB%25A7%25A4%25ED%258C%2590%25EB%25A7%25A4%25EC%2595%25A1%25EC%2586%258C%25EB%25A7%25A4%25EC%2597%2585%25ED%2583%259C%25EB%25B3%2584%2520%25ED%258C%2590%25EB%25A7%25A4%25EC%2595%25A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81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200" b="1" kern="0" err="1">
                <a:solidFill>
                  <a:srgbClr val="545871"/>
                </a:solidFill>
              </a:rPr>
              <a:t>터치된</a:t>
            </a:r>
            <a:r>
              <a:rPr lang="ko-KR" altLang="en-US" sz="1200" b="1" kern="0">
                <a:solidFill>
                  <a:srgbClr val="545871"/>
                </a:solidFill>
              </a:rPr>
              <a:t> </a:t>
            </a:r>
            <a:r>
              <a:rPr lang="ko-KR" altLang="en-US" sz="1200" b="1" kern="0" err="1">
                <a:solidFill>
                  <a:srgbClr val="545871"/>
                </a:solidFill>
              </a:rPr>
              <a:t>네임택에</a:t>
            </a:r>
            <a:r>
              <a:rPr lang="ko-KR" altLang="en-US" sz="1200" b="1" kern="0">
                <a:solidFill>
                  <a:srgbClr val="545871"/>
                </a:solidFill>
              </a:rPr>
              <a:t> 해당하는 음료에 대한 정보를 </a:t>
            </a:r>
            <a:r>
              <a:rPr lang="ko-KR" altLang="en-US" sz="1200" b="1" kern="0" err="1">
                <a:solidFill>
                  <a:srgbClr val="545871"/>
                </a:solidFill>
              </a:rPr>
              <a:t>라즈베리파이가</a:t>
            </a:r>
            <a:r>
              <a:rPr lang="ko-KR" altLang="en-US" sz="1200" b="1" kern="0">
                <a:solidFill>
                  <a:srgbClr val="545871"/>
                </a:solidFill>
              </a:rPr>
              <a:t> 서버에 요청하고 이를 스피커로 전달</a:t>
            </a:r>
            <a:endParaRPr lang="en-US" altLang="ko-KR" sz="1200" b="1" kern="0">
              <a:solidFill>
                <a:srgbClr val="54587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98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36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42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67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1" i="0">
              <a:solidFill>
                <a:srgbClr val="333333"/>
              </a:solidFill>
              <a:effectLst/>
              <a:latin typeface="Nanum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24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03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09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6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6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한국 경제</a:t>
            </a:r>
            <a:r>
              <a:rPr lang="en-US" altLang="ko-KR"/>
              <a:t>: </a:t>
            </a:r>
            <a:r>
              <a:rPr lang="ko-KR" altLang="en-US"/>
              <a:t>편의점 이용자 일주일에 </a:t>
            </a:r>
            <a:r>
              <a:rPr lang="en-US" altLang="ko-KR"/>
              <a:t>2</a:t>
            </a:r>
            <a:r>
              <a:rPr lang="ko-KR" altLang="en-US"/>
              <a:t>번 이상 이용</a:t>
            </a:r>
            <a:endParaRPr lang="en-US" altLang="ko-KR"/>
          </a:p>
          <a:p>
            <a:r>
              <a:rPr lang="en-US" altLang="ko-KR"/>
              <a:t>https://www.hankyung.com/life/article/2020052649997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07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시각장애인 </a:t>
            </a:r>
            <a:r>
              <a:rPr lang="ko-KR" altLang="en-US" err="1"/>
              <a:t>유튜버</a:t>
            </a:r>
            <a:r>
              <a:rPr lang="ko-KR" altLang="en-US"/>
              <a:t> </a:t>
            </a:r>
            <a:r>
              <a:rPr lang="en-US" altLang="ko-KR"/>
              <a:t>:</a:t>
            </a:r>
          </a:p>
          <a:p>
            <a:r>
              <a:rPr lang="en-US" altLang="ko-KR"/>
              <a:t>https://www.youtube.com/watch?v=fq5xQaWaMO0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13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https://www.kci.go.kr/kciportal/ci/sereArticleSearch/ciSereArtiView.kci?sereArticleSearchBean.artiId=ART001501298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40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팔도</a:t>
            </a:r>
            <a:r>
              <a:rPr lang="en-US" altLang="ko-KR"/>
              <a:t>, </a:t>
            </a:r>
            <a:r>
              <a:rPr lang="ko-KR" altLang="en-US"/>
              <a:t>모든 캔 음료에 </a:t>
            </a:r>
            <a:r>
              <a:rPr lang="en-US" altLang="ko-KR"/>
              <a:t>'</a:t>
            </a:r>
            <a:r>
              <a:rPr lang="ko-KR" altLang="en-US"/>
              <a:t>점자</a:t>
            </a:r>
            <a:r>
              <a:rPr lang="en-US" altLang="ko-KR"/>
              <a:t>' </a:t>
            </a:r>
            <a:r>
              <a:rPr lang="ko-KR" altLang="en-US"/>
              <a:t>표기 실시</a:t>
            </a:r>
          </a:p>
          <a:p>
            <a:r>
              <a:rPr lang="en-US" altLang="ko-KR"/>
              <a:t>http://m.newspim.com/news/view/20140417000225</a:t>
            </a:r>
          </a:p>
          <a:p>
            <a:endParaRPr lang="en-US" altLang="ko-KR"/>
          </a:p>
          <a:p>
            <a:r>
              <a:rPr lang="ko-KR" altLang="en-US" err="1"/>
              <a:t>하이트진로</a:t>
            </a:r>
            <a:r>
              <a:rPr lang="en-US" altLang="ko-KR"/>
              <a:t>, </a:t>
            </a:r>
            <a:r>
              <a:rPr lang="ko-KR" altLang="en-US"/>
              <a:t>시각장애인 위한 점자 표기 소주 </a:t>
            </a:r>
            <a:r>
              <a:rPr lang="ko-KR" altLang="en-US" err="1"/>
              <a:t>페트</a:t>
            </a:r>
            <a:r>
              <a:rPr lang="ko-KR" altLang="en-US"/>
              <a:t> 제품 출시</a:t>
            </a:r>
          </a:p>
          <a:p>
            <a:r>
              <a:rPr lang="en-US" altLang="ko-KR"/>
              <a:t>https://news.mtn.co.kr/v/2017122610493754450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364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시각장애인을 위한 식</a:t>
            </a:r>
            <a:r>
              <a:rPr lang="en-US" altLang="ko-KR"/>
              <a:t>.</a:t>
            </a:r>
            <a:r>
              <a:rPr lang="ko-KR" altLang="en-US"/>
              <a:t>의약품 어플리케이션 제안 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21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https://www.hankookilbo.com/News/Read/201904151781082530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9776-11C8-46A9-8BD0-ACDA4ADBDA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BBA0-A66A-4514-9E90-30A412A34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87D473-1E13-457D-970B-3BBD894F0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F335C7-5FAD-4FA0-B87E-252B5590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7FA82-06BE-4D9B-9B1A-633DBF6E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A75B-4EFB-4522-BFB9-6157E39E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8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26181-774B-4941-8998-1924493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5E5619-BF85-4A60-8076-B5F391C0E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F04FC-2C99-4B36-8E56-FAE1A948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97961-770A-4AF0-87D5-7B827162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6D507-DFC0-4E49-9753-E7452615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0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ACA878-66C7-442B-ABAD-A0531928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E0DCF4-FD8F-47B7-9C30-56AD4EB28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86BDD9-09EA-4DAB-BDD0-8EF3F24A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BF732-DBD2-4B0F-A268-73DD6BA9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12B80-BF39-4BD0-BBDF-522FF3AD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8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6FBC5-100E-45D3-B498-0ADE07FC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F5102-53F6-42FF-A108-68AC59B7A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E64FC-2599-46B2-96E7-D35F502A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FD052-3CCF-47AB-B70D-F2729AAE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F9A61-833F-4B62-A9B9-338B9898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00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48A91-21C2-4873-927A-CB9965B5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2C96C-AABD-4A9D-BCC1-44B5CC9E8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64382-FDC4-4A19-985A-3C8782BB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DBBB-2188-4981-90C9-93714D239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65BA9-0619-4956-B47C-54CE478C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5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9CA5E-F043-47BE-BB81-655737DE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0923A-67CE-4E17-BAA4-6796DE4CA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107B9B-DA83-4A5B-BF14-203AF747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20B47-6A58-4F21-85E4-0090AFFC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33CCC8-73D1-415B-B225-B222F874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3E7A5B-732B-4C47-BE44-E2CBD707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5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0961C-9721-4522-B3D8-420AFFC6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CC454-87D3-42DF-AA53-8ADC6CE3B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268C7-1348-464E-B565-2374214AF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4F53C-A78C-45DE-B482-7EDC5C8C9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25950E-CE55-4337-96CA-94028BF20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696A31-B279-4923-9D85-F6A83522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B4210D-8FDE-4C5D-9148-72F573D1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3A2D8E-4992-42A0-9878-79C68215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4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A25A-C3E5-47AC-A7DB-8911A9C0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DF29E-A792-45EE-A09B-4D2CE33D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D2778E-9C2F-40AE-84AE-84AABCC8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2CD344-4C2F-40D5-8AA2-1B80E2A3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1C30A6-8D21-4D00-965B-6DBF2798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B9B54D-5A94-4734-B53D-363072DC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D3F01-06D2-448E-B929-7F23F53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6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010C-613D-4659-92C4-201F6552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FC5C4-1C39-4C81-BC78-63BFA9D2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BE0380-D977-4F78-A464-31E7E4CE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C80325-B647-45AC-9F32-FB8DA2D5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7BEB4F-3F75-4396-825C-7A446B3B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324531-BAC7-4DFD-9CEE-6A4517A9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36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24696-5E7C-4120-A452-156386C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BBF78F-2A8F-4B69-8AAD-CDBFE42CD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667C6C-D640-4221-A539-8FBAC84CF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721D6-7308-46ED-ACC1-33EE8C08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0AB51C-BDEE-4B32-A811-67E75D9B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6F658-B39E-45F9-A05D-52EDB7D9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7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436996-B96A-423C-842F-33DEE49F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7CB00-795E-4965-82B7-E063ECBE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776461-EC5E-417C-9DFA-8634D871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3056F-3E12-4396-A8B6-0AF427707D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EBB4B-A6B2-48A6-A97F-AF429F0CE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A1D3A-77C3-4532-BE7D-7DE2CC1D3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8C5EC-00B6-44E1-88BE-9FDC2227D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9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4.wdp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31.png"/><Relationship Id="rId17" Type="http://schemas.microsoft.com/office/2007/relationships/hdphoto" Target="../media/hdphoto6.wdp"/><Relationship Id="rId2" Type="http://schemas.openxmlformats.org/officeDocument/2006/relationships/audio" Target="../media/media18.m4a"/><Relationship Id="rId16" Type="http://schemas.openxmlformats.org/officeDocument/2006/relationships/image" Target="../media/image33.png"/><Relationship Id="rId1" Type="http://schemas.microsoft.com/office/2007/relationships/media" Target="../media/media18.m4a"/><Relationship Id="rId6" Type="http://schemas.openxmlformats.org/officeDocument/2006/relationships/image" Target="../media/image27.png"/><Relationship Id="rId11" Type="http://schemas.microsoft.com/office/2007/relationships/hdphoto" Target="../media/hdphoto3.wdp"/><Relationship Id="rId5" Type="http://schemas.openxmlformats.org/officeDocument/2006/relationships/image" Target="../media/image26.jpeg"/><Relationship Id="rId15" Type="http://schemas.microsoft.com/office/2007/relationships/hdphoto" Target="../media/hdphoto5.wdp"/><Relationship Id="rId10" Type="http://schemas.openxmlformats.org/officeDocument/2006/relationships/image" Target="../media/image30.png"/><Relationship Id="rId19" Type="http://schemas.openxmlformats.org/officeDocument/2006/relationships/image" Target="../media/image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audio" Target="../media/media32.m4a"/><Relationship Id="rId16" Type="http://schemas.openxmlformats.org/officeDocument/2006/relationships/image" Target="../media/image61.svg"/><Relationship Id="rId1" Type="http://schemas.microsoft.com/office/2007/relationships/media" Target="../media/media32.m4a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4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e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jpeg"/><Relationship Id="rId5" Type="http://schemas.openxmlformats.org/officeDocument/2006/relationships/image" Target="../media/image64.wmf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kci.go.kr/kciportal/ci/sereArticleSearch/ciSreArtiView.kci?sereArticleSearchBean.artiId=ART001501298" TargetMode="Externa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hyperlink" Target="https://www.youtube.com/watch?v=fq5xQaWaMO0" TargetMode="External"/><Relationship Id="rId5" Type="http://schemas.openxmlformats.org/officeDocument/2006/relationships/hyperlink" Target="https://www.hankyung.com/life/article/2020052649997" TargetMode="External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hankookilbo.com/News/Read/201904151781082530" TargetMode="Externa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hyperlink" Target="https://news.mtn.co.kr/v/2017122610493754450" TargetMode="External"/><Relationship Id="rId5" Type="http://schemas.openxmlformats.org/officeDocument/2006/relationships/hyperlink" Target="http://m.newspim.com/news/view/20140417000225" TargetMode="External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.png"/><Relationship Id="rId5" Type="http://schemas.openxmlformats.org/officeDocument/2006/relationships/hyperlink" Target="http://dx.doi.org/10.20465/KIOTS.2016.2.3.017" TargetMode="External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2019300" y="2455522"/>
            <a:ext cx="8191500" cy="31070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019300" y="5562600"/>
            <a:ext cx="8191500" cy="36000"/>
          </a:xfrm>
          <a:prstGeom prst="roundRect">
            <a:avLst>
              <a:gd name="adj" fmla="val 0"/>
            </a:avLst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888CA6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88541" y="4249285"/>
            <a:ext cx="2614446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err="1">
                <a:solidFill>
                  <a:prstClr val="black">
                    <a:lumMod val="65000"/>
                    <a:lumOff val="35000"/>
                  </a:prstClr>
                </a:solidFill>
              </a:rPr>
              <a:t>이채민</a:t>
            </a:r>
            <a:endParaRPr lang="en-US" altLang="ko-KR" sz="20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cs typeface="Aharoni" panose="02010803020104030203" pitchFamily="2" charset="-79"/>
              </a:rPr>
              <a:t>201612310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50447" y="4249285"/>
            <a:ext cx="2711356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김우진</a:t>
            </a:r>
            <a:endParaRPr lang="en-US" altLang="ko-KR" sz="2000" b="1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cs typeface="Aharoni" panose="02010803020104030203" pitchFamily="2" charset="-79"/>
              </a:rPr>
              <a:t>201512276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2305" y="4256995"/>
            <a:ext cx="2699717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</a:rPr>
              <a:t>이유진</a:t>
            </a:r>
            <a:endParaRPr lang="en-US" altLang="ko-KR" sz="20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cs typeface="Aharoni" panose="02010803020104030203" pitchFamily="2" charset="-79"/>
              </a:rPr>
              <a:t>201715198</a:t>
            </a:r>
          </a:p>
        </p:txBody>
      </p:sp>
      <p:sp>
        <p:nvSpPr>
          <p:cNvPr id="52" name="타원 51"/>
          <p:cNvSpPr/>
          <p:nvPr/>
        </p:nvSpPr>
        <p:spPr>
          <a:xfrm>
            <a:off x="3114258" y="3238490"/>
            <a:ext cx="983735" cy="9837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070538" y="3159017"/>
            <a:ext cx="983735" cy="98373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606479" y="3171717"/>
            <a:ext cx="983735" cy="98373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878462" y="2212584"/>
            <a:ext cx="463088" cy="463088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012926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209323" y="829990"/>
            <a:ext cx="7607205" cy="13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err="1">
                <a:solidFill>
                  <a:srgbClr val="545871"/>
                </a:solidFill>
              </a:rPr>
              <a:t>B</a:t>
            </a:r>
            <a:r>
              <a:rPr lang="en-US" altLang="ko-KR" sz="4000" b="1" i="1" kern="0" err="1">
                <a:solidFill>
                  <a:srgbClr val="888CA6"/>
                </a:solidFill>
              </a:rPr>
              <a:t>eYe</a:t>
            </a:r>
            <a:r>
              <a:rPr lang="en-US" altLang="ko-KR" sz="4000" b="1" i="1" kern="0" err="1">
                <a:solidFill>
                  <a:srgbClr val="545871"/>
                </a:solidFill>
              </a:rPr>
              <a:t>rage</a:t>
            </a:r>
            <a:r>
              <a:rPr lang="en-US" altLang="ko-KR" sz="4000" b="1" i="1" kern="0">
                <a:solidFill>
                  <a:srgbClr val="545871"/>
                </a:solidFill>
              </a:rPr>
              <a:t> </a:t>
            </a:r>
            <a:r>
              <a:rPr lang="en-US" altLang="ko-KR" sz="3200" b="1" i="1" kern="0">
                <a:solidFill>
                  <a:srgbClr val="545871"/>
                </a:solidFill>
              </a:rPr>
              <a:t>(</a:t>
            </a:r>
            <a:r>
              <a:rPr lang="ko-KR" altLang="en-US" sz="3200" b="1" i="1" kern="0">
                <a:solidFill>
                  <a:srgbClr val="545871"/>
                </a:solidFill>
              </a:rPr>
              <a:t>연구계획발표</a:t>
            </a:r>
            <a:r>
              <a:rPr lang="en-US" altLang="ko-KR" sz="3200" b="1" i="1" kern="0">
                <a:solidFill>
                  <a:srgbClr val="545871"/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545871"/>
                </a:solidFill>
              </a:rPr>
              <a:t>시각장애인을 위한 편의점 음료 안내 서비스 </a:t>
            </a:r>
            <a:r>
              <a:rPr lang="en-US" altLang="ko-KR" b="1" i="1" kern="0">
                <a:solidFill>
                  <a:srgbClr val="545871"/>
                </a:solidFill>
              </a:rPr>
              <a:t>_ </a:t>
            </a:r>
            <a:r>
              <a:rPr lang="ko-KR" altLang="en-US" b="1" i="1" kern="0">
                <a:solidFill>
                  <a:srgbClr val="545871"/>
                </a:solidFill>
              </a:rPr>
              <a:t>금 </a:t>
            </a:r>
            <a:r>
              <a:rPr lang="en-US" altLang="ko-KR" b="1" i="1" kern="0">
                <a:solidFill>
                  <a:srgbClr val="545871"/>
                </a:solidFill>
              </a:rPr>
              <a:t>8</a:t>
            </a:r>
            <a:r>
              <a:rPr lang="ko-KR" altLang="en-US" b="1" i="1" kern="0">
                <a:solidFill>
                  <a:srgbClr val="545871"/>
                </a:solidFill>
              </a:rPr>
              <a:t>조</a:t>
            </a:r>
            <a:endParaRPr lang="en-US" altLang="ko-KR" b="1" i="1" kern="0">
              <a:solidFill>
                <a:srgbClr val="54587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B49910F-B6A8-4A50-BC91-EF7210F69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55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4"/>
    </mc:Choice>
    <mc:Fallback>
      <p:transition spd="slow" advTm="10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8BB43F-5385-46A6-8677-6F3A5950B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6" y="679745"/>
            <a:ext cx="4668691" cy="296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64848" y="1110686"/>
            <a:ext cx="448143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 장애인을 위한 앱인 </a:t>
            </a:r>
            <a:r>
              <a:rPr lang="en-US" altLang="ko-KR" sz="2000" b="1" kern="0">
                <a:solidFill>
                  <a:srgbClr val="545871"/>
                </a:solidFill>
              </a:rPr>
              <a:t>‘</a:t>
            </a:r>
            <a:r>
              <a:rPr lang="ko-KR" altLang="en-US" sz="2000" b="1" kern="0" err="1">
                <a:solidFill>
                  <a:srgbClr val="545871"/>
                </a:solidFill>
              </a:rPr>
              <a:t>설리번</a:t>
            </a:r>
            <a:r>
              <a:rPr lang="en-US" altLang="ko-KR" sz="2000" b="1" kern="0">
                <a:solidFill>
                  <a:srgbClr val="545871"/>
                </a:solidFill>
              </a:rPr>
              <a:t>’ </a:t>
            </a:r>
            <a:r>
              <a:rPr lang="ko-KR" altLang="en-US" sz="2000" b="1" kern="0">
                <a:solidFill>
                  <a:srgbClr val="545871"/>
                </a:solidFill>
              </a:rPr>
              <a:t>은 어떤 글자를 인식해 화면에 비친 문자를 읽어주거나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화면에 비친 물체를 묘사해준다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F239F-1518-4607-9AD5-C8538120436F}"/>
              </a:ext>
            </a:extLst>
          </p:cNvPr>
          <p:cNvSpPr/>
          <p:nvPr/>
        </p:nvSpPr>
        <p:spPr>
          <a:xfrm>
            <a:off x="1264848" y="3450981"/>
            <a:ext cx="448143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문제점</a:t>
            </a:r>
            <a:endParaRPr lang="en-US" altLang="ko-KR" sz="2800" b="1" kern="0">
              <a:solidFill>
                <a:srgbClr val="545871"/>
              </a:solidFill>
            </a:endParaRPr>
          </a:p>
        </p:txBody>
      </p:sp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A8E1DD1-39B4-4B8B-BBF4-B64CBE8F2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67" y="3738463"/>
            <a:ext cx="4165890" cy="268863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D04273-99A3-4FA0-B418-2172BA1E2447}"/>
              </a:ext>
            </a:extLst>
          </p:cNvPr>
          <p:cNvSpPr/>
          <p:nvPr/>
        </p:nvSpPr>
        <p:spPr>
          <a:xfrm>
            <a:off x="1264848" y="4165812"/>
            <a:ext cx="483710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물체나 문자 또는 바코드를 정확하게 핸드폰 카메라에 비춰야 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  <a:r>
              <a:rPr lang="ko-KR" altLang="en-US" sz="2000" b="1" kern="0">
                <a:solidFill>
                  <a:srgbClr val="545871"/>
                </a:solidFill>
              </a:rPr>
              <a:t> 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 장애인은 핸드폰 카메라 이용에 어려움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73A37128-9AAA-457A-B6D2-AAE37E667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461E484-6012-4070-93DE-D41CC5B31E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05"/>
    </mc:Choice>
    <mc:Fallback>
      <p:transition spd="slow" advTm="27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D9D77-5D35-4469-B08F-EC4BD3C3755A}"/>
              </a:ext>
            </a:extLst>
          </p:cNvPr>
          <p:cNvSpPr/>
          <p:nvPr/>
        </p:nvSpPr>
        <p:spPr>
          <a:xfrm>
            <a:off x="8263638" y="1037170"/>
            <a:ext cx="3350185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소외계층의 일부인 시각장애인의 스마트폰 사용을 음성을 통해 보다 편리하게 사용하는데 목적이 있음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30CD7F-87EF-4B38-9098-64DCFE27C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63" y="1037170"/>
            <a:ext cx="6807066" cy="2943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B33D93-7D04-431B-9667-9241FFAD8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813" y="4058206"/>
            <a:ext cx="4473771" cy="2725401"/>
          </a:xfrm>
          <a:prstGeom prst="rect">
            <a:avLst/>
          </a:prstGeom>
        </p:spPr>
      </p:pic>
      <p:sp>
        <p:nvSpPr>
          <p:cNvPr id="31" name="Straight Connector 33">
            <a:extLst>
              <a:ext uri="{FF2B5EF4-FFF2-40B4-BE49-F238E27FC236}">
                <a16:creationId xmlns:a16="http://schemas.microsoft.com/office/drawing/2014/main" id="{2DE60DA0-AFB9-4BA2-A2B4-1CF4996AF70D}"/>
              </a:ext>
            </a:extLst>
          </p:cNvPr>
          <p:cNvSpPr/>
          <p:nvPr/>
        </p:nvSpPr>
        <p:spPr>
          <a:xfrm flipV="1">
            <a:off x="1954278" y="1355391"/>
            <a:ext cx="5498082" cy="0"/>
          </a:xfrm>
          <a:prstGeom prst="line">
            <a:avLst/>
          </a:prstGeom>
          <a:solidFill>
            <a:srgbClr val="FFFC00">
              <a:alpha val="5000"/>
            </a:srgbClr>
          </a:solidFill>
          <a:ln w="508000">
            <a:solidFill>
              <a:srgbClr val="FFFC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FC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23B21-0B0E-4267-A293-DF80E89E8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926" y="4054893"/>
            <a:ext cx="3872239" cy="2662656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14356DBB-B69B-4D5C-89DA-3A31A4413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1EC67C6-29C9-4859-A35D-43A2ACACE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59"/>
    </mc:Choice>
    <mc:Fallback>
      <p:transition spd="slow" advTm="74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30613" y="1520347"/>
            <a:ext cx="448143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시각장애인을 위한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객체 위치 정보 안내 장치 및 방법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35C50A-6B6A-4AF5-B9FE-6B9C0659B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955" y="703862"/>
            <a:ext cx="4618122" cy="5546812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5982FB6A-DEDD-4471-A7EE-B36B688A2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67333EDF-3DB9-4F92-92B1-F3F4677F52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2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51"/>
    </mc:Choice>
    <mc:Fallback>
      <p:transition spd="slow" advTm="40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30613" y="1520347"/>
            <a:ext cx="448143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단일 카메라 영상 기반의 객체 거리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및  위치 추정 장치 특허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AC3E6C-EEB2-434E-AEFA-0E6C079BC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293" y="778579"/>
            <a:ext cx="5454707" cy="56622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6A5B92-30A9-4496-A6EC-1A425ABC2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174" y="2718369"/>
            <a:ext cx="2210108" cy="3724795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938DA60A-5690-4E57-AE60-ADF8770A3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48D2A60-CCA9-4142-8CE2-3E8B7FE99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9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71"/>
    </mc:Choice>
    <mc:Fallback>
      <p:transition spd="slow" advTm="42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626BAD-63AB-4863-B64D-F295FC685D6A}"/>
              </a:ext>
            </a:extLst>
          </p:cNvPr>
          <p:cNvSpPr/>
          <p:nvPr/>
        </p:nvSpPr>
        <p:spPr>
          <a:xfrm>
            <a:off x="1230613" y="1520347"/>
            <a:ext cx="448143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Spring Boot</a:t>
            </a:r>
            <a:r>
              <a:rPr lang="ko-KR" altLang="en-US" sz="2000" b="1" kern="0">
                <a:solidFill>
                  <a:srgbClr val="545871"/>
                </a:solidFill>
              </a:rPr>
              <a:t>를 활용한 웹 기반 프로젝트 관리 시스템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080A4A-93A9-4A49-BD88-19F638333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55" y="703862"/>
            <a:ext cx="5075360" cy="574597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B6EC5-A2CE-4EA9-91BD-EE1423D125D1}"/>
              </a:ext>
            </a:extLst>
          </p:cNvPr>
          <p:cNvSpPr/>
          <p:nvPr/>
        </p:nvSpPr>
        <p:spPr>
          <a:xfrm>
            <a:off x="1258896" y="2659045"/>
            <a:ext cx="2366881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웹 서버를 구축하여 관리자가 음료 정보를 손쉽게 수정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관리 할 수 있다는 장점이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6AEA5-0D6D-40BC-BDD2-B9876BAD6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32" y="2799210"/>
            <a:ext cx="2392403" cy="3650630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9BD0EA27-1D7A-4667-9227-BAC28C217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F21E74C-DC69-4261-9F59-174767BB8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5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16"/>
    </mc:Choice>
    <mc:Fallback>
      <p:transition spd="slow" advTm="8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개선사항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4B397C-108F-433D-9E2A-B2C44F8DCCFE}"/>
              </a:ext>
            </a:extLst>
          </p:cNvPr>
          <p:cNvSpPr/>
          <p:nvPr/>
        </p:nvSpPr>
        <p:spPr>
          <a:xfrm>
            <a:off x="1762812" y="1110580"/>
            <a:ext cx="1001536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일반적인 사람들에게 편의점이란 평균적으로 주 </a:t>
            </a:r>
            <a:r>
              <a:rPr lang="en-US" altLang="ko-KR" sz="2000" b="1" kern="0">
                <a:solidFill>
                  <a:srgbClr val="545871"/>
                </a:solidFill>
              </a:rPr>
              <a:t>2.6</a:t>
            </a:r>
            <a:r>
              <a:rPr lang="ko-KR" altLang="en-US" sz="2000" b="1" kern="0">
                <a:solidFill>
                  <a:srgbClr val="545871"/>
                </a:solidFill>
              </a:rPr>
              <a:t>회 방문에 이를 만큼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익숙하고 자주 이용하는 공간이며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이에 따라 편의점 매출은 지속적으로 증가하고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65349F6-C5D7-43B4-8BD3-2F0A11573F23}"/>
              </a:ext>
            </a:extLst>
          </p:cNvPr>
          <p:cNvSpPr/>
          <p:nvPr/>
        </p:nvSpPr>
        <p:spPr>
          <a:xfrm>
            <a:off x="1634281" y="1352377"/>
            <a:ext cx="128531" cy="1261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5255CE-D101-4731-BA8E-04E5C8BB2B91}"/>
              </a:ext>
            </a:extLst>
          </p:cNvPr>
          <p:cNvSpPr/>
          <p:nvPr/>
        </p:nvSpPr>
        <p:spPr>
          <a:xfrm>
            <a:off x="1634281" y="2080570"/>
            <a:ext cx="8897844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하지만 시각장애인에게 편의점의 이용은 많은 어려움이 따르는 장소이기에 이러한 문제점을 해결하고자 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508094-3D0C-46CF-8058-0FBF23269D84}"/>
              </a:ext>
            </a:extLst>
          </p:cNvPr>
          <p:cNvSpPr/>
          <p:nvPr/>
        </p:nvSpPr>
        <p:spPr>
          <a:xfrm>
            <a:off x="1762812" y="3582677"/>
            <a:ext cx="1001536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이미지 검색을 통해 정보를 안내하는 시스템은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한 이미지에 여러 정보가 있을 경우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이용자가 원하는 정보만을 제공하는데 어려움이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1109AF-EB21-49A7-9B05-540B5F8C89ED}"/>
              </a:ext>
            </a:extLst>
          </p:cNvPr>
          <p:cNvSpPr/>
          <p:nvPr/>
        </p:nvSpPr>
        <p:spPr>
          <a:xfrm>
            <a:off x="1634281" y="3824474"/>
            <a:ext cx="128531" cy="1261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A756D3-75EE-405C-A102-2A988663BB6B}"/>
              </a:ext>
            </a:extLst>
          </p:cNvPr>
          <p:cNvSpPr/>
          <p:nvPr/>
        </p:nvSpPr>
        <p:spPr>
          <a:xfrm>
            <a:off x="1634281" y="4436660"/>
            <a:ext cx="6397772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손가락으로 해당 물체를 지목하면 지목한 물체에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대한 정보를 알려주는 시스템을 개발한다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ECF569-E6E1-49CC-B4F5-4509E3BF84B9}"/>
              </a:ext>
            </a:extLst>
          </p:cNvPr>
          <p:cNvSpPr/>
          <p:nvPr/>
        </p:nvSpPr>
        <p:spPr>
          <a:xfrm>
            <a:off x="1634281" y="5392819"/>
            <a:ext cx="1001536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편의점 냉장고 문 밖에서 와 문을 열었을 때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두 가지를 상정해 시스템을 개발한다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E75DF4FA-B925-44D3-88D2-B604CB62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AFA8F81-13D2-4CE1-8A07-2A9D00C1A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2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27"/>
    </mc:Choice>
    <mc:Fallback>
      <p:transition spd="slow" advTm="58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개선사항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508094-3D0C-46CF-8058-0FBF23269D84}"/>
              </a:ext>
            </a:extLst>
          </p:cNvPr>
          <p:cNvSpPr/>
          <p:nvPr/>
        </p:nvSpPr>
        <p:spPr>
          <a:xfrm>
            <a:off x="1762812" y="1102568"/>
            <a:ext cx="1001536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편의점에 들어온 이후에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여러 시스템을 통해 원하는 음료를 찾는 것은 너무 오랜 시간이 소요된다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1109AF-EB21-49A7-9B05-540B5F8C89ED}"/>
              </a:ext>
            </a:extLst>
          </p:cNvPr>
          <p:cNvSpPr/>
          <p:nvPr/>
        </p:nvSpPr>
        <p:spPr>
          <a:xfrm>
            <a:off x="1634281" y="1344365"/>
            <a:ext cx="128531" cy="1261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300F85-010A-4334-A3BC-C93C0FB249EC}"/>
              </a:ext>
            </a:extLst>
          </p:cNvPr>
          <p:cNvSpPr/>
          <p:nvPr/>
        </p:nvSpPr>
        <p:spPr>
          <a:xfrm>
            <a:off x="1634281" y="1956551"/>
            <a:ext cx="8496038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→ </a:t>
            </a:r>
            <a:r>
              <a:rPr lang="ko-KR" altLang="en-US" sz="2000" b="1" kern="0">
                <a:solidFill>
                  <a:srgbClr val="545871"/>
                </a:solidFill>
              </a:rPr>
              <a:t>편의점 들어오기 전 외부에서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어플리케이션을 통해 편의점내 음료의 배치에 대한 정보를 제공</a:t>
            </a:r>
            <a:r>
              <a:rPr lang="en-US" altLang="ko-KR" sz="2000" b="1" kern="0">
                <a:solidFill>
                  <a:srgbClr val="545871"/>
                </a:solidFill>
              </a:rPr>
              <a:t>,</a:t>
            </a:r>
            <a:r>
              <a:rPr lang="ko-KR" altLang="en-US" sz="2000" b="1" kern="0">
                <a:solidFill>
                  <a:srgbClr val="545871"/>
                </a:solidFill>
              </a:rPr>
              <a:t> 시각장애인이 대략적인 위치정보를 얻게 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A4BAD340-8D9A-4D5E-88C5-A66328478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BAF5A41-498A-4036-AA9A-B8522E757D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45"/>
    </mc:Choice>
    <mc:Fallback>
      <p:transition spd="slow" advTm="29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A31C6-108D-49E4-9641-711D302469E2}"/>
              </a:ext>
            </a:extLst>
          </p:cNvPr>
          <p:cNvSpPr txBox="1"/>
          <p:nvPr/>
        </p:nvSpPr>
        <p:spPr>
          <a:xfrm>
            <a:off x="3647375" y="484096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lt"/>
              </a:rPr>
              <a:t>1. </a:t>
            </a:r>
            <a:r>
              <a:rPr lang="ko-KR" altLang="en-US" sz="2000" b="1">
                <a:latin typeface="+mj-lt"/>
              </a:rPr>
              <a:t>안드로이드 어플리케이션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0BCE12-B881-44C4-BCE6-A6FABA620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36" y="1428827"/>
            <a:ext cx="5067744" cy="5067744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3BB66ABA-AFB2-4ED4-942E-D03955720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4EDC-1403-4E6C-A1C7-99F062E42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33" b="93011" l="7958" r="89390">
                        <a14:foregroundMark x1="7958" y1="35753" x2="7958" y2="35753"/>
                        <a14:foregroundMark x1="52255" y1="26344" x2="52255" y2="26344"/>
                        <a14:foregroundMark x1="53050" y1="21237" x2="53050" y2="21237"/>
                        <a14:foregroundMark x1="55172" y1="13710" x2="55172" y2="13710"/>
                        <a14:foregroundMark x1="60743" y1="12903" x2="56233" y2="30376"/>
                        <a14:foregroundMark x1="56233" y1="30376" x2="29443" y2="31989"/>
                        <a14:foregroundMark x1="56233" y1="21237" x2="44297" y2="27688"/>
                        <a14:foregroundMark x1="44297" y1="27688" x2="40053" y2="32258"/>
                        <a14:foregroundMark x1="39257" y1="48656" x2="38727" y2="60484"/>
                        <a14:foregroundMark x1="43236" y1="48925" x2="75332" y2="36828"/>
                        <a14:foregroundMark x1="75332" y1="36828" x2="67905" y2="37097"/>
                        <a14:foregroundMark x1="67639" y1="37097" x2="66578" y2="45430"/>
                        <a14:foregroundMark x1="61804" y1="46774" x2="64191" y2="33871"/>
                        <a14:foregroundMark x1="65517" y1="39247" x2="49072" y2="24731"/>
                        <a14:foregroundMark x1="37931" y1="19624" x2="29708" y2="33333"/>
                        <a14:foregroundMark x1="29708" y1="33333" x2="30239" y2="44355"/>
                        <a14:foregroundMark x1="25199" y1="29301" x2="14058" y2="33602"/>
                        <a14:foregroundMark x1="8488" y1="36290" x2="8488" y2="36290"/>
                        <a14:foregroundMark x1="11141" y1="39247" x2="27851" y2="44624"/>
                        <a14:foregroundMark x1="84350" y1="29301" x2="84350" y2="29301"/>
                        <a14:foregroundMark x1="74005" y1="27957" x2="65517" y2="16667"/>
                        <a14:foregroundMark x1="65517" y1="16667" x2="65517" y2="14516"/>
                        <a14:foregroundMark x1="75597" y1="32258" x2="75597" y2="32258"/>
                        <a14:foregroundMark x1="76658" y1="31989" x2="41379" y2="42742"/>
                        <a14:foregroundMark x1="41379" y1="42742" x2="56764" y2="43011"/>
                        <a14:foregroundMark x1="56764" y1="43011" x2="31300" y2="46774"/>
                        <a14:foregroundMark x1="31300" y1="46774" x2="72944" y2="36828"/>
                        <a14:foregroundMark x1="72944" y1="36828" x2="85146" y2="30108"/>
                        <a14:foregroundMark x1="85146" y1="30108" x2="75597" y2="18817"/>
                        <a14:foregroundMark x1="75597" y1="18817" x2="82228" y2="31183"/>
                        <a14:foregroundMark x1="82228" y1="31183" x2="57029" y2="11828"/>
                        <a14:foregroundMark x1="57029" y1="11828" x2="41645" y2="15591"/>
                        <a14:foregroundMark x1="38462" y1="90323" x2="38462" y2="90323"/>
                        <a14:foregroundMark x1="39788" y1="93011" x2="39788" y2="93011"/>
                        <a14:foregroundMark x1="89125" y1="48387" x2="89125" y2="48387"/>
                        <a14:foregroundMark x1="57560" y1="8333" x2="57560" y2="8333"/>
                        <a14:foregroundMark x1="16711" y1="39247" x2="16711" y2="39247"/>
                        <a14:foregroundMark x1="62069" y1="47043" x2="62069" y2="47043"/>
                        <a14:foregroundMark x1="61008" y1="45968" x2="61008" y2="459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896" y="1219938"/>
            <a:ext cx="3886957" cy="3835406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DBFBE75-E9AB-4ECC-9297-E3A97A3FD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41"/>
    </mc:Choice>
    <mc:Fallback>
      <p:transition spd="slow" advTm="6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33B1E6B-7F2D-48E3-829A-30B545E7C664}"/>
              </a:ext>
            </a:extLst>
          </p:cNvPr>
          <p:cNvSpPr txBox="1"/>
          <p:nvPr/>
        </p:nvSpPr>
        <p:spPr>
          <a:xfrm>
            <a:off x="3887330" y="4256425"/>
            <a:ext cx="853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75cm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CF1DB67-B7B4-47EB-8408-8FCDA466E976}"/>
              </a:ext>
            </a:extLst>
          </p:cNvPr>
          <p:cNvSpPr txBox="1"/>
          <p:nvPr/>
        </p:nvSpPr>
        <p:spPr>
          <a:xfrm>
            <a:off x="3881134" y="1917955"/>
            <a:ext cx="79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10cm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90" name="정육면체 89">
            <a:extLst>
              <a:ext uri="{FF2B5EF4-FFF2-40B4-BE49-F238E27FC236}">
                <a16:creationId xmlns:a16="http://schemas.microsoft.com/office/drawing/2014/main" id="{C399B489-80A0-4A9F-A88F-F3B5ED8E381B}"/>
              </a:ext>
            </a:extLst>
          </p:cNvPr>
          <p:cNvSpPr/>
          <p:nvPr/>
        </p:nvSpPr>
        <p:spPr>
          <a:xfrm>
            <a:off x="5067805" y="1493575"/>
            <a:ext cx="3443547" cy="5136642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68BC64A-E3A9-484F-9496-8DB46A1532A8}"/>
              </a:ext>
            </a:extLst>
          </p:cNvPr>
          <p:cNvSpPr/>
          <p:nvPr/>
        </p:nvSpPr>
        <p:spPr>
          <a:xfrm>
            <a:off x="5261088" y="2842516"/>
            <a:ext cx="2126182" cy="3521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2FAF348-6175-4456-BDFF-8F3DDFA094F2}"/>
              </a:ext>
            </a:extLst>
          </p:cNvPr>
          <p:cNvSpPr/>
          <p:nvPr/>
        </p:nvSpPr>
        <p:spPr>
          <a:xfrm>
            <a:off x="5281390" y="3445218"/>
            <a:ext cx="2078331" cy="3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원통형 92">
            <a:extLst>
              <a:ext uri="{FF2B5EF4-FFF2-40B4-BE49-F238E27FC236}">
                <a16:creationId xmlns:a16="http://schemas.microsoft.com/office/drawing/2014/main" id="{9B08DC0D-043C-466A-8440-BC2E8394D9DB}"/>
              </a:ext>
            </a:extLst>
          </p:cNvPr>
          <p:cNvSpPr/>
          <p:nvPr/>
        </p:nvSpPr>
        <p:spPr>
          <a:xfrm>
            <a:off x="5391093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통형 93">
            <a:extLst>
              <a:ext uri="{FF2B5EF4-FFF2-40B4-BE49-F238E27FC236}">
                <a16:creationId xmlns:a16="http://schemas.microsoft.com/office/drawing/2014/main" id="{0B44B852-DFC4-41F4-A1DE-874D4B94D8CB}"/>
              </a:ext>
            </a:extLst>
          </p:cNvPr>
          <p:cNvSpPr/>
          <p:nvPr/>
        </p:nvSpPr>
        <p:spPr>
          <a:xfrm>
            <a:off x="5871970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원통형 94">
            <a:extLst>
              <a:ext uri="{FF2B5EF4-FFF2-40B4-BE49-F238E27FC236}">
                <a16:creationId xmlns:a16="http://schemas.microsoft.com/office/drawing/2014/main" id="{2D476C3C-0E4F-443B-8BC2-F32ED54B0877}"/>
              </a:ext>
            </a:extLst>
          </p:cNvPr>
          <p:cNvSpPr/>
          <p:nvPr/>
        </p:nvSpPr>
        <p:spPr>
          <a:xfrm>
            <a:off x="6379565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원통형 95">
            <a:extLst>
              <a:ext uri="{FF2B5EF4-FFF2-40B4-BE49-F238E27FC236}">
                <a16:creationId xmlns:a16="http://schemas.microsoft.com/office/drawing/2014/main" id="{A85925FD-93DC-4B98-BEAF-0C739DB84951}"/>
              </a:ext>
            </a:extLst>
          </p:cNvPr>
          <p:cNvSpPr/>
          <p:nvPr/>
        </p:nvSpPr>
        <p:spPr>
          <a:xfrm>
            <a:off x="6887159" y="3163543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B6DB67-DAE7-4609-BBE1-2C811A5E2132}"/>
              </a:ext>
            </a:extLst>
          </p:cNvPr>
          <p:cNvSpPr/>
          <p:nvPr/>
        </p:nvSpPr>
        <p:spPr>
          <a:xfrm>
            <a:off x="5285014" y="4208257"/>
            <a:ext cx="2078331" cy="3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원통형 97">
            <a:extLst>
              <a:ext uri="{FF2B5EF4-FFF2-40B4-BE49-F238E27FC236}">
                <a16:creationId xmlns:a16="http://schemas.microsoft.com/office/drawing/2014/main" id="{F4AD2C85-630E-4520-9F17-D70ABBBD6D8B}"/>
              </a:ext>
            </a:extLst>
          </p:cNvPr>
          <p:cNvSpPr/>
          <p:nvPr/>
        </p:nvSpPr>
        <p:spPr>
          <a:xfrm>
            <a:off x="5391093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원통형 98">
            <a:extLst>
              <a:ext uri="{FF2B5EF4-FFF2-40B4-BE49-F238E27FC236}">
                <a16:creationId xmlns:a16="http://schemas.microsoft.com/office/drawing/2014/main" id="{6CE8B6B5-6E28-470C-893C-A5045277C31C}"/>
              </a:ext>
            </a:extLst>
          </p:cNvPr>
          <p:cNvSpPr/>
          <p:nvPr/>
        </p:nvSpPr>
        <p:spPr>
          <a:xfrm>
            <a:off x="5871970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원통형 99">
            <a:extLst>
              <a:ext uri="{FF2B5EF4-FFF2-40B4-BE49-F238E27FC236}">
                <a16:creationId xmlns:a16="http://schemas.microsoft.com/office/drawing/2014/main" id="{16BC1641-D317-4E89-AE31-433EB8E49604}"/>
              </a:ext>
            </a:extLst>
          </p:cNvPr>
          <p:cNvSpPr/>
          <p:nvPr/>
        </p:nvSpPr>
        <p:spPr>
          <a:xfrm>
            <a:off x="6379565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원통형 100">
            <a:extLst>
              <a:ext uri="{FF2B5EF4-FFF2-40B4-BE49-F238E27FC236}">
                <a16:creationId xmlns:a16="http://schemas.microsoft.com/office/drawing/2014/main" id="{47EBF9F4-ACB0-4545-8899-C33EADD658D3}"/>
              </a:ext>
            </a:extLst>
          </p:cNvPr>
          <p:cNvSpPr/>
          <p:nvPr/>
        </p:nvSpPr>
        <p:spPr>
          <a:xfrm>
            <a:off x="6887159" y="3917911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875F66-06E9-4FF2-A514-1716FA3DE3A4}"/>
              </a:ext>
            </a:extLst>
          </p:cNvPr>
          <p:cNvSpPr/>
          <p:nvPr/>
        </p:nvSpPr>
        <p:spPr>
          <a:xfrm>
            <a:off x="5285014" y="4965153"/>
            <a:ext cx="2078331" cy="3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원통형 102">
            <a:extLst>
              <a:ext uri="{FF2B5EF4-FFF2-40B4-BE49-F238E27FC236}">
                <a16:creationId xmlns:a16="http://schemas.microsoft.com/office/drawing/2014/main" id="{9DFCDC45-DDBA-4B70-99B0-9E1993A61D62}"/>
              </a:ext>
            </a:extLst>
          </p:cNvPr>
          <p:cNvSpPr/>
          <p:nvPr/>
        </p:nvSpPr>
        <p:spPr>
          <a:xfrm>
            <a:off x="5391093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원통형 103">
            <a:extLst>
              <a:ext uri="{FF2B5EF4-FFF2-40B4-BE49-F238E27FC236}">
                <a16:creationId xmlns:a16="http://schemas.microsoft.com/office/drawing/2014/main" id="{D3F3FF62-0D2E-4110-B8A5-CD9C8A4A8607}"/>
              </a:ext>
            </a:extLst>
          </p:cNvPr>
          <p:cNvSpPr/>
          <p:nvPr/>
        </p:nvSpPr>
        <p:spPr>
          <a:xfrm>
            <a:off x="5871970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원통형 104">
            <a:extLst>
              <a:ext uri="{FF2B5EF4-FFF2-40B4-BE49-F238E27FC236}">
                <a16:creationId xmlns:a16="http://schemas.microsoft.com/office/drawing/2014/main" id="{F2F28419-0147-4935-8FB1-99B3BFA1D18F}"/>
              </a:ext>
            </a:extLst>
          </p:cNvPr>
          <p:cNvSpPr/>
          <p:nvPr/>
        </p:nvSpPr>
        <p:spPr>
          <a:xfrm>
            <a:off x="6379565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원통형 105">
            <a:extLst>
              <a:ext uri="{FF2B5EF4-FFF2-40B4-BE49-F238E27FC236}">
                <a16:creationId xmlns:a16="http://schemas.microsoft.com/office/drawing/2014/main" id="{B023C1AE-5376-4522-A529-A4E616B7954C}"/>
              </a:ext>
            </a:extLst>
          </p:cNvPr>
          <p:cNvSpPr/>
          <p:nvPr/>
        </p:nvSpPr>
        <p:spPr>
          <a:xfrm>
            <a:off x="6887159" y="4674808"/>
            <a:ext cx="353665" cy="58069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CB8F9B3-A182-48F5-9723-9CDFCB1D4586}"/>
              </a:ext>
            </a:extLst>
          </p:cNvPr>
          <p:cNvSpPr/>
          <p:nvPr/>
        </p:nvSpPr>
        <p:spPr>
          <a:xfrm>
            <a:off x="5285015" y="5719560"/>
            <a:ext cx="2078116" cy="3839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원통형 107">
            <a:extLst>
              <a:ext uri="{FF2B5EF4-FFF2-40B4-BE49-F238E27FC236}">
                <a16:creationId xmlns:a16="http://schemas.microsoft.com/office/drawing/2014/main" id="{C8963039-D0E8-4023-B29C-59ECD7415E27}"/>
              </a:ext>
            </a:extLst>
          </p:cNvPr>
          <p:cNvSpPr/>
          <p:nvPr/>
        </p:nvSpPr>
        <p:spPr>
          <a:xfrm>
            <a:off x="5391094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원통형 108">
            <a:extLst>
              <a:ext uri="{FF2B5EF4-FFF2-40B4-BE49-F238E27FC236}">
                <a16:creationId xmlns:a16="http://schemas.microsoft.com/office/drawing/2014/main" id="{44841472-D5ED-470E-9086-0CC40143080B}"/>
              </a:ext>
            </a:extLst>
          </p:cNvPr>
          <p:cNvSpPr/>
          <p:nvPr/>
        </p:nvSpPr>
        <p:spPr>
          <a:xfrm>
            <a:off x="5871971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원통형 109">
            <a:extLst>
              <a:ext uri="{FF2B5EF4-FFF2-40B4-BE49-F238E27FC236}">
                <a16:creationId xmlns:a16="http://schemas.microsoft.com/office/drawing/2014/main" id="{736BF226-598C-4716-AF1B-7CF7DEE469EF}"/>
              </a:ext>
            </a:extLst>
          </p:cNvPr>
          <p:cNvSpPr/>
          <p:nvPr/>
        </p:nvSpPr>
        <p:spPr>
          <a:xfrm>
            <a:off x="6379566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원통형 110">
            <a:extLst>
              <a:ext uri="{FF2B5EF4-FFF2-40B4-BE49-F238E27FC236}">
                <a16:creationId xmlns:a16="http://schemas.microsoft.com/office/drawing/2014/main" id="{F9F9A236-D92D-4EBF-8A31-C8162716C704}"/>
              </a:ext>
            </a:extLst>
          </p:cNvPr>
          <p:cNvSpPr/>
          <p:nvPr/>
        </p:nvSpPr>
        <p:spPr>
          <a:xfrm>
            <a:off x="6887160" y="5429235"/>
            <a:ext cx="353628" cy="580630"/>
          </a:xfrm>
          <a:prstGeom prst="can">
            <a:avLst/>
          </a:prstGeom>
          <a:solidFill>
            <a:srgbClr val="FFC000"/>
          </a:solidFill>
          <a:ln w="19050">
            <a:solidFill>
              <a:schemeClr val="accent2">
                <a:lumMod val="75000"/>
              </a:schemeClr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" name="Picture 2" descr="유리 일러스트 및 클립아트. 1,142,160 유리 저작권에 구애 받지 않는 일러스트와 그림은 수천 명의 스톡 벡터 EPS 클립아트  그래픽 디자이너를 통해 검색할 수 있습니다.">
            <a:extLst>
              <a:ext uri="{FF2B5EF4-FFF2-40B4-BE49-F238E27FC236}">
                <a16:creationId xmlns:a16="http://schemas.microsoft.com/office/drawing/2014/main" id="{CBEB3348-235A-4312-93CA-9EBCD6F58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4" t="9348" r="17162" b="18310"/>
          <a:stretch/>
        </p:blipFill>
        <p:spPr bwMode="auto">
          <a:xfrm>
            <a:off x="5199827" y="2784097"/>
            <a:ext cx="2170218" cy="3604109"/>
          </a:xfrm>
          <a:prstGeom prst="rect">
            <a:avLst/>
          </a:prstGeom>
          <a:noFill/>
          <a:ln>
            <a:solidFill>
              <a:srgbClr val="DCE1E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원통형 112">
            <a:extLst>
              <a:ext uri="{FF2B5EF4-FFF2-40B4-BE49-F238E27FC236}">
                <a16:creationId xmlns:a16="http://schemas.microsoft.com/office/drawing/2014/main" id="{517C1783-E0BC-4B7C-97BB-285183339675}"/>
              </a:ext>
            </a:extLst>
          </p:cNvPr>
          <p:cNvSpPr/>
          <p:nvPr/>
        </p:nvSpPr>
        <p:spPr>
          <a:xfrm>
            <a:off x="7323665" y="2790220"/>
            <a:ext cx="103288" cy="3604109"/>
          </a:xfrm>
          <a:prstGeom prst="can">
            <a:avLst/>
          </a:prstGeom>
          <a:solidFill>
            <a:srgbClr val="E5E8E9"/>
          </a:solidFill>
          <a:ln w="19050">
            <a:solidFill>
              <a:srgbClr val="E1E6E6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Picture 6" descr="스테인레스 이지경첩 - 철물로">
            <a:extLst>
              <a:ext uri="{FF2B5EF4-FFF2-40B4-BE49-F238E27FC236}">
                <a16:creationId xmlns:a16="http://schemas.microsoft.com/office/drawing/2014/main" id="{5D246C94-6605-4349-B2F9-5417B8E6C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7" r="9536"/>
          <a:stretch/>
        </p:blipFill>
        <p:spPr bwMode="auto">
          <a:xfrm rot="9479759">
            <a:off x="7221278" y="3493326"/>
            <a:ext cx="343812" cy="44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스테인레스 이지경첩 - 철물로">
            <a:extLst>
              <a:ext uri="{FF2B5EF4-FFF2-40B4-BE49-F238E27FC236}">
                <a16:creationId xmlns:a16="http://schemas.microsoft.com/office/drawing/2014/main" id="{31AB7081-87DD-48F7-A544-C9843C3D2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7" r="9536"/>
          <a:stretch/>
        </p:blipFill>
        <p:spPr bwMode="auto">
          <a:xfrm rot="9479759">
            <a:off x="7255046" y="5262150"/>
            <a:ext cx="343812" cy="44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45576DBF-4D76-435C-9D1B-B69F2B40271C}"/>
              </a:ext>
            </a:extLst>
          </p:cNvPr>
          <p:cNvSpPr/>
          <p:nvPr/>
        </p:nvSpPr>
        <p:spPr>
          <a:xfrm>
            <a:off x="5067805" y="1000884"/>
            <a:ext cx="3443547" cy="1352668"/>
          </a:xfrm>
          <a:prstGeom prst="cube">
            <a:avLst>
              <a:gd name="adj" fmla="val 64819"/>
            </a:avLst>
          </a:prstGeom>
          <a:solidFill>
            <a:srgbClr val="C9C9C9"/>
          </a:solidFill>
          <a:ln w="5715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10" descr="원형 구멍이 스피커 그릴 패턴 (질감), 사실적인 그림자와 빛 배경에 사용자 인터페이스 (UI), 애플리케이션 (응용 프로그램) 및  프레 젠 테이션 흰색 기술의 응용 프로그램 아이콘 (버튼) 템플릿. 로열티 무료 사진, 그림, 이미지">
            <a:extLst>
              <a:ext uri="{FF2B5EF4-FFF2-40B4-BE49-F238E27FC236}">
                <a16:creationId xmlns:a16="http://schemas.microsoft.com/office/drawing/2014/main" id="{CEA2BA71-9ECC-4756-B0E5-E51727407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t="24325" r="22830" b="24325"/>
          <a:stretch/>
        </p:blipFill>
        <p:spPr bwMode="auto">
          <a:xfrm>
            <a:off x="6198627" y="1963135"/>
            <a:ext cx="324435" cy="31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타원 117">
            <a:extLst>
              <a:ext uri="{FF2B5EF4-FFF2-40B4-BE49-F238E27FC236}">
                <a16:creationId xmlns:a16="http://schemas.microsoft.com/office/drawing/2014/main" id="{4DCC1A08-8188-4B6B-B5C3-3EA8BB3CA4F0}"/>
              </a:ext>
            </a:extLst>
          </p:cNvPr>
          <p:cNvSpPr/>
          <p:nvPr/>
        </p:nvSpPr>
        <p:spPr>
          <a:xfrm>
            <a:off x="7376390" y="2121397"/>
            <a:ext cx="165490" cy="160985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89D49E1-C9A2-4884-966A-FC9D674CDE05}"/>
              </a:ext>
            </a:extLst>
          </p:cNvPr>
          <p:cNvSpPr/>
          <p:nvPr/>
        </p:nvSpPr>
        <p:spPr>
          <a:xfrm>
            <a:off x="5150448" y="2121397"/>
            <a:ext cx="165490" cy="160985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061A572-1F56-4691-ACEA-E85AF15351A1}"/>
              </a:ext>
            </a:extLst>
          </p:cNvPr>
          <p:cNvCxnSpPr>
            <a:cxnSpLocks/>
          </p:cNvCxnSpPr>
          <p:nvPr/>
        </p:nvCxnSpPr>
        <p:spPr>
          <a:xfrm flipH="1">
            <a:off x="4643187" y="2353552"/>
            <a:ext cx="3536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8C6DB69-09AE-493B-AAD6-60C89B8141CB}"/>
              </a:ext>
            </a:extLst>
          </p:cNvPr>
          <p:cNvCxnSpPr>
            <a:cxnSpLocks/>
          </p:cNvCxnSpPr>
          <p:nvPr/>
        </p:nvCxnSpPr>
        <p:spPr>
          <a:xfrm flipH="1">
            <a:off x="4811502" y="2328982"/>
            <a:ext cx="8500" cy="430123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B3FCDAFA-7872-4A7E-85A1-D231EE7E80C4}"/>
              </a:ext>
            </a:extLst>
          </p:cNvPr>
          <p:cNvCxnSpPr>
            <a:cxnSpLocks/>
          </p:cNvCxnSpPr>
          <p:nvPr/>
        </p:nvCxnSpPr>
        <p:spPr>
          <a:xfrm flipH="1">
            <a:off x="4643187" y="6634423"/>
            <a:ext cx="3536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3" name="그림 122">
            <a:extLst>
              <a:ext uri="{FF2B5EF4-FFF2-40B4-BE49-F238E27FC236}">
                <a16:creationId xmlns:a16="http://schemas.microsoft.com/office/drawing/2014/main" id="{3206D45D-0B42-4A58-8812-B82DD1D3E7C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67" y="3529294"/>
            <a:ext cx="2102258" cy="267216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96954703-5791-4D64-878C-3DA8781D688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50" y="4298167"/>
            <a:ext cx="2102258" cy="267216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1DB4C99F-08F4-490F-BF67-05AF90A22E0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14" y="5043538"/>
            <a:ext cx="2102258" cy="267216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FB3CE95-86C0-4471-AD24-68EABC6EC23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88" y="5795582"/>
            <a:ext cx="2102258" cy="267216"/>
          </a:xfrm>
          <a:prstGeom prst="rect">
            <a:avLst/>
          </a:prstGeom>
        </p:spPr>
      </p:pic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774CCB7-2432-42FC-A5FB-051602D09F14}"/>
              </a:ext>
            </a:extLst>
          </p:cNvPr>
          <p:cNvCxnSpPr>
            <a:cxnSpLocks/>
          </p:cNvCxnSpPr>
          <p:nvPr/>
        </p:nvCxnSpPr>
        <p:spPr>
          <a:xfrm flipH="1">
            <a:off x="4637509" y="1851515"/>
            <a:ext cx="353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18250DD-30E6-446B-A91F-4F5FA83C8CC9}"/>
              </a:ext>
            </a:extLst>
          </p:cNvPr>
          <p:cNvCxnSpPr>
            <a:cxnSpLocks/>
          </p:cNvCxnSpPr>
          <p:nvPr/>
        </p:nvCxnSpPr>
        <p:spPr>
          <a:xfrm>
            <a:off x="4820002" y="1851515"/>
            <a:ext cx="0" cy="50203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A069BDA8-6361-44C9-920C-35C9F335B6B4}"/>
              </a:ext>
            </a:extLst>
          </p:cNvPr>
          <p:cNvCxnSpPr>
            <a:cxnSpLocks/>
          </p:cNvCxnSpPr>
          <p:nvPr/>
        </p:nvCxnSpPr>
        <p:spPr>
          <a:xfrm flipV="1">
            <a:off x="7634313" y="1475721"/>
            <a:ext cx="0" cy="3917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CF14EBF6-FEDE-4580-B770-4BA8652A6A18}"/>
              </a:ext>
            </a:extLst>
          </p:cNvPr>
          <p:cNvCxnSpPr>
            <a:cxnSpLocks/>
          </p:cNvCxnSpPr>
          <p:nvPr/>
        </p:nvCxnSpPr>
        <p:spPr>
          <a:xfrm flipV="1">
            <a:off x="5062243" y="1493575"/>
            <a:ext cx="0" cy="3917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D889F8B3-847F-49E5-A089-5262358F5E6E}"/>
              </a:ext>
            </a:extLst>
          </p:cNvPr>
          <p:cNvCxnSpPr>
            <a:cxnSpLocks/>
          </p:cNvCxnSpPr>
          <p:nvPr/>
        </p:nvCxnSpPr>
        <p:spPr>
          <a:xfrm flipH="1" flipV="1">
            <a:off x="5042317" y="1674519"/>
            <a:ext cx="2591995" cy="1281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2" name="그림 131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ECD41413-F9DC-4DD4-8FCF-F937F4B8DA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8667" y1="78222" x2="28667" y2="78222"/>
                        <a14:backgroundMark x1="28444" y1="80222" x2="28444" y2="80222"/>
                        <a14:backgroundMark x1="27556" y1="79333" x2="27556" y2="7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02528">
            <a:off x="7223027" y="2391698"/>
            <a:ext cx="504606" cy="502257"/>
          </a:xfrm>
          <a:prstGeom prst="rect">
            <a:avLst/>
          </a:prstGeom>
        </p:spPr>
      </p:pic>
      <p:pic>
        <p:nvPicPr>
          <p:cNvPr id="133" name="그림 132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FA4B0398-5157-4DE0-A29E-BADD338EB5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8667" y1="78222" x2="28667" y2="78222"/>
                        <a14:backgroundMark x1="28444" y1="80222" x2="28444" y2="80222"/>
                        <a14:backgroundMark x1="27556" y1="79333" x2="27556" y2="7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97472" flipH="1">
            <a:off x="5010324" y="2385941"/>
            <a:ext cx="504606" cy="502257"/>
          </a:xfrm>
          <a:prstGeom prst="rect">
            <a:avLst/>
          </a:prstGeom>
        </p:spPr>
      </p:pic>
      <p:pic>
        <p:nvPicPr>
          <p:cNvPr id="134" name="Picture 14" descr="스텐 손잡이 | 에이치에프에이(HAAFA) | MISUMI한국미스미">
            <a:extLst>
              <a:ext uri="{FF2B5EF4-FFF2-40B4-BE49-F238E27FC236}">
                <a16:creationId xmlns:a16="http://schemas.microsoft.com/office/drawing/2014/main" id="{DD3FD5B8-A05A-470C-B000-28D982390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8" b="89778" l="9778" r="92000">
                        <a14:foregroundMark x1="55556" y1="39556" x2="55556" y2="39556"/>
                        <a14:foregroundMark x1="56444" y1="41333" x2="56444" y2="41333"/>
                        <a14:foregroundMark x1="85333" y1="54667" x2="87556" y2="63111"/>
                        <a14:foregroundMark x1="92000" y1="60444" x2="92000" y2="60444"/>
                        <a14:foregroundMark x1="66222" y1="42667" x2="75556" y2="44889"/>
                        <a14:foregroundMark x1="73333" y1="44000" x2="25778" y2="36444"/>
                        <a14:foregroundMark x1="25778" y1="36444" x2="12000" y2="44000"/>
                        <a14:backgroundMark x1="61778" y1="56444" x2="58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12" b="26685"/>
          <a:stretch/>
        </p:blipFill>
        <p:spPr bwMode="auto">
          <a:xfrm rot="4763047">
            <a:off x="4845840" y="4135928"/>
            <a:ext cx="1024444" cy="4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디바이스마트,스위치/부저/전기부품 &gt; 부저/스피커/사이렌 &gt; 스피커,SZH,DIY용 스피커 유닛 4Ω 3W 2인치(실버) [SY-SPK059],DIY용 미니 스피커유닛 / 직경 : 50mm ≒ 2inch / 공칭임피던스 : 4옴 / 전력 : 3W">
            <a:extLst>
              <a:ext uri="{FF2B5EF4-FFF2-40B4-BE49-F238E27FC236}">
                <a16:creationId xmlns:a16="http://schemas.microsoft.com/office/drawing/2014/main" id="{AE2F6E57-2CA7-4F21-813B-7F3837CD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8444" y1="42444" x2="48000" y2="44000"/>
                        <a14:foregroundMark x1="52667" y1="33778" x2="40000" y2="42222"/>
                        <a14:foregroundMark x1="40000" y1="42222" x2="47111" y2="54889"/>
                        <a14:foregroundMark x1="47111" y1="54889" x2="62444" y2="50667"/>
                        <a14:foregroundMark x1="62444" y1="50667" x2="59111" y2="38444"/>
                        <a14:foregroundMark x1="59111" y1="38444" x2="47556" y2="36444"/>
                        <a14:foregroundMark x1="47556" y1="36444" x2="32222" y2="50667"/>
                        <a14:foregroundMark x1="32222" y1="50667" x2="42667" y2="61333"/>
                        <a14:foregroundMark x1="42667" y1="61333" x2="54222" y2="57333"/>
                        <a14:foregroundMark x1="54222" y1="57333" x2="54889" y2="44444"/>
                        <a14:foregroundMark x1="54889" y1="44444" x2="37111" y2="44000"/>
                        <a14:foregroundMark x1="37111" y1="44000" x2="49556" y2="62000"/>
                        <a14:foregroundMark x1="49556" y1="62000" x2="64000" y2="59111"/>
                        <a14:foregroundMark x1="64000" y1="59111" x2="66889" y2="46889"/>
                        <a14:foregroundMark x1="66889" y1="46889" x2="54889" y2="38889"/>
                        <a14:foregroundMark x1="54889" y1="38889" x2="43556" y2="42444"/>
                        <a14:foregroundMark x1="43556" y1="42444" x2="47333" y2="45333"/>
                        <a14:foregroundMark x1="67111" y1="72889" x2="82889" y2="72000"/>
                        <a14:foregroundMark x1="82889" y1="72000" x2="83556" y2="60667"/>
                        <a14:foregroundMark x1="83556" y1="60667" x2="69556" y2="66667"/>
                        <a14:foregroundMark x1="86444" y1="48000" x2="85556" y2="68444"/>
                        <a14:foregroundMark x1="17333" y1="36889" x2="15778" y2="60444"/>
                        <a14:foregroundMark x1="15778" y1="60444" x2="22444" y2="70667"/>
                        <a14:foregroundMark x1="22444" y1="70667" x2="33778" y2="74667"/>
                        <a14:foregroundMark x1="33778" y1="74667" x2="35778" y2="73111"/>
                        <a14:foregroundMark x1="26000" y1="24889" x2="24444" y2="24222"/>
                        <a14:foregroundMark x1="42000" y1="19778" x2="56889" y2="20667"/>
                        <a14:foregroundMark x1="78444" y1="22889" x2="76000" y2="24667"/>
                        <a14:foregroundMark x1="38222" y1="75778" x2="61187" y2="80902"/>
                        <a14:backgroundMark x1="76889" y1="81333" x2="68000" y2="82222"/>
                        <a14:backgroundMark x1="64222" y1="81778" x2="62889" y2="81778"/>
                        <a14:backgroundMark x1="65111" y1="80667" x2="63556" y2="81111"/>
                        <a14:backgroundMark x1="61778" y1="81333" x2="61778" y2="81333"/>
                        <a14:backgroundMark x1="62889" y1="81111" x2="62889" y2="81111"/>
                        <a14:backgroundMark x1="63556" y1="80667" x2="61778" y2="8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46322">
            <a:off x="10548562" y="3803219"/>
            <a:ext cx="1657729" cy="16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8" descr="Nvidia JETSON NANO의 스펙과 OS설치를 파헤쳐보다~!! : 네이버 블로그">
            <a:extLst>
              <a:ext uri="{FF2B5EF4-FFF2-40B4-BE49-F238E27FC236}">
                <a16:creationId xmlns:a16="http://schemas.microsoft.com/office/drawing/2014/main" id="{923FEA51-098A-4C9C-831F-2D02D211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543" b="92965" l="8696" r="92885">
                        <a14:foregroundMark x1="45059" y1="93467" x2="45059" y2="93467"/>
                        <a14:foregroundMark x1="83399" y1="40201" x2="83399" y2="40201"/>
                        <a14:foregroundMark x1="91304" y1="42714" x2="91304" y2="42714"/>
                        <a14:foregroundMark x1="8696" y1="54271" x2="8696" y2="54271"/>
                        <a14:foregroundMark x1="43478" y1="8543" x2="43478" y2="8543"/>
                        <a14:foregroundMark x1="92885" y1="42714" x2="92885" y2="4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7449">
            <a:off x="8856968" y="3212183"/>
            <a:ext cx="1947346" cy="17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81CE2A8-C90F-4BE1-97C9-1815A00BC7F9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 flipV="1">
            <a:off x="7459135" y="2121397"/>
            <a:ext cx="16196" cy="34360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99C8DF4-90CF-415C-B914-E542548E7D68}"/>
              </a:ext>
            </a:extLst>
          </p:cNvPr>
          <p:cNvCxnSpPr>
            <a:cxnSpLocks/>
          </p:cNvCxnSpPr>
          <p:nvPr/>
        </p:nvCxnSpPr>
        <p:spPr>
          <a:xfrm flipV="1">
            <a:off x="5199827" y="2157836"/>
            <a:ext cx="40324" cy="3547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원호 13">
            <a:extLst>
              <a:ext uri="{FF2B5EF4-FFF2-40B4-BE49-F238E27FC236}">
                <a16:creationId xmlns:a16="http://schemas.microsoft.com/office/drawing/2014/main" id="{F11AC90F-A061-4190-BEDD-4CF72A7AFE3C}"/>
              </a:ext>
            </a:extLst>
          </p:cNvPr>
          <p:cNvSpPr/>
          <p:nvPr/>
        </p:nvSpPr>
        <p:spPr>
          <a:xfrm>
            <a:off x="6248058" y="1162992"/>
            <a:ext cx="3756212" cy="3558392"/>
          </a:xfrm>
          <a:custGeom>
            <a:avLst/>
            <a:gdLst>
              <a:gd name="connsiteX0" fmla="*/ 1037739 w 3756212"/>
              <a:gd name="connsiteY0" fmla="*/ 188049 h 3558392"/>
              <a:gd name="connsiteX1" fmla="*/ 2809391 w 3756212"/>
              <a:gd name="connsiteY1" fmla="*/ 234142 h 3558392"/>
              <a:gd name="connsiteX2" fmla="*/ 3756212 w 3756212"/>
              <a:gd name="connsiteY2" fmla="*/ 1779197 h 3558392"/>
              <a:gd name="connsiteX3" fmla="*/ 3343029 w 3756212"/>
              <a:gd name="connsiteY3" fmla="*/ 1779197 h 3558392"/>
              <a:gd name="connsiteX4" fmla="*/ 2854721 w 3756212"/>
              <a:gd name="connsiteY4" fmla="*/ 1779197 h 3558392"/>
              <a:gd name="connsiteX5" fmla="*/ 2347633 w 3756212"/>
              <a:gd name="connsiteY5" fmla="*/ 1779196 h 3558392"/>
              <a:gd name="connsiteX6" fmla="*/ 1878106 w 3756212"/>
              <a:gd name="connsiteY6" fmla="*/ 1779196 h 3558392"/>
              <a:gd name="connsiteX7" fmla="*/ 1614791 w 3756212"/>
              <a:gd name="connsiteY7" fmla="*/ 1280637 h 3558392"/>
              <a:gd name="connsiteX8" fmla="*/ 1334669 w 3756212"/>
              <a:gd name="connsiteY8" fmla="*/ 750254 h 3558392"/>
              <a:gd name="connsiteX9" fmla="*/ 1037739 w 3756212"/>
              <a:gd name="connsiteY9" fmla="*/ 188049 h 3558392"/>
              <a:gd name="connsiteX0" fmla="*/ 1037739 w 3756212"/>
              <a:gd name="connsiteY0" fmla="*/ 188049 h 3558392"/>
              <a:gd name="connsiteX1" fmla="*/ 2809391 w 3756212"/>
              <a:gd name="connsiteY1" fmla="*/ 234142 h 3558392"/>
              <a:gd name="connsiteX2" fmla="*/ 3756212 w 3756212"/>
              <a:gd name="connsiteY2" fmla="*/ 1779197 h 355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6212" h="3558392" stroke="0" extrusionOk="0">
                <a:moveTo>
                  <a:pt x="1037739" y="188049"/>
                </a:moveTo>
                <a:cubicBezTo>
                  <a:pt x="1600038" y="-20777"/>
                  <a:pt x="2193857" y="-85671"/>
                  <a:pt x="2809391" y="234142"/>
                </a:cubicBezTo>
                <a:cubicBezTo>
                  <a:pt x="3343949" y="675245"/>
                  <a:pt x="3786388" y="1250865"/>
                  <a:pt x="3756212" y="1779197"/>
                </a:cubicBezTo>
                <a:cubicBezTo>
                  <a:pt x="3605438" y="1814093"/>
                  <a:pt x="3486689" y="1752948"/>
                  <a:pt x="3343029" y="1779197"/>
                </a:cubicBezTo>
                <a:cubicBezTo>
                  <a:pt x="3199369" y="1805446"/>
                  <a:pt x="3078811" y="1733110"/>
                  <a:pt x="2854721" y="1779197"/>
                </a:cubicBezTo>
                <a:cubicBezTo>
                  <a:pt x="2630631" y="1825284"/>
                  <a:pt x="2565765" y="1766992"/>
                  <a:pt x="2347633" y="1779196"/>
                </a:cubicBezTo>
                <a:cubicBezTo>
                  <a:pt x="2129501" y="1791400"/>
                  <a:pt x="2006639" y="1767610"/>
                  <a:pt x="1878106" y="1779196"/>
                </a:cubicBezTo>
                <a:cubicBezTo>
                  <a:pt x="1730438" y="1608243"/>
                  <a:pt x="1741029" y="1379167"/>
                  <a:pt x="1614791" y="1280637"/>
                </a:cubicBezTo>
                <a:cubicBezTo>
                  <a:pt x="1488553" y="1182106"/>
                  <a:pt x="1438329" y="893280"/>
                  <a:pt x="1334669" y="750254"/>
                </a:cubicBezTo>
                <a:cubicBezTo>
                  <a:pt x="1231008" y="607228"/>
                  <a:pt x="1152665" y="283898"/>
                  <a:pt x="1037739" y="188049"/>
                </a:cubicBezTo>
                <a:close/>
              </a:path>
              <a:path w="3756212" h="3558392" fill="none" extrusionOk="0">
                <a:moveTo>
                  <a:pt x="1037739" y="188049"/>
                </a:moveTo>
                <a:cubicBezTo>
                  <a:pt x="1689379" y="-35833"/>
                  <a:pt x="2312124" y="-48637"/>
                  <a:pt x="2809391" y="234142"/>
                </a:cubicBezTo>
                <a:cubicBezTo>
                  <a:pt x="3255127" y="557496"/>
                  <a:pt x="3708852" y="1260894"/>
                  <a:pt x="3756212" y="1779197"/>
                </a:cubicBezTo>
              </a:path>
              <a:path w="3756212" h="3558392" fill="none" stroke="0" extrusionOk="0">
                <a:moveTo>
                  <a:pt x="1037739" y="188049"/>
                </a:moveTo>
                <a:cubicBezTo>
                  <a:pt x="1598306" y="-133982"/>
                  <a:pt x="2275568" y="-49080"/>
                  <a:pt x="2809391" y="234142"/>
                </a:cubicBezTo>
                <a:cubicBezTo>
                  <a:pt x="3318490" y="424847"/>
                  <a:pt x="3822559" y="1009230"/>
                  <a:pt x="3756212" y="1779197"/>
                </a:cubicBezTo>
              </a:path>
            </a:pathLst>
          </a:cu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833384945">
                  <a:prstGeom prst="arc">
                    <a:avLst>
                      <a:gd name="adj1" fmla="val 14529549"/>
                      <a:gd name="adj2" fmla="val 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0EF5D75-5292-4894-984B-C6074C3363F9}"/>
              </a:ext>
            </a:extLst>
          </p:cNvPr>
          <p:cNvSpPr txBox="1"/>
          <p:nvPr/>
        </p:nvSpPr>
        <p:spPr>
          <a:xfrm>
            <a:off x="6048785" y="1331253"/>
            <a:ext cx="755459" cy="324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40cm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A4B059-7BB1-4496-91F9-CD7858789C48}"/>
              </a:ext>
            </a:extLst>
          </p:cNvPr>
          <p:cNvSpPr txBox="1"/>
          <p:nvPr/>
        </p:nvSpPr>
        <p:spPr>
          <a:xfrm>
            <a:off x="3668005" y="463491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lt"/>
              </a:rPr>
              <a:t>2. </a:t>
            </a:r>
            <a:r>
              <a:rPr lang="ko-KR" altLang="en-US" sz="2000" b="1">
                <a:latin typeface="+mj-lt"/>
              </a:rPr>
              <a:t>카메라를 통한 객체인식</a:t>
            </a:r>
            <a:endParaRPr lang="en-US" altLang="ko-KR" sz="2000" b="1">
              <a:latin typeface="+mj-lt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53AAEFF-04FF-4D77-B070-942A6D7EDACB}"/>
              </a:ext>
            </a:extLst>
          </p:cNvPr>
          <p:cNvSpPr txBox="1"/>
          <p:nvPr/>
        </p:nvSpPr>
        <p:spPr>
          <a:xfrm>
            <a:off x="8655128" y="6202200"/>
            <a:ext cx="755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+mn-lt"/>
                <a:cs typeface="+mn-lt"/>
              </a:rPr>
              <a:t>30cm</a:t>
            </a:r>
            <a:endParaRPr lang="ko-KR">
              <a:ea typeface="+mn-lt"/>
              <a:cs typeface="+mn-lt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B82B5EF-7AC3-4AD1-A994-978029B8F9E6}"/>
              </a:ext>
            </a:extLst>
          </p:cNvPr>
          <p:cNvCxnSpPr>
            <a:cxnSpLocks/>
          </p:cNvCxnSpPr>
          <p:nvPr/>
        </p:nvCxnSpPr>
        <p:spPr>
          <a:xfrm flipH="1">
            <a:off x="7961832" y="5719550"/>
            <a:ext cx="973757" cy="9687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600DA6D3-53FF-46FA-8865-A4C0F9A5FB5F}"/>
              </a:ext>
            </a:extLst>
          </p:cNvPr>
          <p:cNvCxnSpPr>
            <a:cxnSpLocks/>
          </p:cNvCxnSpPr>
          <p:nvPr/>
        </p:nvCxnSpPr>
        <p:spPr>
          <a:xfrm flipH="1">
            <a:off x="8758775" y="5719550"/>
            <a:ext cx="353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0E0E264F-5097-4F23-BF09-883F6AE8E3C0}"/>
              </a:ext>
            </a:extLst>
          </p:cNvPr>
          <p:cNvCxnSpPr>
            <a:cxnSpLocks/>
          </p:cNvCxnSpPr>
          <p:nvPr/>
        </p:nvCxnSpPr>
        <p:spPr>
          <a:xfrm flipH="1">
            <a:off x="7772536" y="6657812"/>
            <a:ext cx="353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C56C430-41A1-4F23-AAD2-70FA08EEAFA6}"/>
              </a:ext>
            </a:extLst>
          </p:cNvPr>
          <p:cNvSpPr/>
          <p:nvPr/>
        </p:nvSpPr>
        <p:spPr>
          <a:xfrm>
            <a:off x="9213549" y="48588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ea typeface="맑은 고딕"/>
              </a:rPr>
              <a:t>젯슨나노</a:t>
            </a:r>
            <a:endParaRPr lang="en-US" altLang="ko-KR" b="1">
              <a:ea typeface="맑은 고딕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B356E09-AB03-4218-A6D6-D123E32F8198}"/>
              </a:ext>
            </a:extLst>
          </p:cNvPr>
          <p:cNvSpPr/>
          <p:nvPr/>
        </p:nvSpPr>
        <p:spPr>
          <a:xfrm>
            <a:off x="10893624" y="52233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ea typeface="맑은 고딕"/>
              </a:rPr>
              <a:t>스피커</a:t>
            </a:r>
            <a:endParaRPr lang="ko-KR" altLang="en-US" b="1"/>
          </a:p>
        </p:txBody>
      </p:sp>
      <p:pic>
        <p:nvPicPr>
          <p:cNvPr id="78" name="그림 7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19338B2-4078-4EA2-9936-32C71FAEF8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83" y="2301166"/>
            <a:ext cx="920430" cy="1045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B3FA88CC-E06C-4052-9121-3EDD623890F7}"/>
              </a:ext>
            </a:extLst>
          </p:cNvPr>
          <p:cNvSpPr/>
          <p:nvPr/>
        </p:nvSpPr>
        <p:spPr>
          <a:xfrm>
            <a:off x="10073990" y="1851515"/>
            <a:ext cx="1992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ea typeface="맑은 고딕"/>
              </a:rPr>
              <a:t>WIFI</a:t>
            </a:r>
            <a:r>
              <a:rPr lang="ko-KR" altLang="en-US" b="1">
                <a:ea typeface="맑은 고딕"/>
              </a:rPr>
              <a:t> 모듈</a:t>
            </a:r>
            <a:endParaRPr lang="en-US" altLang="ko-KR" b="1">
              <a:ea typeface="맑은 고딕"/>
            </a:endParaRPr>
          </a:p>
        </p:txBody>
      </p:sp>
      <p:sp>
        <p:nvSpPr>
          <p:cNvPr id="80" name="Rectangle 1">
            <a:extLst>
              <a:ext uri="{FF2B5EF4-FFF2-40B4-BE49-F238E27FC236}">
                <a16:creationId xmlns:a16="http://schemas.microsoft.com/office/drawing/2014/main" id="{A4F27A6D-E049-4350-8D1E-F4D107DAA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1F9A236-AEC0-4145-A949-D2FD51A52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15"/>
    </mc:Choice>
    <mc:Fallback>
      <p:transition spd="slow" advTm="64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21C7D5-BC60-47FF-9F1D-7683F9D2AABE}"/>
              </a:ext>
            </a:extLst>
          </p:cNvPr>
          <p:cNvSpPr txBox="1"/>
          <p:nvPr/>
        </p:nvSpPr>
        <p:spPr>
          <a:xfrm>
            <a:off x="3550976" y="511348"/>
            <a:ext cx="435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lt"/>
              </a:rPr>
              <a:t>3. </a:t>
            </a:r>
            <a:r>
              <a:rPr lang="ko-KR" altLang="en-US" sz="2000" b="1">
                <a:latin typeface="+mj-lt"/>
              </a:rPr>
              <a:t>터치센서가 부착된 냉장고 </a:t>
            </a:r>
            <a:r>
              <a:rPr lang="ko-KR" altLang="en-US" sz="2000" b="1" err="1">
                <a:latin typeface="+mj-lt"/>
              </a:rPr>
              <a:t>네임택</a:t>
            </a:r>
            <a:endParaRPr lang="ko-KR" altLang="en-US" sz="2000" b="1"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CD7D6-16DB-4E02-B7CD-734B8E66CAD4}"/>
              </a:ext>
            </a:extLst>
          </p:cNvPr>
          <p:cNvSpPr/>
          <p:nvPr/>
        </p:nvSpPr>
        <p:spPr>
          <a:xfrm>
            <a:off x="1944014" y="1751690"/>
            <a:ext cx="816069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09C674-3C9A-4741-9E22-C04865772495}"/>
              </a:ext>
            </a:extLst>
          </p:cNvPr>
          <p:cNvSpPr/>
          <p:nvPr/>
        </p:nvSpPr>
        <p:spPr>
          <a:xfrm>
            <a:off x="1944014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콜라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10EC17-613C-4E79-845D-65609FEBA86A}"/>
              </a:ext>
            </a:extLst>
          </p:cNvPr>
          <p:cNvSpPr/>
          <p:nvPr/>
        </p:nvSpPr>
        <p:spPr>
          <a:xfrm>
            <a:off x="3304130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사이다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34E09-5695-438C-AA60-6515F9C79949}"/>
              </a:ext>
            </a:extLst>
          </p:cNvPr>
          <p:cNvSpPr/>
          <p:nvPr/>
        </p:nvSpPr>
        <p:spPr>
          <a:xfrm>
            <a:off x="4664246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err="1"/>
              <a:t>환타</a:t>
            </a:r>
            <a:endParaRPr lang="ko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E794E1-A2B5-4416-89EE-93B4112AB3D3}"/>
              </a:ext>
            </a:extLst>
          </p:cNvPr>
          <p:cNvSpPr/>
          <p:nvPr/>
        </p:nvSpPr>
        <p:spPr>
          <a:xfrm>
            <a:off x="6024362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6A3344-B11C-470C-8BAC-454E84B5D6B8}"/>
              </a:ext>
            </a:extLst>
          </p:cNvPr>
          <p:cNvSpPr/>
          <p:nvPr/>
        </p:nvSpPr>
        <p:spPr>
          <a:xfrm>
            <a:off x="7384478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err="1"/>
              <a:t>게토레이</a:t>
            </a:r>
            <a:endParaRPr lang="ko-KR" altLang="en-US" b="1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8E344E-9080-44AC-866D-F5D9FDE8D67F}"/>
              </a:ext>
            </a:extLst>
          </p:cNvPr>
          <p:cNvSpPr/>
          <p:nvPr/>
        </p:nvSpPr>
        <p:spPr>
          <a:xfrm>
            <a:off x="8744594" y="2224969"/>
            <a:ext cx="1360116" cy="5237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웰치스</a:t>
            </a:r>
          </a:p>
        </p:txBody>
      </p:sp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57336A7-2688-4932-9AEC-2CF70FB8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2560" y="1670861"/>
            <a:ext cx="1881509" cy="1411947"/>
          </a:xfrm>
          <a:prstGeom prst="rect">
            <a:avLst/>
          </a:prstGeom>
        </p:spPr>
      </p:pic>
      <p:pic>
        <p:nvPicPr>
          <p:cNvPr id="41" name="그림 4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41B671B-2FDD-49CA-9912-AE606195EC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3433" y="1670861"/>
            <a:ext cx="1881509" cy="1411947"/>
          </a:xfrm>
          <a:prstGeom prst="rect">
            <a:avLst/>
          </a:prstGeom>
        </p:spPr>
      </p:pic>
      <p:pic>
        <p:nvPicPr>
          <p:cNvPr id="42" name="그림 4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3894F6A-5037-4DA0-A51A-ED533AF169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03549" y="1670861"/>
            <a:ext cx="1881509" cy="1411947"/>
          </a:xfrm>
          <a:prstGeom prst="rect">
            <a:avLst/>
          </a:prstGeom>
        </p:spPr>
      </p:pic>
      <p:pic>
        <p:nvPicPr>
          <p:cNvPr id="43" name="그림 4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A0BB02F-4CC0-4827-8579-ED4183CCA4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23781" y="1670861"/>
            <a:ext cx="1881509" cy="1411947"/>
          </a:xfrm>
          <a:prstGeom prst="rect">
            <a:avLst/>
          </a:prstGeom>
        </p:spPr>
      </p:pic>
      <p:pic>
        <p:nvPicPr>
          <p:cNvPr id="44" name="그림 4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C2138A1-EA13-467F-A162-88A1F42C9AE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54422" y="1670861"/>
            <a:ext cx="1881509" cy="1411947"/>
          </a:xfrm>
          <a:prstGeom prst="rect">
            <a:avLst/>
          </a:prstGeom>
        </p:spPr>
      </p:pic>
      <p:pic>
        <p:nvPicPr>
          <p:cNvPr id="45" name="그림 4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A7074E1-047C-4BC6-9C37-CFD0AD4BF6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74654" y="1670861"/>
            <a:ext cx="1881509" cy="141194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DE5F804-4FC5-4020-BBBD-58F2A7942BB7}"/>
              </a:ext>
            </a:extLst>
          </p:cNvPr>
          <p:cNvSpPr/>
          <p:nvPr/>
        </p:nvSpPr>
        <p:spPr>
          <a:xfrm>
            <a:off x="9586040" y="2996282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ea typeface="맑은 고딕"/>
              </a:rPr>
              <a:t>라즈베리파이</a:t>
            </a:r>
            <a:endParaRPr lang="en-US" altLang="ko-KR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높이 </a:t>
            </a:r>
            <a:r>
              <a:rPr lang="en-US" altLang="ko-KR" b="1">
                <a:ea typeface="맑은 고딕"/>
              </a:rPr>
              <a:t>: 5.6</a:t>
            </a:r>
            <a:r>
              <a:rPr lang="ko-KR" altLang="en-US" b="1">
                <a:ea typeface="맑은 고딕"/>
              </a:rPr>
              <a:t> 넓이</a:t>
            </a:r>
            <a:r>
              <a:rPr lang="en-US" altLang="ko-KR" b="1">
                <a:ea typeface="맑은 고딕"/>
              </a:rPr>
              <a:t>:</a:t>
            </a:r>
            <a:r>
              <a:rPr lang="ko-KR" altLang="en-US" b="1">
                <a:ea typeface="맑은 고딕"/>
              </a:rPr>
              <a:t> </a:t>
            </a:r>
            <a:r>
              <a:rPr lang="en-US" altLang="ko-KR" b="1">
                <a:ea typeface="맑은 고딕"/>
              </a:rPr>
              <a:t>8.5</a:t>
            </a:r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198E0A-9123-4236-A7E1-049C9A3173D5}"/>
              </a:ext>
            </a:extLst>
          </p:cNvPr>
          <p:cNvSpPr/>
          <p:nvPr/>
        </p:nvSpPr>
        <p:spPr>
          <a:xfrm>
            <a:off x="1033560" y="2787651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ea typeface="맑은 고딕"/>
              </a:rPr>
              <a:t>터치센서</a:t>
            </a:r>
            <a:endParaRPr lang="en-US" altLang="ko-KR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높이 </a:t>
            </a:r>
            <a:r>
              <a:rPr lang="en-US" altLang="ko-KR" b="1">
                <a:ea typeface="맑은 고딕"/>
              </a:rPr>
              <a:t>: 2.4</a:t>
            </a:r>
            <a:r>
              <a:rPr lang="ko-KR" altLang="en-US" b="1">
                <a:ea typeface="맑은 고딕"/>
              </a:rPr>
              <a:t> 넓이</a:t>
            </a:r>
            <a:r>
              <a:rPr lang="en-US" altLang="ko-KR" b="1">
                <a:ea typeface="맑은 고딕"/>
              </a:rPr>
              <a:t>:</a:t>
            </a:r>
            <a:r>
              <a:rPr lang="ko-KR" altLang="en-US" b="1">
                <a:ea typeface="맑은 고딕"/>
              </a:rPr>
              <a:t> </a:t>
            </a:r>
            <a:r>
              <a:rPr lang="en-US" altLang="ko-KR" b="1">
                <a:ea typeface="맑은 고딕"/>
              </a:rPr>
              <a:t>2.4</a:t>
            </a:r>
            <a:endParaRPr lang="ko-KR" altLang="en-US" b="1"/>
          </a:p>
        </p:txBody>
      </p:sp>
      <p:pic>
        <p:nvPicPr>
          <p:cNvPr id="54" name="그림 53" descr="텍스트, 실내, 원격, 컨트롤러이(가) 표시된 사진&#10;&#10;자동 생성된 설명">
            <a:extLst>
              <a:ext uri="{FF2B5EF4-FFF2-40B4-BE49-F238E27FC236}">
                <a16:creationId xmlns:a16="http://schemas.microsoft.com/office/drawing/2014/main" id="{2C90F55D-561B-4ED5-ABB7-CAABC18EA4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172">
            <a:off x="1841302" y="1169919"/>
            <a:ext cx="3026194" cy="1431757"/>
          </a:xfrm>
          <a:prstGeom prst="rect">
            <a:avLst/>
          </a:prstGeom>
        </p:spPr>
      </p:pic>
      <p:pic>
        <p:nvPicPr>
          <p:cNvPr id="64" name="그림 63" descr="텍스트, 실내, 원격, 컨트롤러이(가) 표시된 사진&#10;&#10;자동 생성된 설명">
            <a:extLst>
              <a:ext uri="{FF2B5EF4-FFF2-40B4-BE49-F238E27FC236}">
                <a16:creationId xmlns:a16="http://schemas.microsoft.com/office/drawing/2014/main" id="{306AE727-D9A7-483F-AA5A-152641E12F2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172">
            <a:off x="4528575" y="1169919"/>
            <a:ext cx="3026194" cy="1431757"/>
          </a:xfrm>
          <a:prstGeom prst="rect">
            <a:avLst/>
          </a:prstGeom>
        </p:spPr>
      </p:pic>
      <p:pic>
        <p:nvPicPr>
          <p:cNvPr id="65" name="그림 64" descr="텍스트, 실내, 원격, 컨트롤러이(가) 표시된 사진&#10;&#10;자동 생성된 설명">
            <a:extLst>
              <a:ext uri="{FF2B5EF4-FFF2-40B4-BE49-F238E27FC236}">
                <a16:creationId xmlns:a16="http://schemas.microsoft.com/office/drawing/2014/main" id="{41E8C315-9FFD-4D0B-84D8-D8D206CB7C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172">
            <a:off x="7204080" y="1169919"/>
            <a:ext cx="3026194" cy="1431757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E71EDF3E-3135-4232-A0BB-C0ABA3F74D8B}"/>
              </a:ext>
            </a:extLst>
          </p:cNvPr>
          <p:cNvSpPr/>
          <p:nvPr/>
        </p:nvSpPr>
        <p:spPr>
          <a:xfrm>
            <a:off x="10162792" y="1271433"/>
            <a:ext cx="1391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ea typeface="맑은 고딕"/>
              </a:rPr>
              <a:t>LED </a:t>
            </a:r>
            <a:r>
              <a:rPr lang="ko-KR" altLang="en-US" b="1">
                <a:ea typeface="맑은 고딕"/>
              </a:rPr>
              <a:t>스트립</a:t>
            </a:r>
            <a:endParaRPr lang="en-US" altLang="ko-KR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높이 </a:t>
            </a:r>
            <a:r>
              <a:rPr lang="en-US" altLang="ko-KR" b="1">
                <a:ea typeface="맑은 고딕"/>
              </a:rPr>
              <a:t>: 1.2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87CC18D-D66C-4162-BDBF-D0EA149D5D68}"/>
              </a:ext>
            </a:extLst>
          </p:cNvPr>
          <p:cNvCxnSpPr>
            <a:cxnSpLocks/>
          </p:cNvCxnSpPr>
          <p:nvPr/>
        </p:nvCxnSpPr>
        <p:spPr>
          <a:xfrm>
            <a:off x="3903421" y="2787651"/>
            <a:ext cx="4932889" cy="149702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990F48A-A736-4978-8132-A5E63C785E43}"/>
              </a:ext>
            </a:extLst>
          </p:cNvPr>
          <p:cNvCxnSpPr>
            <a:cxnSpLocks/>
          </p:cNvCxnSpPr>
          <p:nvPr/>
        </p:nvCxnSpPr>
        <p:spPr>
          <a:xfrm flipH="1">
            <a:off x="4244093" y="1873796"/>
            <a:ext cx="248244" cy="370852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디바이스마트,스위치/부저/전기부품 &gt; 부저/스피커/사이렌 &gt; 스피커,SZH,DIY용 스피커 유닛 4Ω 3W 2인치(실버) [SY-SPK059],DIY용 미니 스피커유닛 / 직경 : 50mm ≒ 2inch / 공칭임피던스 : 4옴 / 전력 : 3W">
            <a:extLst>
              <a:ext uri="{FF2B5EF4-FFF2-40B4-BE49-F238E27FC236}">
                <a16:creationId xmlns:a16="http://schemas.microsoft.com/office/drawing/2014/main" id="{A8BAFCCA-03D5-45D0-B090-38B0EF48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444" y1="42444" x2="48000" y2="44000"/>
                        <a14:foregroundMark x1="52667" y1="33778" x2="40000" y2="42222"/>
                        <a14:foregroundMark x1="40000" y1="42222" x2="47111" y2="54889"/>
                        <a14:foregroundMark x1="47111" y1="54889" x2="62444" y2="50667"/>
                        <a14:foregroundMark x1="62444" y1="50667" x2="59111" y2="38444"/>
                        <a14:foregroundMark x1="59111" y1="38444" x2="47556" y2="36444"/>
                        <a14:foregroundMark x1="47556" y1="36444" x2="32222" y2="50667"/>
                        <a14:foregroundMark x1="32222" y1="50667" x2="42667" y2="61333"/>
                        <a14:foregroundMark x1="42667" y1="61333" x2="54222" y2="57333"/>
                        <a14:foregroundMark x1="54222" y1="57333" x2="54889" y2="44444"/>
                        <a14:foregroundMark x1="54889" y1="44444" x2="37111" y2="44000"/>
                        <a14:foregroundMark x1="37111" y1="44000" x2="49556" y2="62000"/>
                        <a14:foregroundMark x1="49556" y1="62000" x2="64000" y2="59111"/>
                        <a14:foregroundMark x1="64000" y1="59111" x2="66889" y2="46889"/>
                        <a14:foregroundMark x1="66889" y1="46889" x2="54889" y2="38889"/>
                        <a14:foregroundMark x1="54889" y1="38889" x2="43556" y2="42444"/>
                        <a14:foregroundMark x1="43556" y1="42444" x2="47333" y2="45333"/>
                        <a14:foregroundMark x1="67111" y1="72889" x2="82889" y2="72000"/>
                        <a14:foregroundMark x1="82889" y1="72000" x2="83556" y2="60667"/>
                        <a14:foregroundMark x1="83556" y1="60667" x2="69556" y2="66667"/>
                        <a14:foregroundMark x1="86444" y1="48000" x2="85556" y2="68444"/>
                        <a14:foregroundMark x1="17333" y1="36889" x2="15778" y2="60444"/>
                        <a14:foregroundMark x1="15778" y1="60444" x2="22444" y2="70667"/>
                        <a14:foregroundMark x1="22444" y1="70667" x2="33778" y2="74667"/>
                        <a14:foregroundMark x1="33778" y1="74667" x2="35778" y2="73111"/>
                        <a14:foregroundMark x1="26000" y1="24889" x2="24444" y2="24222"/>
                        <a14:foregroundMark x1="42000" y1="19778" x2="56889" y2="20667"/>
                        <a14:foregroundMark x1="78444" y1="22889" x2="76000" y2="24667"/>
                        <a14:foregroundMark x1="38222" y1="75778" x2="61187" y2="80902"/>
                        <a14:backgroundMark x1="76889" y1="81333" x2="68000" y2="82222"/>
                        <a14:backgroundMark x1="64222" y1="81778" x2="62889" y2="81778"/>
                        <a14:backgroundMark x1="65111" y1="80667" x2="63556" y2="81111"/>
                        <a14:backgroundMark x1="61778" y1="81333" x2="61778" y2="81333"/>
                        <a14:backgroundMark x1="62889" y1="81111" x2="62889" y2="81111"/>
                        <a14:backgroundMark x1="63556" y1="80667" x2="61778" y2="8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20000">
            <a:off x="3934558" y="3819809"/>
            <a:ext cx="1921256" cy="19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F9B9FB2-B0E3-4781-B82E-645BF0FCF3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349">
            <a:off x="8125558" y="3545862"/>
            <a:ext cx="3983735" cy="3230055"/>
          </a:xfrm>
          <a:prstGeom prst="rect">
            <a:avLst/>
          </a:prstGeom>
        </p:spPr>
      </p:pic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F90DBB13-8478-44A6-85A7-B10A010809BD}"/>
              </a:ext>
            </a:extLst>
          </p:cNvPr>
          <p:cNvCxnSpPr>
            <a:cxnSpLocks/>
          </p:cNvCxnSpPr>
          <p:nvPr/>
        </p:nvCxnSpPr>
        <p:spPr>
          <a:xfrm>
            <a:off x="4595296" y="1881754"/>
            <a:ext cx="4409131" cy="2204055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6A65F3B-A1F0-406D-89D6-6BACCB96288B}"/>
              </a:ext>
            </a:extLst>
          </p:cNvPr>
          <p:cNvCxnSpPr/>
          <p:nvPr/>
        </p:nvCxnSpPr>
        <p:spPr>
          <a:xfrm>
            <a:off x="5629632" y="4538836"/>
            <a:ext cx="2825228" cy="7569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1">
            <a:extLst>
              <a:ext uri="{FF2B5EF4-FFF2-40B4-BE49-F238E27FC236}">
                <a16:creationId xmlns:a16="http://schemas.microsoft.com/office/drawing/2014/main" id="{E6F92E33-3766-40F8-AFB2-6051790D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EC85520A-FF43-4E6D-8DE6-C2501E9B8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6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77"/>
    </mc:Choice>
    <mc:Fallback>
      <p:transition spd="slow" advTm="41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685716" y="1642010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이론적 배경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기존 기술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문제점 분석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개선사항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기술적 내용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394760" y="1507232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2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 flipH="1">
            <a:off x="6868037" y="1879798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87014" y="1634916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서론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과제 목표</a:t>
            </a:r>
            <a:endParaRPr lang="ko-KR" altLang="en-US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166070" y="1489664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1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13" name="Freeform 11"/>
          <p:cNvSpPr>
            <a:spLocks noEditPoints="1"/>
          </p:cNvSpPr>
          <p:nvPr/>
        </p:nvSpPr>
        <p:spPr bwMode="auto">
          <a:xfrm flipH="1">
            <a:off x="1639347" y="1862230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64849" y="185680"/>
            <a:ext cx="172782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srgbClr val="545871"/>
                </a:solidFill>
              </a:rPr>
              <a:t>INDEX</a:t>
            </a: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15704" y="3090646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마무리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업무분담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일정계획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예산안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참고 문헌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394760" y="2970445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4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 bwMode="auto">
          <a:xfrm flipH="1">
            <a:off x="6868037" y="3343011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39935" y="3098129"/>
            <a:ext cx="4870766" cy="1274593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설계 내용</a:t>
            </a:r>
          </a:p>
          <a:p>
            <a:pPr lvl="3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실험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제작 방법</a:t>
            </a:r>
            <a:endParaRPr lang="en-US" altLang="ko-KR" sz="105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6070" y="2952877"/>
            <a:ext cx="383420" cy="383420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3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33" name="Freeform 11"/>
          <p:cNvSpPr>
            <a:spLocks noEditPoints="1"/>
          </p:cNvSpPr>
          <p:nvPr/>
        </p:nvSpPr>
        <p:spPr bwMode="auto">
          <a:xfrm flipH="1">
            <a:off x="1639347" y="3325443"/>
            <a:ext cx="686904" cy="84332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6061F51-CADE-42EB-8073-A120321DF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9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67"/>
    </mc:Choice>
    <mc:Fallback>
      <p:transition spd="slow" advTm="13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3E68D04-4ED9-42A3-92B7-34F58E5795DF}"/>
              </a:ext>
            </a:extLst>
          </p:cNvPr>
          <p:cNvSpPr/>
          <p:nvPr/>
        </p:nvSpPr>
        <p:spPr>
          <a:xfrm>
            <a:off x="1860097" y="950083"/>
            <a:ext cx="9658349" cy="5635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3665372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제품 소개 </a:t>
            </a:r>
            <a:r>
              <a:rPr lang="en-US" altLang="ko-KR" sz="3200" b="1" i="1" kern="0">
                <a:solidFill>
                  <a:srgbClr val="545871"/>
                </a:solidFill>
              </a:rPr>
              <a:t>- Server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844CC-E51C-4F32-ACB0-FEFE9559D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33" y="4569112"/>
            <a:ext cx="1339572" cy="1111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FAC199-F9F8-4E5E-8C66-F5B474248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93" y="3787890"/>
            <a:ext cx="2094736" cy="2674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A52E53-8533-41D0-9666-9805EBA6C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47" y="1877607"/>
            <a:ext cx="1217228" cy="11464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ABF46A-E152-4EB2-99E2-B719523DC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78" y="4663349"/>
            <a:ext cx="1381485" cy="923339"/>
          </a:xfrm>
          <a:prstGeom prst="rect">
            <a:avLst/>
          </a:prstGeom>
        </p:spPr>
      </p:pic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6CC3F9D4-9784-40CE-B33D-06DB897A510A}"/>
              </a:ext>
            </a:extLst>
          </p:cNvPr>
          <p:cNvCxnSpPr>
            <a:stCxn id="12" idx="0"/>
            <a:endCxn id="10" idx="3"/>
          </p:cNvCxnSpPr>
          <p:nvPr/>
        </p:nvCxnSpPr>
        <p:spPr>
          <a:xfrm rot="16200000" flipV="1">
            <a:off x="6060192" y="684620"/>
            <a:ext cx="2212512" cy="574494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83743CB-9CD3-4F7F-9436-889DF99CFEAA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7626905" y="5125019"/>
            <a:ext cx="1721273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3D4F885-05AB-49E9-9733-130B256B620A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>
            <a:off x="4732729" y="5125020"/>
            <a:ext cx="15546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F8B18A-5E8C-48A7-B0B0-04006225170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3685361" y="3024066"/>
            <a:ext cx="0" cy="763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DE0D8F99-7095-4492-8A0E-C134017C01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4171"/>
            <a:ext cx="2073186" cy="1226737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009875F1-28CF-4E75-A586-C4C0964EA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DC449DD-8C5B-4616-AFC8-A9FFE4ABC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83"/>
    </mc:Choice>
    <mc:Fallback>
      <p:transition spd="slow" advTm="54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0" x="6091238" y="2889250"/>
          <p14:tracePt t="544" x="6091238" y="2897188"/>
          <p14:tracePt t="578" x="6091238" y="2906713"/>
          <p14:tracePt t="592" x="6091238" y="2914650"/>
          <p14:tracePt t="607" x="6100763" y="2922588"/>
          <p14:tracePt t="616" x="6100763" y="2932113"/>
          <p14:tracePt t="622" x="6108700" y="2940050"/>
          <p14:tracePt t="632" x="6108700" y="2949575"/>
          <p14:tracePt t="642" x="6108700" y="2965450"/>
          <p14:tracePt t="648" x="6116638" y="2965450"/>
          <p14:tracePt t="657" x="6126163" y="2974975"/>
          <p14:tracePt t="865" x="6126163" y="2982913"/>
          <p14:tracePt t="872" x="6126163" y="2990850"/>
          <p14:tracePt t="897" x="6126163" y="3000375"/>
          <p14:tracePt t="1035" x="6126163" y="3008313"/>
          <p14:tracePt t="1059" x="6134100" y="3008313"/>
          <p14:tracePt t="3911" x="6142038" y="3016250"/>
          <p14:tracePt t="3918" x="6142038" y="3025775"/>
          <p14:tracePt t="3926" x="6151563" y="3025775"/>
          <p14:tracePt t="3934" x="6151563" y="3033713"/>
          <p14:tracePt t="3950" x="6159500" y="3041650"/>
          <p14:tracePt t="3958" x="6167438" y="3051175"/>
          <p14:tracePt t="3982" x="6176963" y="3059113"/>
          <p14:tracePt t="3990" x="6176963" y="3067050"/>
          <p14:tracePt t="3998" x="6184900" y="3067050"/>
          <p14:tracePt t="4014" x="6194425" y="3076575"/>
          <p14:tracePt t="4024" x="6194425" y="3084513"/>
          <p14:tracePt t="4040" x="6202363" y="3094038"/>
          <p14:tracePt t="4209" x="6210300" y="3094038"/>
          <p14:tracePt t="4348" x="6210300" y="3101975"/>
          <p14:tracePt t="4354" x="6219825" y="3101975"/>
          <p14:tracePt t="4371" x="6227763" y="3109913"/>
          <p14:tracePt t="4378" x="6235700" y="3109913"/>
          <p14:tracePt t="4394" x="6245225" y="3109913"/>
          <p14:tracePt t="4403" x="6253163" y="3119438"/>
          <p14:tracePt t="4420" x="6261100" y="3127375"/>
          <p14:tracePt t="4426" x="6270625" y="3127375"/>
          <p14:tracePt t="4434" x="6278563" y="3127375"/>
          <p14:tracePt t="4442" x="6278563" y="3135313"/>
          <p14:tracePt t="4450" x="6286500" y="3135313"/>
          <p14:tracePt t="4458" x="6296025" y="3135313"/>
          <p14:tracePt t="4474" x="6303963" y="3135313"/>
          <p14:tracePt t="4482" x="6311900" y="3135313"/>
          <p14:tracePt t="4492" x="6321425" y="3135313"/>
          <p14:tracePt t="4732" x="6321425" y="3144838"/>
          <p14:tracePt t="4740" x="6329363" y="3144838"/>
          <p14:tracePt t="4748" x="6338888" y="3152775"/>
          <p14:tracePt t="4764" x="6354763" y="3170238"/>
          <p14:tracePt t="4772" x="6364288" y="3170238"/>
          <p14:tracePt t="4780" x="6372225" y="3186113"/>
          <p14:tracePt t="4788" x="6380163" y="3186113"/>
          <p14:tracePt t="4796" x="6389688" y="3186113"/>
          <p14:tracePt t="4812" x="6389688" y="3195638"/>
          <p14:tracePt t="4821" x="6397625" y="3195638"/>
          <p14:tracePt t="4861" x="6397625" y="3203575"/>
          <p14:tracePt t="4869" x="6405563" y="3203575"/>
          <p14:tracePt t="4991" x="6415088" y="3203575"/>
          <p14:tracePt t="5006" x="6423025" y="3203575"/>
          <p14:tracePt t="5022" x="6430963" y="3203575"/>
          <p14:tracePt t="7962" x="6440488" y="3203575"/>
          <p14:tracePt t="9414" x="6448425" y="3203575"/>
          <p14:tracePt t="9421" x="6456363" y="3203575"/>
          <p14:tracePt t="9428" x="6473825" y="3203575"/>
          <p14:tracePt t="9438" x="6508750" y="3203575"/>
          <p14:tracePt t="9446" x="6534150" y="3203575"/>
          <p14:tracePt t="9454" x="6575425" y="3203575"/>
          <p14:tracePt t="9463" x="6635750" y="3203575"/>
          <p14:tracePt t="9470" x="6711950" y="3195638"/>
          <p14:tracePt t="9479" x="6754813" y="3186113"/>
          <p14:tracePt t="9486" x="6805613" y="3186113"/>
          <p14:tracePt t="9495" x="6831013" y="3178175"/>
          <p14:tracePt t="9502" x="6881813" y="3160713"/>
          <p14:tracePt t="9510" x="6899275" y="3160713"/>
          <p14:tracePt t="9518" x="6907213" y="3152775"/>
          <p14:tracePt t="9526" x="6915150" y="3144838"/>
          <p14:tracePt t="9534" x="6924675" y="3144838"/>
          <p14:tracePt t="9542" x="6932613" y="3144838"/>
          <p14:tracePt t="9550" x="6932613" y="3135313"/>
          <p14:tracePt t="10139" x="6942138" y="3135313"/>
          <p14:tracePt t="10146" x="6950075" y="3135313"/>
          <p14:tracePt t="10154" x="6958013" y="3127375"/>
          <p14:tracePt t="10162" x="6975475" y="3119438"/>
          <p14:tracePt t="10170" x="6992938" y="3119438"/>
          <p14:tracePt t="10179" x="7000875" y="3109913"/>
          <p14:tracePt t="10186" x="7018338" y="3101975"/>
          <p14:tracePt t="10195" x="7034213" y="3101975"/>
          <p14:tracePt t="10202" x="7051675" y="3101975"/>
          <p14:tracePt t="10211" x="7069138" y="3094038"/>
          <p14:tracePt t="10218" x="7085013" y="3094038"/>
          <p14:tracePt t="10228" x="7102475" y="3084513"/>
          <p14:tracePt t="10234" x="7127875" y="3084513"/>
          <p14:tracePt t="10242" x="7153275" y="3084513"/>
          <p14:tracePt t="10259" x="7170738" y="3084513"/>
          <p14:tracePt t="10267" x="7188200" y="3076575"/>
          <p14:tracePt t="10274" x="7196138" y="3076575"/>
          <p14:tracePt t="10285" x="7213600" y="3076575"/>
          <p14:tracePt t="10294" x="7221538" y="3076575"/>
          <p14:tracePt t="10300" x="7239000" y="3067050"/>
          <p14:tracePt t="10308" x="7264400" y="3067050"/>
          <p14:tracePt t="10316" x="7272338" y="3067050"/>
          <p14:tracePt t="10324" x="7297738" y="3059113"/>
          <p14:tracePt t="10332" x="7323138" y="3059113"/>
          <p14:tracePt t="10340" x="7340600" y="3051175"/>
          <p14:tracePt t="10348" x="7358063" y="3051175"/>
          <p14:tracePt t="10356" x="7373938" y="3041650"/>
          <p14:tracePt t="10364" x="7391400" y="3041650"/>
          <p14:tracePt t="10372" x="7400925" y="3041650"/>
          <p14:tracePt t="10380" x="7416800" y="3033713"/>
          <p14:tracePt t="10388" x="7434263" y="3025775"/>
          <p14:tracePt t="10396" x="7434263" y="3016250"/>
          <p14:tracePt t="10404" x="7451725" y="3008313"/>
          <p14:tracePt t="10421" x="7451725" y="3000375"/>
          <p14:tracePt t="10429" x="7451725" y="2990850"/>
          <p14:tracePt t="10444" x="7451725" y="2982913"/>
          <p14:tracePt t="10452" x="7451725" y="2974975"/>
          <p14:tracePt t="10461" x="7451725" y="2965450"/>
          <p14:tracePt t="10478" x="7451725" y="2949575"/>
          <p14:tracePt t="10485" x="7451725" y="2940050"/>
          <p14:tracePt t="10501" x="7459663" y="2940050"/>
          <p14:tracePt t="10517" x="7459663" y="2932113"/>
          <p14:tracePt t="10548" x="7459663" y="2922588"/>
          <p14:tracePt t="10580" x="7459663" y="2914650"/>
          <p14:tracePt t="10590" x="7459663" y="2906713"/>
          <p14:tracePt t="10598" x="7467600" y="2906713"/>
          <p14:tracePt t="10604" x="7467600" y="2897188"/>
          <p14:tracePt t="10622" x="7477125" y="2889250"/>
          <p14:tracePt t="10630" x="7477125" y="2881313"/>
          <p14:tracePt t="10638" x="7485063" y="2871788"/>
          <p14:tracePt t="10646" x="7485063" y="2863850"/>
          <p14:tracePt t="10654" x="7485063" y="2855913"/>
          <p14:tracePt t="10662" x="7493000" y="2855913"/>
          <p14:tracePt t="10696" x="7493000" y="2846388"/>
          <p14:tracePt t="10719" x="7502525" y="2846388"/>
          <p14:tracePt t="10743" x="7518400" y="2846388"/>
          <p14:tracePt t="10751" x="7527925" y="2838450"/>
          <p14:tracePt t="10759" x="7535863" y="2830513"/>
          <p14:tracePt t="10766" x="7553325" y="2830513"/>
          <p14:tracePt t="10774" x="7561263" y="2830513"/>
          <p14:tracePt t="10782" x="7570788" y="2830513"/>
          <p14:tracePt t="10790" x="7586663" y="2820988"/>
          <p14:tracePt t="10798" x="7596188" y="2820988"/>
          <p14:tracePt t="10806" x="7612063" y="2813050"/>
          <p14:tracePt t="10814" x="7629525" y="2805113"/>
          <p14:tracePt t="10822" x="7662863" y="2787650"/>
          <p14:tracePt t="10833" x="7688263" y="2778125"/>
          <p14:tracePt t="10838" x="7740650" y="2752725"/>
          <p14:tracePt t="10846" x="7816850" y="2711450"/>
          <p14:tracePt t="10854" x="7885113" y="2651125"/>
          <p14:tracePt t="10864" x="7935913" y="2592388"/>
          <p14:tracePt t="10872" x="7969250" y="2524125"/>
          <p14:tracePt t="10881" x="7977188" y="2489200"/>
          <p14:tracePt t="10889" x="7977188" y="2405063"/>
          <p14:tracePt t="10896" x="7977188" y="2354263"/>
          <p14:tracePt t="10904" x="7977188" y="2235200"/>
          <p14:tracePt t="10912" x="7951788" y="2133600"/>
          <p14:tracePt t="10920" x="7885113" y="1946275"/>
          <p14:tracePt t="10928" x="7824788" y="1827213"/>
          <p14:tracePt t="10936" x="7766050" y="1690688"/>
          <p14:tracePt t="10944" x="7705725" y="1563688"/>
          <p14:tracePt t="10952" x="7637463" y="1444625"/>
          <p14:tracePt t="10961" x="7553325" y="1343025"/>
          <p14:tracePt t="10968" x="7459663" y="1231900"/>
          <p14:tracePt t="10976" x="7332663" y="1122363"/>
          <p14:tracePt t="10984" x="7178675" y="993775"/>
          <p14:tracePt t="10994" x="7034213" y="900113"/>
          <p14:tracePt t="11000" x="6873875" y="815975"/>
          <p14:tracePt t="11008" x="6737350" y="773113"/>
          <p14:tracePt t="11016" x="6610350" y="722313"/>
          <p14:tracePt t="11024" x="6559550" y="714375"/>
          <p14:tracePt t="11032" x="6534150" y="714375"/>
          <p14:tracePt t="11040" x="6516688" y="714375"/>
          <p14:tracePt t="11048" x="6499225" y="739775"/>
          <p14:tracePt t="11056" x="6491288" y="773113"/>
          <p14:tracePt t="11064" x="6473825" y="841375"/>
          <p14:tracePt t="11072" x="6440488" y="942975"/>
          <p14:tracePt t="11080" x="6415088" y="1011238"/>
          <p14:tracePt t="11088" x="6389688" y="1138238"/>
          <p14:tracePt t="11097" x="6372225" y="1216025"/>
          <p14:tracePt t="11104" x="6372225" y="1282700"/>
          <p14:tracePt t="11112" x="6372225" y="1427163"/>
          <p14:tracePt t="11122" x="6372225" y="1520825"/>
          <p14:tracePt t="11144" x="6423025" y="1716088"/>
          <p14:tracePt t="11146" x="6473825" y="1801813"/>
          <p14:tracePt t="11154" x="6567488" y="1911350"/>
          <p14:tracePt t="11162" x="6678613" y="1979613"/>
          <p14:tracePt t="11170" x="6780213" y="2030413"/>
          <p14:tracePt t="11179" x="6899275" y="2073275"/>
          <p14:tracePt t="11186" x="6983413" y="2098675"/>
          <p14:tracePt t="11194" x="7127875" y="2108200"/>
          <p14:tracePt t="11202" x="7196138" y="2108200"/>
          <p14:tracePt t="11211" x="7323138" y="2090738"/>
          <p14:tracePt t="11218" x="7391400" y="2073275"/>
          <p14:tracePt t="11228" x="7442200" y="2022475"/>
          <p14:tracePt t="11235" x="7467600" y="1971675"/>
          <p14:tracePt t="11244" x="7493000" y="1911350"/>
          <p14:tracePt t="11250" x="7493000" y="1835150"/>
          <p14:tracePt t="11260" x="7493000" y="1751013"/>
          <p14:tracePt t="11266" x="7493000" y="1665288"/>
          <p14:tracePt t="11274" x="7485063" y="1597025"/>
          <p14:tracePt t="11283" x="7459663" y="1520825"/>
          <p14:tracePt t="11291" x="7416800" y="1452563"/>
          <p14:tracePt t="11298" x="7348538" y="1376363"/>
          <p14:tracePt t="11306" x="7281863" y="1333500"/>
          <p14:tracePt t="11314" x="7188200" y="1274763"/>
          <p14:tracePt t="11322" x="7077075" y="1231900"/>
          <p14:tracePt t="11330" x="6932613" y="1198563"/>
          <p14:tracePt t="11338" x="6788150" y="1173163"/>
          <p14:tracePt t="11346" x="6643688" y="1173163"/>
          <p14:tracePt t="11354" x="6575425" y="1173163"/>
          <p14:tracePt t="11362" x="6499225" y="1216025"/>
          <p14:tracePt t="11370" x="6456363" y="1241425"/>
          <p14:tracePt t="11378" x="6415088" y="1317625"/>
          <p14:tracePt t="11386" x="6389688" y="1385888"/>
          <p14:tracePt t="11394" x="6338888" y="1512888"/>
          <p14:tracePt t="11403" x="6303963" y="1614488"/>
          <p14:tracePt t="11412" x="6278563" y="1716088"/>
          <p14:tracePt t="11420" x="6261100" y="1819275"/>
          <p14:tracePt t="11427" x="6261100" y="1903413"/>
          <p14:tracePt t="11436" x="6261100" y="1979613"/>
          <p14:tracePt t="11444" x="6296025" y="2108200"/>
          <p14:tracePt t="11452" x="6338888" y="2166938"/>
          <p14:tracePt t="11461" x="6397625" y="2235200"/>
          <p14:tracePt t="11468" x="6473825" y="2303463"/>
          <p14:tracePt t="11476" x="6592888" y="2354263"/>
          <p14:tracePt t="11484" x="6704013" y="2387600"/>
          <p14:tracePt t="11493" x="6864350" y="2413000"/>
          <p14:tracePt t="11500" x="7077075" y="2422525"/>
          <p14:tracePt t="11510" x="7178675" y="2422525"/>
          <p14:tracePt t="11516" x="7348538" y="2422525"/>
          <p14:tracePt t="11525" x="7467600" y="2397125"/>
          <p14:tracePt t="11532" x="7612063" y="2344738"/>
          <p14:tracePt t="11540" x="7688263" y="2303463"/>
          <p14:tracePt t="11548" x="7756525" y="2252663"/>
          <p14:tracePt t="11556" x="7799388" y="2184400"/>
          <p14:tracePt t="11564" x="7867650" y="2065338"/>
          <p14:tracePt t="11572" x="7885113" y="1997075"/>
          <p14:tracePt t="11580" x="7893050" y="1920875"/>
          <p14:tracePt t="11588" x="7893050" y="1852613"/>
          <p14:tracePt t="11596" x="7893050" y="1793875"/>
          <p14:tracePt t="11604" x="7893050" y="1708150"/>
          <p14:tracePt t="11612" x="7893050" y="1657350"/>
          <p14:tracePt t="11620" x="7867650" y="1597025"/>
          <p14:tracePt t="11628" x="7850188" y="1555750"/>
          <p14:tracePt t="11636" x="7816850" y="1504950"/>
          <p14:tracePt t="11644" x="7807325" y="1477963"/>
          <p14:tracePt t="11652" x="7791450" y="1452563"/>
          <p14:tracePt t="11660" x="7766050" y="1436688"/>
          <p14:tracePt t="11668" x="7740650" y="1411288"/>
          <p14:tracePt t="11677" x="7723188" y="1401763"/>
          <p14:tracePt t="11684" x="7688263" y="1385888"/>
          <p14:tracePt t="11694" x="7680325" y="1368425"/>
          <p14:tracePt t="11700" x="7629525" y="1343025"/>
          <p14:tracePt t="11711" x="7604125" y="1333500"/>
          <p14:tracePt t="11718" x="7561263" y="1317625"/>
          <p14:tracePt t="11727" x="7527925" y="1292225"/>
          <p14:tracePt t="11734" x="7493000" y="1292225"/>
          <p14:tracePt t="11743" x="7459663" y="1282700"/>
          <p14:tracePt t="11750" x="7373938" y="1266825"/>
          <p14:tracePt t="11759" x="7315200" y="1257300"/>
          <p14:tracePt t="11766" x="7256463" y="1257300"/>
          <p14:tracePt t="11777" x="7188200" y="1257300"/>
          <p14:tracePt t="11782" x="7102475" y="1257300"/>
          <p14:tracePt t="11790" x="7026275" y="1257300"/>
          <p14:tracePt t="11798" x="6942138" y="1257300"/>
          <p14:tracePt t="11806" x="6881813" y="1282700"/>
          <p14:tracePt t="11814" x="6848475" y="1300163"/>
          <p14:tracePt t="11822" x="6788150" y="1317625"/>
          <p14:tracePt t="11831" x="6737350" y="1350963"/>
          <p14:tracePt t="11838" x="6686550" y="1393825"/>
          <p14:tracePt t="11847" x="6643688" y="1427163"/>
          <p14:tracePt t="11854" x="6618288" y="1452563"/>
          <p14:tracePt t="11862" x="6584950" y="1504950"/>
          <p14:tracePt t="11871" x="6550025" y="1563688"/>
          <p14:tracePt t="11878" x="6534150" y="1589088"/>
          <p14:tracePt t="11886" x="6516688" y="1649413"/>
          <p14:tracePt t="11894" x="6491288" y="1725613"/>
          <p14:tracePt t="11902" x="6483350" y="1741488"/>
          <p14:tracePt t="11910" x="6473825" y="1809750"/>
          <p14:tracePt t="11918" x="6473825" y="1835150"/>
          <p14:tracePt t="11927" x="6473825" y="1895475"/>
          <p14:tracePt t="11934" x="6483350" y="1971675"/>
          <p14:tracePt t="11943" x="6491288" y="2005013"/>
          <p14:tracePt t="11950" x="6499225" y="2030413"/>
          <p14:tracePt t="11960" x="6542088" y="2082800"/>
          <p14:tracePt t="11966" x="6559550" y="2108200"/>
          <p14:tracePt t="11976" x="6600825" y="2149475"/>
          <p14:tracePt t="11982" x="6618288" y="2159000"/>
          <p14:tracePt t="11990" x="6669088" y="2200275"/>
          <p14:tracePt t="12001" x="6678613" y="2209800"/>
          <p14:tracePt t="12006" x="6711950" y="2227263"/>
          <p14:tracePt t="12016" x="6729413" y="2235200"/>
          <p14:tracePt t="12026" x="6788150" y="2252663"/>
          <p14:tracePt t="12032" x="6848475" y="2260600"/>
          <p14:tracePt t="12042" x="6889750" y="2268538"/>
          <p14:tracePt t="12048" x="6950075" y="2268538"/>
          <p14:tracePt t="12056" x="7077075" y="2268538"/>
          <p14:tracePt t="12064" x="7145338" y="2268538"/>
          <p14:tracePt t="12072" x="7221538" y="2268538"/>
          <p14:tracePt t="12080" x="7281863" y="2260600"/>
          <p14:tracePt t="12088" x="7323138" y="2235200"/>
          <p14:tracePt t="12096" x="7373938" y="2217738"/>
          <p14:tracePt t="12104" x="7426325" y="2192338"/>
          <p14:tracePt t="12112" x="7477125" y="2149475"/>
          <p14:tracePt t="12120" x="7502525" y="2124075"/>
          <p14:tracePt t="12128" x="7545388" y="2073275"/>
          <p14:tracePt t="12144" x="7596188" y="1989138"/>
          <p14:tracePt t="12152" x="7637463" y="1946275"/>
          <p14:tracePt t="12160" x="7662863" y="1911350"/>
          <p14:tracePt t="12168" x="7672388" y="1895475"/>
          <p14:tracePt t="12177" x="7688263" y="1870075"/>
          <p14:tracePt t="12184" x="7697788" y="1835150"/>
          <p14:tracePt t="12200" x="7697788" y="1801813"/>
          <p14:tracePt t="12209" x="7697788" y="1776413"/>
          <p14:tracePt t="12216" x="7697788" y="1758950"/>
          <p14:tracePt t="12225" x="7697788" y="1725613"/>
          <p14:tracePt t="12232" x="7697788" y="1682750"/>
          <p14:tracePt t="12243" x="7697788" y="1674813"/>
          <p14:tracePt t="12248" x="7680325" y="1639888"/>
          <p14:tracePt t="12256" x="7672388" y="1622425"/>
          <p14:tracePt t="12265" x="7646988" y="1589088"/>
          <p14:tracePt t="12275" x="7637463" y="1571625"/>
          <p14:tracePt t="12282" x="7596188" y="1530350"/>
          <p14:tracePt t="12291" x="7561263" y="1495425"/>
          <p14:tracePt t="12298" x="7502525" y="1452563"/>
          <p14:tracePt t="12306" x="7459663" y="1436688"/>
          <p14:tracePt t="12314" x="7416800" y="1419225"/>
          <p14:tracePt t="12322" x="7366000" y="1385888"/>
          <p14:tracePt t="12330" x="7315200" y="1368425"/>
          <p14:tracePt t="12338" x="7256463" y="1360488"/>
          <p14:tracePt t="12346" x="7246938" y="1350963"/>
          <p14:tracePt t="12354" x="7178675" y="1343025"/>
          <p14:tracePt t="12362" x="7102475" y="1333500"/>
          <p14:tracePt t="12370" x="7034213" y="1333500"/>
          <p14:tracePt t="12378" x="6958013" y="1333500"/>
          <p14:tracePt t="12386" x="6907213" y="1333500"/>
          <p14:tracePt t="12394" x="6881813" y="1333500"/>
          <p14:tracePt t="12402" x="6813550" y="1343025"/>
          <p14:tracePt t="12410" x="6762750" y="1360488"/>
          <p14:tracePt t="12418" x="6745288" y="1368425"/>
          <p14:tracePt t="12426" x="6694488" y="1385888"/>
          <p14:tracePt t="12434" x="6643688" y="1419225"/>
          <p14:tracePt t="12443" x="6626225" y="1427163"/>
          <p14:tracePt t="12450" x="6575425" y="1477963"/>
          <p14:tracePt t="12460" x="6550025" y="1504950"/>
          <p14:tracePt t="12466" x="6499225" y="1571625"/>
          <p14:tracePt t="12476" x="6473825" y="1589088"/>
          <p14:tracePt t="12482" x="6405563" y="1674813"/>
          <p14:tracePt t="12493" x="6380163" y="1708150"/>
          <p14:tracePt t="12498" x="6321425" y="1801813"/>
          <p14:tracePt t="12510" x="6303963" y="1852613"/>
          <p14:tracePt t="12514" x="6270625" y="1938338"/>
          <p14:tracePt t="12522" x="6261100" y="1971675"/>
          <p14:tracePt t="12530" x="6235700" y="2055813"/>
          <p14:tracePt t="12538" x="6235700" y="2090738"/>
          <p14:tracePt t="12546" x="6235700" y="2124075"/>
          <p14:tracePt t="12554" x="6235700" y="2200275"/>
          <p14:tracePt t="12564" x="6235700" y="2217738"/>
          <p14:tracePt t="12572" x="6245225" y="2278063"/>
          <p14:tracePt t="12580" x="6253163" y="2303463"/>
          <p14:tracePt t="12588" x="6261100" y="2311400"/>
          <p14:tracePt t="12596" x="6278563" y="2362200"/>
          <p14:tracePt t="12604" x="6286500" y="2362200"/>
          <p14:tracePt t="12612" x="6296025" y="2379663"/>
          <p14:tracePt t="12620" x="6311900" y="2405063"/>
          <p14:tracePt t="12628" x="6321425" y="2422525"/>
          <p14:tracePt t="12636" x="6338888" y="2422525"/>
          <p14:tracePt t="12644" x="6346825" y="2430463"/>
          <p14:tracePt t="12652" x="6354763" y="2447925"/>
          <p14:tracePt t="12660" x="6372225" y="2455863"/>
          <p14:tracePt t="12676" x="6380163" y="2455863"/>
          <p14:tracePt t="12684" x="6380163" y="2463800"/>
          <p14:tracePt t="12692" x="6389688" y="2473325"/>
          <p14:tracePt t="12700" x="6397625" y="2473325"/>
          <p14:tracePt t="12717" x="6405563" y="2473325"/>
          <p14:tracePt t="12726" x="6423025" y="2489200"/>
          <p14:tracePt t="12732" x="6430963" y="2498725"/>
          <p14:tracePt t="12741" x="6448425" y="2506663"/>
          <p14:tracePt t="12748" x="6456363" y="2506663"/>
          <p14:tracePt t="12758" x="6465888" y="2506663"/>
          <p14:tracePt t="12764" x="6473825" y="2516188"/>
          <p14:tracePt t="12773" x="6483350" y="2524125"/>
          <p14:tracePt t="12780" x="6491288" y="2524125"/>
          <p14:tracePt t="12788" x="6508750" y="2532063"/>
          <p14:tracePt t="12796" x="6524625" y="2541588"/>
          <p14:tracePt t="12804" x="6534150" y="2541588"/>
          <p14:tracePt t="12812" x="6542088" y="2541588"/>
          <p14:tracePt t="12821" x="6559550" y="2541588"/>
          <p14:tracePt t="12828" x="6567488" y="2549525"/>
          <p14:tracePt t="12836" x="6584950" y="2557463"/>
          <p14:tracePt t="12845" x="6600825" y="2557463"/>
          <p14:tracePt t="12855" x="6600825" y="2566988"/>
          <p14:tracePt t="12862" x="6610350" y="2566988"/>
          <p14:tracePt t="12870" x="6626225" y="2574925"/>
          <p14:tracePt t="12887" x="6635750" y="2574925"/>
          <p14:tracePt t="12894" x="6653213" y="2574925"/>
          <p14:tracePt t="12910" x="6661150" y="2574925"/>
          <p14:tracePt t="12918" x="6669088" y="2574925"/>
          <p14:tracePt t="12943" x="6678613" y="2574925"/>
          <p14:tracePt t="13265" x="6678613" y="2582863"/>
          <p14:tracePt t="13281" x="6678613" y="2592388"/>
          <p14:tracePt t="13296" x="6686550" y="2592388"/>
          <p14:tracePt t="13304" x="6686550" y="2608263"/>
          <p14:tracePt t="13312" x="6686550" y="2625725"/>
          <p14:tracePt t="13320" x="6686550" y="2633663"/>
          <p14:tracePt t="13328" x="6694488" y="2651125"/>
          <p14:tracePt t="13336" x="6694488" y="2686050"/>
          <p14:tracePt t="13344" x="6694488" y="2711450"/>
          <p14:tracePt t="13352" x="6694488" y="2778125"/>
          <p14:tracePt t="13360" x="6694488" y="2820988"/>
          <p14:tracePt t="13368" x="6704013" y="2897188"/>
          <p14:tracePt t="13376" x="6711950" y="3008313"/>
          <p14:tracePt t="13384" x="6729413" y="3127375"/>
          <p14:tracePt t="13392" x="6745288" y="3254375"/>
          <p14:tracePt t="13400" x="6770688" y="3330575"/>
          <p14:tracePt t="13408" x="6797675" y="3467100"/>
          <p14:tracePt t="13418" x="6813550" y="3568700"/>
          <p14:tracePt t="13426" x="6848475" y="3687763"/>
          <p14:tracePt t="13434" x="6889750" y="3875088"/>
          <p14:tracePt t="13442" x="6924675" y="3976688"/>
          <p14:tracePt t="13450" x="6958013" y="4062413"/>
          <p14:tracePt t="13458" x="6983413" y="4146550"/>
          <p14:tracePt t="13466" x="7008813" y="4214813"/>
          <p14:tracePt t="13475" x="7034213" y="4275138"/>
          <p14:tracePt t="13482" x="7051675" y="4325938"/>
          <p14:tracePt t="13491" x="7059613" y="4341813"/>
          <p14:tracePt t="13498" x="7077075" y="4359275"/>
          <p14:tracePt t="13507" x="7077075" y="4368800"/>
          <p14:tracePt t="13540" x="7077075" y="4359275"/>
          <p14:tracePt t="13555" x="7077075" y="4341813"/>
          <p14:tracePt t="13562" x="7059613" y="4316413"/>
          <p14:tracePt t="13579" x="7051675" y="4300538"/>
          <p14:tracePt t="13586" x="7043738" y="4291013"/>
          <p14:tracePt t="13594" x="7034213" y="4291013"/>
          <p14:tracePt t="13602" x="7008813" y="4283075"/>
          <p14:tracePt t="13610" x="7000875" y="4283075"/>
          <p14:tracePt t="13618" x="6942138" y="4283075"/>
          <p14:tracePt t="13626" x="6881813" y="4300538"/>
          <p14:tracePt t="13634" x="6856413" y="4308475"/>
          <p14:tracePt t="13642" x="6813550" y="4359275"/>
          <p14:tracePt t="13650" x="6797675" y="4376738"/>
          <p14:tracePt t="13658" x="6770688" y="4445000"/>
          <p14:tracePt t="13666" x="6754813" y="4460875"/>
          <p14:tracePt t="13674" x="6729413" y="4546600"/>
          <p14:tracePt t="13682" x="6719888" y="4630738"/>
          <p14:tracePt t="13691" x="6704013" y="4716463"/>
          <p14:tracePt t="13698" x="6704013" y="4802188"/>
          <p14:tracePt t="13708" x="6704013" y="4919663"/>
          <p14:tracePt t="13714" x="6704013" y="5048250"/>
          <p14:tracePt t="13724" x="6711950" y="5091113"/>
          <p14:tracePt t="13732" x="6762750" y="5218113"/>
          <p14:tracePt t="13741" x="6831013" y="5353050"/>
          <p14:tracePt t="13748" x="6942138" y="5507038"/>
          <p14:tracePt t="13757" x="7008813" y="5557838"/>
          <p14:tracePt t="13764" x="7069138" y="5616575"/>
          <p14:tracePt t="13773" x="7162800" y="5659438"/>
          <p14:tracePt t="13780" x="7213600" y="5676900"/>
          <p14:tracePt t="13789" x="7239000" y="5684838"/>
          <p14:tracePt t="13796" x="7264400" y="5684838"/>
          <p14:tracePt t="13804" x="7289800" y="5684838"/>
          <p14:tracePt t="13812" x="7307263" y="5668963"/>
          <p14:tracePt t="13820" x="7315200" y="5659438"/>
          <p14:tracePt t="13828" x="7315200" y="5626100"/>
          <p14:tracePt t="13836" x="7332663" y="5575300"/>
          <p14:tracePt t="13844" x="7340600" y="5514975"/>
          <p14:tracePt t="13852" x="7340600" y="5430838"/>
          <p14:tracePt t="13860" x="7348538" y="5405438"/>
          <p14:tracePt t="13868" x="7348538" y="5319713"/>
          <p14:tracePt t="13876" x="7348538" y="5243513"/>
          <p14:tracePt t="13884" x="7348538" y="5183188"/>
          <p14:tracePt t="13892" x="7348538" y="5167313"/>
          <p14:tracePt t="13900" x="7332663" y="5116513"/>
          <p14:tracePt t="13908" x="7297738" y="5064125"/>
          <p14:tracePt t="13916" x="7281863" y="5048250"/>
          <p14:tracePt t="13924" x="7229475" y="5005388"/>
          <p14:tracePt t="13932" x="7162800" y="4962525"/>
          <p14:tracePt t="13941" x="7085013" y="4946650"/>
          <p14:tracePt t="13948" x="7000875" y="4919663"/>
          <p14:tracePt t="13956" x="6899275" y="4911725"/>
          <p14:tracePt t="13964" x="6797675" y="4911725"/>
          <p14:tracePt t="13973" x="6686550" y="4911725"/>
          <p14:tracePt t="13980" x="6584950" y="4911725"/>
          <p14:tracePt t="13990" x="6559550" y="4911725"/>
          <p14:tracePt t="13998" x="6491288" y="4919663"/>
          <p14:tracePt t="14006" x="6397625" y="4954588"/>
          <p14:tracePt t="14012" x="6338888" y="4997450"/>
          <p14:tracePt t="14024" x="6311900" y="5022850"/>
          <p14:tracePt t="14030" x="6245225" y="5073650"/>
          <p14:tracePt t="14040" x="6202363" y="5141913"/>
          <p14:tracePt t="14046" x="6184900" y="5167313"/>
          <p14:tracePt t="14056" x="6167438" y="5218113"/>
          <p14:tracePt t="14062" x="6159500" y="5243513"/>
          <p14:tracePt t="14070" x="6159500" y="5294313"/>
          <p14:tracePt t="14079" x="6151563" y="5345113"/>
          <p14:tracePt t="14086" x="6151563" y="5362575"/>
          <p14:tracePt t="14094" x="6151563" y="5405438"/>
          <p14:tracePt t="14102" x="6159500" y="5430838"/>
          <p14:tracePt t="14110" x="6176963" y="5472113"/>
          <p14:tracePt t="14118" x="6184900" y="5497513"/>
          <p14:tracePt t="14126" x="6202363" y="5514975"/>
          <p14:tracePt t="14140" x="6245225" y="5565775"/>
          <p14:tracePt t="14142" x="6261100" y="5583238"/>
          <p14:tracePt t="14150" x="6329363" y="5626100"/>
          <p14:tracePt t="14158" x="6354763" y="5641975"/>
          <p14:tracePt t="14166" x="6456363" y="5668963"/>
          <p14:tracePt t="14174" x="6550025" y="5694363"/>
          <p14:tracePt t="14182" x="6635750" y="5702300"/>
          <p14:tracePt t="14190" x="6745288" y="5719763"/>
          <p14:tracePt t="14198" x="6856413" y="5719763"/>
          <p14:tracePt t="14207" x="6958013" y="5710238"/>
          <p14:tracePt t="14214" x="7077075" y="5694363"/>
          <p14:tracePt t="14222" x="7153275" y="5668963"/>
          <p14:tracePt t="14230" x="7213600" y="5634038"/>
          <p14:tracePt t="14239" x="7264400" y="5600700"/>
          <p14:tracePt t="14246" x="7272338" y="5575300"/>
          <p14:tracePt t="14257" x="7281863" y="5549900"/>
          <p14:tracePt t="14262" x="7289800" y="5514975"/>
          <p14:tracePt t="14274" x="7289800" y="5489575"/>
          <p14:tracePt t="14280" x="7289800" y="5456238"/>
          <p14:tracePt t="14289" x="7289800" y="5395913"/>
          <p14:tracePt t="14296" x="7289800" y="5345113"/>
          <p14:tracePt t="14305" x="7289800" y="5294313"/>
          <p14:tracePt t="14312" x="7264400" y="5208588"/>
          <p14:tracePt t="14322" x="7246938" y="5149850"/>
          <p14:tracePt t="14328" x="7213600" y="5073650"/>
          <p14:tracePt t="14336" x="7170738" y="4997450"/>
          <p14:tracePt t="14344" x="7112000" y="4929188"/>
          <p14:tracePt t="14352" x="7069138" y="4878388"/>
          <p14:tracePt t="14360" x="7008813" y="4810125"/>
          <p14:tracePt t="14368" x="6932613" y="4759325"/>
          <p14:tracePt t="14376" x="6881813" y="4724400"/>
          <p14:tracePt t="14384" x="6831013" y="4699000"/>
          <p14:tracePt t="14392" x="6729413" y="4665663"/>
          <p14:tracePt t="14400" x="6669088" y="4640263"/>
          <p14:tracePt t="14408" x="6575425" y="4630738"/>
          <p14:tracePt t="14416" x="6491288" y="4630738"/>
          <p14:tracePt t="14424" x="6397625" y="4630738"/>
          <p14:tracePt t="14432" x="6278563" y="4657725"/>
          <p14:tracePt t="14440" x="6219825" y="4691063"/>
          <p14:tracePt t="14448" x="6126163" y="4759325"/>
          <p14:tracePt t="14456" x="6057900" y="4802188"/>
          <p14:tracePt t="14464" x="5989638" y="4878388"/>
          <p14:tracePt t="14474" x="5946775" y="4929188"/>
          <p14:tracePt t="14480" x="5930900" y="4979988"/>
          <p14:tracePt t="14490" x="5905500" y="5030788"/>
          <p14:tracePt t="14496" x="5880100" y="5116513"/>
          <p14:tracePt t="14505" x="5870575" y="5167313"/>
          <p14:tracePt t="14512" x="5870575" y="5208588"/>
          <p14:tracePt t="14523" x="5870575" y="5260975"/>
          <p14:tracePt t="14528" x="5870575" y="5311775"/>
          <p14:tracePt t="14539" x="5888038" y="5362575"/>
          <p14:tracePt t="14544" x="5921375" y="5405438"/>
          <p14:tracePt t="14552" x="5964238" y="5456238"/>
          <p14:tracePt t="14560" x="5997575" y="5497513"/>
          <p14:tracePt t="14568" x="6024563" y="5507038"/>
          <p14:tracePt t="14578" x="6065838" y="5532438"/>
          <p14:tracePt t="14586" x="6134100" y="5549900"/>
          <p14:tracePt t="14594" x="6194425" y="5565775"/>
          <p14:tracePt t="14602" x="6210300" y="5575300"/>
          <p14:tracePt t="14610" x="6286500" y="5575300"/>
          <p14:tracePt t="14618" x="6389688" y="5575300"/>
          <p14:tracePt t="14626" x="6491288" y="5557838"/>
          <p14:tracePt t="14634" x="6524625" y="5540375"/>
          <p14:tracePt t="14642" x="6626225" y="5507038"/>
          <p14:tracePt t="14650" x="6661150" y="5489575"/>
          <p14:tracePt t="14658" x="6737350" y="5430838"/>
          <p14:tracePt t="14666" x="6805613" y="5380038"/>
          <p14:tracePt t="14674" x="6838950" y="5327650"/>
          <p14:tracePt t="14682" x="6856413" y="5302250"/>
          <p14:tracePt t="14690" x="6873875" y="5260975"/>
          <p14:tracePt t="14698" x="6881813" y="5226050"/>
          <p14:tracePt t="14707" x="6881813" y="5200650"/>
          <p14:tracePt t="14714" x="6881813" y="5183188"/>
          <p14:tracePt t="14723" x="6881813" y="5157788"/>
          <p14:tracePt t="14730" x="6881813" y="5141913"/>
          <p14:tracePt t="14746" x="6881813" y="5132388"/>
          <p14:tracePt t="14756" x="6881813" y="5124450"/>
          <p14:tracePt t="14762" x="6881813" y="5116513"/>
          <p14:tracePt t="14772" x="6881813" y="5106988"/>
          <p14:tracePt t="14779" x="6881813" y="5099050"/>
          <p14:tracePt t="14794" x="6881813" y="5091113"/>
          <p14:tracePt t="14802" x="6881813" y="5081588"/>
          <p14:tracePt t="14810" x="6881813" y="5073650"/>
          <p14:tracePt t="14838" x="6889750" y="5073650"/>
          <p14:tracePt t="15141" x="6899275" y="5073650"/>
          <p14:tracePt t="15150" x="6907213" y="5073650"/>
          <p14:tracePt t="15158" x="6932613" y="5073650"/>
          <p14:tracePt t="15166" x="6942138" y="5073650"/>
          <p14:tracePt t="15174" x="6950075" y="5073650"/>
          <p14:tracePt t="15182" x="6958013" y="5073650"/>
          <p14:tracePt t="15190" x="6967538" y="5073650"/>
          <p14:tracePt t="15206" x="6975475" y="5073650"/>
          <p14:tracePt t="15214" x="6983413" y="5073650"/>
          <p14:tracePt t="15222" x="6992938" y="5073650"/>
          <p14:tracePt t="15239" x="7000875" y="5073650"/>
          <p14:tracePt t="15255" x="7008813" y="5073650"/>
          <p14:tracePt t="15279" x="7018338" y="5073650"/>
          <p14:tracePt t="15287" x="7018338" y="5081588"/>
          <p14:tracePt t="15294" x="7026275" y="5081588"/>
          <p14:tracePt t="15305" x="7034213" y="5091113"/>
          <p14:tracePt t="15321" x="7043738" y="5091113"/>
          <p14:tracePt t="15326" x="7051675" y="5091113"/>
          <p14:tracePt t="15334" x="7051675" y="5099050"/>
          <p14:tracePt t="15342" x="7059613" y="5099050"/>
          <p14:tracePt t="15350" x="7059613" y="5106988"/>
          <p14:tracePt t="15358" x="7069138" y="5106988"/>
          <p14:tracePt t="15366" x="7077075" y="5106988"/>
          <p14:tracePt t="15382" x="7085013" y="5116513"/>
          <p14:tracePt t="15390" x="7094538" y="5116513"/>
          <p14:tracePt t="15408" x="7094538" y="5124450"/>
          <p14:tracePt t="15414" x="7102475" y="5124450"/>
          <p14:tracePt t="15432" x="7112000" y="5124450"/>
          <p14:tracePt t="15489" x="7119938" y="5124450"/>
          <p14:tracePt t="15721" x="7119938" y="5132388"/>
          <p14:tracePt t="15755" x="7127875" y="5132388"/>
          <p14:tracePt t="15771" x="7137400" y="5132388"/>
          <p14:tracePt t="15787" x="7145338" y="5141913"/>
          <p14:tracePt t="15804" x="7153275" y="5141913"/>
          <p14:tracePt t="15810" x="7153275" y="5149850"/>
          <p14:tracePt t="15826" x="7162800" y="5149850"/>
          <p14:tracePt t="15843" x="7170738" y="5149850"/>
          <p14:tracePt t="15858" x="7178675" y="5149850"/>
          <p14:tracePt t="15987" x="7188200" y="5149850"/>
          <p14:tracePt t="16021" x="7188200" y="5157788"/>
          <p14:tracePt t="16028" x="7196138" y="5157788"/>
          <p14:tracePt t="16085" x="7204075" y="5157788"/>
          <p14:tracePt t="16092" x="7213600" y="5157788"/>
          <p14:tracePt t="16101" x="7221538" y="5157788"/>
          <p14:tracePt t="16149" x="7221538" y="5167313"/>
          <p14:tracePt t="17591" x="7229475" y="5167313"/>
          <p14:tracePt t="17687" x="7239000" y="5167313"/>
          <p14:tracePt t="17712" x="7246938" y="5175250"/>
          <p14:tracePt t="17720" x="7256463" y="5175250"/>
          <p14:tracePt t="17728" x="7264400" y="5175250"/>
          <p14:tracePt t="17736" x="7264400" y="5183188"/>
          <p14:tracePt t="17744" x="7272338" y="5183188"/>
          <p14:tracePt t="17752" x="7281863" y="5183188"/>
          <p14:tracePt t="17760" x="7289800" y="5192713"/>
          <p14:tracePt t="17768" x="7297738" y="5192713"/>
          <p14:tracePt t="17785" x="7307263" y="5192713"/>
          <p14:tracePt t="18018" x="7315200" y="5192713"/>
          <p14:tracePt t="18026" x="7323138" y="5192713"/>
          <p14:tracePt t="18034" x="7332663" y="5192713"/>
          <p14:tracePt t="18277" x="7332663" y="5183188"/>
          <p14:tracePt t="18309" x="7340600" y="5183188"/>
          <p14:tracePt t="18317" x="7348538" y="5183188"/>
          <p14:tracePt t="18324" x="7348538" y="5175250"/>
          <p14:tracePt t="18333" x="7348538" y="5167313"/>
          <p14:tracePt t="18340" x="7348538" y="5157788"/>
          <p14:tracePt t="18350" x="7358063" y="5157788"/>
          <p14:tracePt t="18356" x="7358063" y="5149850"/>
          <p14:tracePt t="18364" x="7366000" y="5132388"/>
          <p14:tracePt t="18380" x="7373938" y="5106988"/>
          <p14:tracePt t="18388" x="7373938" y="5099050"/>
          <p14:tracePt t="18396" x="7373938" y="5073650"/>
          <p14:tracePt t="18404" x="7373938" y="5056188"/>
          <p14:tracePt t="18412" x="7373938" y="5038725"/>
          <p14:tracePt t="18420" x="7373938" y="5022850"/>
          <p14:tracePt t="18429" x="7373938" y="5013325"/>
          <p14:tracePt t="18436" x="7373938" y="4987925"/>
          <p14:tracePt t="18444" x="7366000" y="4954588"/>
          <p14:tracePt t="18452" x="7348538" y="4937125"/>
          <p14:tracePt t="18460" x="7332663" y="4911725"/>
          <p14:tracePt t="18468" x="7315200" y="4903788"/>
          <p14:tracePt t="18476" x="7297738" y="4878388"/>
          <p14:tracePt t="18485" x="7256463" y="4843463"/>
          <p14:tracePt t="18492" x="7221538" y="4818063"/>
          <p14:tracePt t="18500" x="7170738" y="4802188"/>
          <p14:tracePt t="18508" x="7137400" y="4784725"/>
          <p14:tracePt t="18517" x="7059613" y="4749800"/>
          <p14:tracePt t="18524" x="7000875" y="4741863"/>
          <p14:tracePt t="18533" x="6942138" y="4733925"/>
          <p14:tracePt t="18540" x="6899275" y="4733925"/>
          <p14:tracePt t="18550" x="6873875" y="4733925"/>
          <p14:tracePt t="18558" x="6831013" y="4733925"/>
          <p14:tracePt t="18567" x="6788150" y="4741863"/>
          <p14:tracePt t="18575" x="6762750" y="4759325"/>
          <p14:tracePt t="18583" x="6694488" y="4810125"/>
          <p14:tracePt t="18590" x="6610350" y="4903788"/>
          <p14:tracePt t="18600" x="6542088" y="5022850"/>
          <p14:tracePt t="18606" x="6499225" y="5099050"/>
          <p14:tracePt t="18617" x="6430963" y="5268913"/>
          <p14:tracePt t="18622" x="6397625" y="5353050"/>
          <p14:tracePt t="18630" x="6372225" y="5446713"/>
          <p14:tracePt t="18638" x="6354763" y="5557838"/>
          <p14:tracePt t="18646" x="6354763" y="5634038"/>
          <p14:tracePt t="18654" x="6354763" y="5719763"/>
          <p14:tracePt t="18662" x="6380163" y="5770563"/>
          <p14:tracePt t="18670" x="6423025" y="5821363"/>
          <p14:tracePt t="18678" x="6473825" y="5854700"/>
          <p14:tracePt t="18686" x="6550025" y="5889625"/>
          <p14:tracePt t="18694" x="6653213" y="5915025"/>
          <p14:tracePt t="18702" x="6754813" y="5915025"/>
          <p14:tracePt t="18710" x="6864350" y="5915025"/>
          <p14:tracePt t="18718" x="6950075" y="5897563"/>
          <p14:tracePt t="18726" x="7094538" y="5864225"/>
          <p14:tracePt t="18734" x="7188200" y="5821363"/>
          <p14:tracePt t="18742" x="7281863" y="5761038"/>
          <p14:tracePt t="18750" x="7332663" y="5694363"/>
          <p14:tracePt t="18758" x="7373938" y="5608638"/>
          <p14:tracePt t="18767" x="7383463" y="5557838"/>
          <p14:tracePt t="18774" x="7408863" y="5446713"/>
          <p14:tracePt t="18784" x="7416800" y="5327650"/>
          <p14:tracePt t="18790" x="7434263" y="5260975"/>
          <p14:tracePt t="18799" x="7434263" y="5175250"/>
          <p14:tracePt t="18806" x="7416800" y="5048250"/>
          <p14:tracePt t="18817" x="7400925" y="4979988"/>
          <p14:tracePt t="18824" x="7373938" y="4919663"/>
          <p14:tracePt t="18832" x="7307263" y="4843463"/>
          <p14:tracePt t="18840" x="7272338" y="4802188"/>
          <p14:tracePt t="18849" x="7204075" y="4759325"/>
          <p14:tracePt t="18856" x="7145338" y="4733925"/>
          <p14:tracePt t="18866" x="7051675" y="4708525"/>
          <p14:tracePt t="18872" x="6983413" y="4699000"/>
          <p14:tracePt t="18881" x="6899275" y="4691063"/>
          <p14:tracePt t="18888" x="6823075" y="4691063"/>
          <p14:tracePt t="18896" x="6762750" y="4699000"/>
          <p14:tracePt t="18904" x="6737350" y="4708525"/>
          <p14:tracePt t="18912" x="6661150" y="4759325"/>
          <p14:tracePt t="18920" x="6610350" y="4802188"/>
          <p14:tracePt t="18934" x="6575425" y="4835525"/>
          <p14:tracePt t="18936" x="6550025" y="4886325"/>
          <p14:tracePt t="18945" x="6516688" y="4972050"/>
          <p14:tracePt t="18952" x="6491288" y="5073650"/>
          <p14:tracePt t="18960" x="6483350" y="5132388"/>
          <p14:tracePt t="18968" x="6483350" y="5235575"/>
          <p14:tracePt t="18976" x="6483350" y="5294313"/>
          <p14:tracePt t="18984" x="6483350" y="5337175"/>
          <p14:tracePt t="18992" x="6499225" y="5413375"/>
          <p14:tracePt t="19000" x="6516688" y="5446713"/>
          <p14:tracePt t="19008" x="6542088" y="5481638"/>
          <p14:tracePt t="19017" x="6584950" y="5524500"/>
          <p14:tracePt t="19024" x="6618288" y="5549900"/>
          <p14:tracePt t="19034" x="6653213" y="5565775"/>
          <p14:tracePt t="19040" x="6704013" y="5591175"/>
          <p14:tracePt t="19049" x="6745288" y="5608638"/>
          <p14:tracePt t="19056" x="6797675" y="5616575"/>
          <p14:tracePt t="19066" x="6856413" y="5616575"/>
          <p14:tracePt t="19072" x="6924675" y="5616575"/>
          <p14:tracePt t="19083" x="7000875" y="5600700"/>
          <p14:tracePt t="19090" x="7018338" y="5591175"/>
          <p14:tracePt t="19096" x="7077075" y="5557838"/>
          <p14:tracePt t="19106" x="7145338" y="5514975"/>
          <p14:tracePt t="19115" x="7196138" y="5456238"/>
          <p14:tracePt t="19122" x="7213600" y="5438775"/>
          <p14:tracePt t="19133" x="7239000" y="5370513"/>
          <p14:tracePt t="19138" x="7272338" y="5302250"/>
          <p14:tracePt t="19146" x="7281863" y="5286375"/>
          <p14:tracePt t="19154" x="7289800" y="5218113"/>
          <p14:tracePt t="19162" x="7297738" y="5157788"/>
          <p14:tracePt t="19170" x="7297738" y="5132388"/>
          <p14:tracePt t="19178" x="7307263" y="5081588"/>
          <p14:tracePt t="19186" x="7307263" y="5056188"/>
          <p14:tracePt t="19194" x="7307263" y="5022850"/>
          <p14:tracePt t="19202" x="7307263" y="5005388"/>
          <p14:tracePt t="19210" x="7307263" y="4979988"/>
          <p14:tracePt t="19218" x="7297738" y="4962525"/>
          <p14:tracePt t="19226" x="7281863" y="4946650"/>
          <p14:tracePt t="19234" x="7272338" y="4937125"/>
          <p14:tracePt t="19242" x="7246938" y="4919663"/>
          <p14:tracePt t="19250" x="7221538" y="4911725"/>
          <p14:tracePt t="19258" x="7204075" y="4903788"/>
          <p14:tracePt t="19267" x="7153275" y="4886325"/>
          <p14:tracePt t="19274" x="7127875" y="4878388"/>
          <p14:tracePt t="19282" x="7059613" y="4868863"/>
          <p14:tracePt t="19290" x="7043738" y="4868863"/>
          <p14:tracePt t="19299" x="7018338" y="4868863"/>
          <p14:tracePt t="19308" x="6967538" y="4868863"/>
          <p14:tracePt t="19315" x="6942138" y="4868863"/>
          <p14:tracePt t="19322" x="6915150" y="4868863"/>
          <p14:tracePt t="19331" x="6873875" y="4868863"/>
          <p14:tracePt t="19339" x="6864350" y="4868863"/>
          <p14:tracePt t="19347" x="6856413" y="4878388"/>
          <p14:tracePt t="19354" x="6848475" y="4894263"/>
          <p14:tracePt t="19362" x="6823075" y="4937125"/>
          <p14:tracePt t="19370" x="6805613" y="4987925"/>
          <p14:tracePt t="19383" x="6780213" y="5038725"/>
          <p14:tracePt t="19386" x="6770688" y="5056188"/>
          <p14:tracePt t="19396" x="6762750" y="5116513"/>
          <p14:tracePt t="19404" x="6762750" y="5149850"/>
          <p14:tracePt t="19412" x="6762750" y="5208588"/>
          <p14:tracePt t="19420" x="6762750" y="5294313"/>
          <p14:tracePt t="19428" x="6762750" y="5319713"/>
          <p14:tracePt t="19436" x="6762750" y="5387975"/>
          <p14:tracePt t="19444" x="6762750" y="5405438"/>
          <p14:tracePt t="19452" x="6797675" y="5464175"/>
          <p14:tracePt t="19460" x="6805613" y="5489575"/>
          <p14:tracePt t="19468" x="6831013" y="5514975"/>
          <p14:tracePt t="19476" x="6856413" y="5532438"/>
          <p14:tracePt t="19484" x="6889750" y="5540375"/>
          <p14:tracePt t="19492" x="6924675" y="5540375"/>
          <p14:tracePt t="19500" x="6950075" y="5540375"/>
          <p14:tracePt t="19508" x="7000875" y="5524500"/>
          <p14:tracePt t="19516" x="7059613" y="5497513"/>
          <p14:tracePt t="19524" x="7112000" y="5464175"/>
          <p14:tracePt t="19532" x="7162800" y="5438775"/>
          <p14:tracePt t="19540" x="7188200" y="5421313"/>
          <p14:tracePt t="19549" x="7229475" y="5370513"/>
          <p14:tracePt t="19556" x="7272338" y="5337175"/>
          <p14:tracePt t="19565" x="7307263" y="5286375"/>
          <p14:tracePt t="19572" x="7340600" y="5235575"/>
          <p14:tracePt t="19582" x="7348538" y="5218113"/>
          <p14:tracePt t="19588" x="7358063" y="5183188"/>
          <p14:tracePt t="19598" x="7366000" y="5157788"/>
          <p14:tracePt t="19604" x="7366000" y="5149850"/>
          <p14:tracePt t="19612" x="7366000" y="5124450"/>
          <p14:tracePt t="19620" x="7366000" y="5106988"/>
          <p14:tracePt t="19628" x="7366000" y="5099050"/>
          <p14:tracePt t="19636" x="7348538" y="5073650"/>
          <p14:tracePt t="19644" x="7340600" y="5073650"/>
          <p14:tracePt t="19652" x="7323138" y="5048250"/>
          <p14:tracePt t="19660" x="7297738" y="5038725"/>
          <p14:tracePt t="19668" x="7256463" y="5013325"/>
          <p14:tracePt t="19678" x="7229475" y="5005388"/>
          <p14:tracePt t="19686" x="7162800" y="4997450"/>
          <p14:tracePt t="19694" x="7137400" y="4997450"/>
          <p14:tracePt t="19702" x="7077075" y="4997450"/>
          <p14:tracePt t="19710" x="7069138" y="4997450"/>
          <p14:tracePt t="19718" x="7026275" y="4997450"/>
          <p14:tracePt t="19726" x="7008813" y="4997450"/>
          <p14:tracePt t="19734" x="6992938" y="5005388"/>
          <p14:tracePt t="19742" x="6983413" y="5013325"/>
          <p14:tracePt t="19750" x="6975475" y="5013325"/>
          <p14:tracePt t="19758" x="6958013" y="5038725"/>
          <p14:tracePt t="19766" x="6958013" y="5048250"/>
          <p14:tracePt t="19774" x="6950075" y="5064125"/>
          <p14:tracePt t="19782" x="6942138" y="5099050"/>
          <p14:tracePt t="19790" x="6932613" y="5124450"/>
          <p14:tracePt t="19798" x="6932613" y="5132388"/>
          <p14:tracePt t="19806" x="6932613" y="5200650"/>
          <p14:tracePt t="19816" x="6932613" y="5226050"/>
          <p14:tracePt t="19822" x="6932613" y="5260975"/>
          <p14:tracePt t="19831" x="6942138" y="5286375"/>
          <p14:tracePt t="19838" x="6975475" y="5353050"/>
          <p14:tracePt t="19847" x="6983413" y="5380038"/>
          <p14:tracePt t="19854" x="7000875" y="5387975"/>
          <p14:tracePt t="19865" x="7008813" y="5405438"/>
          <p14:tracePt t="19870" x="7026275" y="5430838"/>
          <p14:tracePt t="19878" x="7043738" y="5446713"/>
          <p14:tracePt t="19887" x="7059613" y="5456238"/>
          <p14:tracePt t="19894" x="7077075" y="5456238"/>
          <p14:tracePt t="19902" x="7085013" y="5464175"/>
          <p14:tracePt t="19910" x="7145338" y="5481638"/>
          <p14:tracePt t="19918" x="7213600" y="5481638"/>
          <p14:tracePt t="19926" x="7239000" y="5481638"/>
          <p14:tracePt t="19934" x="7307263" y="5481638"/>
          <p14:tracePt t="19942" x="7323138" y="5481638"/>
          <p14:tracePt t="19950" x="7373938" y="5464175"/>
          <p14:tracePt t="19958" x="7383463" y="5464175"/>
          <p14:tracePt t="19966" x="7408863" y="5446713"/>
          <p14:tracePt t="19976" x="7408863" y="5438775"/>
          <p14:tracePt t="19984" x="7416800" y="5421313"/>
          <p14:tracePt t="19992" x="7426325" y="5405438"/>
          <p14:tracePt t="20000" x="7426325" y="5380038"/>
          <p14:tracePt t="20008" x="7426325" y="5370513"/>
          <p14:tracePt t="20017" x="7426325" y="5345113"/>
          <p14:tracePt t="20024" x="7426325" y="5311775"/>
          <p14:tracePt t="20032" x="7426325" y="5302250"/>
          <p14:tracePt t="20040" x="7426325" y="5276850"/>
          <p14:tracePt t="20048" x="7426325" y="5268913"/>
          <p14:tracePt t="20056" x="7426325" y="5260975"/>
          <p14:tracePt t="20065" x="7416800" y="5260975"/>
          <p14:tracePt t="20072" x="7416800" y="5251450"/>
          <p14:tracePt t="20082" x="7408863" y="5251450"/>
          <p14:tracePt t="20088" x="7391400" y="5235575"/>
          <p14:tracePt t="20098" x="7358063" y="5226050"/>
          <p14:tracePt t="20104" x="7332663" y="5226050"/>
          <p14:tracePt t="20114" x="7289800" y="5226050"/>
          <p14:tracePt t="20120" x="7221538" y="5226050"/>
          <p14:tracePt t="20132" x="7170738" y="5226050"/>
          <p14:tracePt t="20136" x="7145338" y="5226050"/>
          <p14:tracePt t="20144" x="7112000" y="5226050"/>
          <p14:tracePt t="20152" x="7085013" y="5226050"/>
          <p14:tracePt t="20160" x="7059613" y="5226050"/>
          <p14:tracePt t="20168" x="7059613" y="5235575"/>
          <p14:tracePt t="20176" x="7043738" y="5243513"/>
          <p14:tracePt t="20184" x="7043738" y="5251450"/>
          <p14:tracePt t="20200" x="7034213" y="5260975"/>
          <p14:tracePt t="20208" x="7034213" y="5276850"/>
          <p14:tracePt t="20216" x="7034213" y="5302250"/>
          <p14:tracePt t="20224" x="7034213" y="5327650"/>
          <p14:tracePt t="20232" x="7034213" y="5337175"/>
          <p14:tracePt t="20240" x="7034213" y="5370513"/>
          <p14:tracePt t="20250" x="7034213" y="5413375"/>
          <p14:tracePt t="20258" x="7051675" y="5464175"/>
          <p14:tracePt t="20264" x="7059613" y="5481638"/>
          <p14:tracePt t="20274" x="7085013" y="5497513"/>
          <p14:tracePt t="20282" x="7102475" y="5514975"/>
          <p14:tracePt t="20290" x="7119938" y="5540375"/>
          <p14:tracePt t="20299" x="7145338" y="5557838"/>
          <p14:tracePt t="20306" x="7162800" y="5557838"/>
          <p14:tracePt t="20316" x="7188200" y="5565775"/>
          <p14:tracePt t="20331" x="7213600" y="5565775"/>
          <p14:tracePt t="20347" x="7239000" y="5565775"/>
          <p14:tracePt t="20354" x="7256463" y="5565775"/>
          <p14:tracePt t="20364" x="7264400" y="5557838"/>
          <p14:tracePt t="20370" x="7289800" y="5540375"/>
          <p14:tracePt t="20379" x="7297738" y="5540375"/>
          <p14:tracePt t="20386" x="7307263" y="5514975"/>
          <p14:tracePt t="20394" x="7307263" y="5507038"/>
          <p14:tracePt t="20402" x="7315200" y="5497513"/>
          <p14:tracePt t="20410" x="7323138" y="5464175"/>
          <p14:tracePt t="20418" x="7323138" y="5456238"/>
          <p14:tracePt t="20426" x="7323138" y="5438775"/>
          <p14:tracePt t="20434" x="7332663" y="5405438"/>
          <p14:tracePt t="20442" x="7332663" y="5395913"/>
          <p14:tracePt t="20450" x="7332663" y="5380038"/>
          <p14:tracePt t="20458" x="7332663" y="5362575"/>
          <p14:tracePt t="20466" x="7332663" y="5345113"/>
          <p14:tracePt t="20474" x="7332663" y="5337175"/>
          <p14:tracePt t="20490" x="7332663" y="5327650"/>
          <p14:tracePt t="20514" x="7332663" y="5319713"/>
          <p14:tracePt t="20765" x="7332663" y="5311775"/>
          <p14:tracePt t="20855" x="7332663" y="5302250"/>
          <p14:tracePt t="20878" x="7332663" y="5294313"/>
          <p14:tracePt t="21128" x="7332663" y="5286375"/>
          <p14:tracePt t="21136" x="7332663" y="5276850"/>
          <p14:tracePt t="21144" x="7332663" y="5268913"/>
          <p14:tracePt t="21160" x="7332663" y="5251450"/>
          <p14:tracePt t="21176" x="7340600" y="5243513"/>
          <p14:tracePt t="21184" x="7340600" y="5235575"/>
          <p14:tracePt t="21192" x="7340600" y="5226050"/>
          <p14:tracePt t="21208" x="7348538" y="5218113"/>
          <p14:tracePt t="21224" x="7348538" y="5208588"/>
          <p14:tracePt t="21232" x="7358063" y="5208588"/>
          <p14:tracePt t="21240" x="7358063" y="5200650"/>
          <p14:tracePt t="21345" x="7366000" y="5183188"/>
          <p14:tracePt t="21352" x="7366000" y="5175250"/>
          <p14:tracePt t="21361" x="7366000" y="5157788"/>
          <p14:tracePt t="21368" x="7366000" y="5149850"/>
          <p14:tracePt t="21386" x="7366000" y="5141913"/>
          <p14:tracePt t="21395" x="7366000" y="5132388"/>
          <p14:tracePt t="21400" x="7366000" y="5124450"/>
          <p14:tracePt t="21459" x="7366000" y="5116513"/>
          <p14:tracePt t="21483" x="7366000" y="5106988"/>
          <p14:tracePt t="21490" x="7358063" y="5106988"/>
          <p14:tracePt t="21498" x="7348538" y="5099050"/>
          <p14:tracePt t="21523" x="7340600" y="5099050"/>
          <p14:tracePt t="21547" x="7332663" y="5099050"/>
          <p14:tracePt t="21554" x="7332663" y="5091113"/>
          <p14:tracePt t="21563" x="7323138" y="5091113"/>
          <p14:tracePt t="21579" x="7307263" y="5081588"/>
          <p14:tracePt t="21586" x="7297738" y="5073650"/>
          <p14:tracePt t="21595" x="7289800" y="5073650"/>
          <p14:tracePt t="21614" x="7272338" y="5073650"/>
          <p14:tracePt t="21626" x="7264400" y="5073650"/>
          <p14:tracePt t="21658" x="7256463" y="5073650"/>
          <p14:tracePt t="21749" x="7246938" y="5073650"/>
          <p14:tracePt t="21773" x="7239000" y="5073650"/>
          <p14:tracePt t="21813" x="7229475" y="5073650"/>
          <p14:tracePt t="21909" x="7221538" y="5073650"/>
          <p14:tracePt t="22007" x="7213600" y="5073650"/>
          <p14:tracePt t="22241" x="7204075" y="5073650"/>
          <p14:tracePt t="22257" x="7196138" y="5081588"/>
          <p14:tracePt t="22273" x="7188200" y="5081588"/>
          <p14:tracePt t="22321" x="7178675" y="5081588"/>
          <p14:tracePt t="22344" x="7170738" y="5081588"/>
          <p14:tracePt t="22368" x="7162800" y="5081588"/>
          <p14:tracePt t="22377" x="7145338" y="5081588"/>
          <p14:tracePt t="22393" x="7127875" y="5081588"/>
          <p14:tracePt t="22400" x="7102475" y="5081588"/>
          <p14:tracePt t="22408" x="7085013" y="5081588"/>
          <p14:tracePt t="22416" x="7059613" y="5073650"/>
          <p14:tracePt t="22424" x="7043738" y="5064125"/>
          <p14:tracePt t="22432" x="7026275" y="5064125"/>
          <p14:tracePt t="22440" x="7000875" y="5056188"/>
          <p14:tracePt t="22448" x="6967538" y="5048250"/>
          <p14:tracePt t="22456" x="6932613" y="5048250"/>
          <p14:tracePt t="22464" x="6899275" y="5038725"/>
          <p14:tracePt t="22472" x="6856413" y="5030788"/>
          <p14:tracePt t="22480" x="6813550" y="5030788"/>
          <p14:tracePt t="22488" x="6770688" y="5030788"/>
          <p14:tracePt t="22496" x="6737350" y="5030788"/>
          <p14:tracePt t="22504" x="6653213" y="5030788"/>
          <p14:tracePt t="22512" x="6618288" y="5030788"/>
          <p14:tracePt t="22520" x="6567488" y="5038725"/>
          <p14:tracePt t="22528" x="6524625" y="5048250"/>
          <p14:tracePt t="22538" x="6473825" y="5064125"/>
          <p14:tracePt t="22546" x="6397625" y="5116513"/>
          <p14:tracePt t="22554" x="6372225" y="5124450"/>
          <p14:tracePt t="22562" x="6311900" y="5175250"/>
          <p14:tracePt t="22570" x="6261100" y="5243513"/>
          <p14:tracePt t="22578" x="6235700" y="5268913"/>
          <p14:tracePt t="22586" x="6184900" y="5345113"/>
          <p14:tracePt t="22594" x="6126163" y="5421313"/>
          <p14:tracePt t="22602" x="6108700" y="5446713"/>
          <p14:tracePt t="22612" x="6091238" y="5481638"/>
          <p14:tracePt t="22618" x="6083300" y="5507038"/>
          <p14:tracePt t="22675" x="6075363" y="5481638"/>
          <p14:tracePt t="22682" x="6057900" y="5456238"/>
          <p14:tracePt t="22690" x="6040438" y="5421313"/>
          <p14:tracePt t="22698" x="6015038" y="5395913"/>
          <p14:tracePt t="22706" x="5989638" y="5370513"/>
          <p14:tracePt t="22714" x="5956300" y="5345113"/>
          <p14:tracePt t="22722" x="5913438" y="5327650"/>
          <p14:tracePt t="22730" x="5895975" y="5311775"/>
          <p14:tracePt t="22738" x="5862638" y="5294313"/>
          <p14:tracePt t="22746" x="5811838" y="5276850"/>
          <p14:tracePt t="22754" x="5768975" y="5268913"/>
          <p14:tracePt t="22762" x="5718175" y="5251450"/>
          <p14:tracePt t="22770" x="5657850" y="5251450"/>
          <p14:tracePt t="22779" x="5599113" y="5243513"/>
          <p14:tracePt t="22786" x="5565775" y="5243513"/>
          <p14:tracePt t="22795" x="5538788" y="5243513"/>
          <p14:tracePt t="22802" x="5530850" y="5243513"/>
          <p14:tracePt t="22811" x="5513388" y="5243513"/>
          <p14:tracePt t="22852" x="5505450" y="5243513"/>
          <p14:tracePt t="22860" x="5480050" y="5243513"/>
          <p14:tracePt t="22868" x="5421313" y="5243513"/>
          <p14:tracePt t="22877" x="5335588" y="5243513"/>
          <p14:tracePt t="22884" x="5241925" y="5235575"/>
          <p14:tracePt t="22894" x="5080000" y="5235575"/>
          <p14:tracePt t="22900" x="4945063" y="5226050"/>
          <p14:tracePt t="22910" x="4775200" y="5226050"/>
          <p14:tracePt t="22918" x="4587875" y="5208588"/>
          <p14:tracePt t="22924" x="4341813" y="5175250"/>
          <p14:tracePt t="22932" x="4187825" y="5175250"/>
          <p14:tracePt t="22941" x="3865563" y="5167313"/>
          <p14:tracePt t="22948" x="3678238" y="5149850"/>
          <p14:tracePt t="22956" x="3219450" y="5132388"/>
          <p14:tracePt t="22964" x="3016250" y="5132388"/>
          <p14:tracePt t="22972" x="2719388" y="5116513"/>
          <p14:tracePt t="22980" x="2608263" y="5116513"/>
          <p14:tracePt t="22989" x="2574925" y="5116513"/>
          <p14:tracePt t="23029" x="2574925" y="5106988"/>
          <p14:tracePt t="23052" x="2582863" y="5106988"/>
          <p14:tracePt t="23060" x="2600325" y="5099050"/>
          <p14:tracePt t="23070" x="2625725" y="5091113"/>
          <p14:tracePt t="23076" x="2651125" y="5081588"/>
          <p14:tracePt t="23084" x="2701925" y="5073650"/>
          <p14:tracePt t="23093" x="2744788" y="5064125"/>
          <p14:tracePt t="23100" x="2863850" y="5056188"/>
          <p14:tracePt t="23111" x="2930525" y="5056188"/>
          <p14:tracePt t="23118" x="3074988" y="5048250"/>
          <p14:tracePt t="23126" x="3143250" y="5048250"/>
          <p14:tracePt t="23144" x="3287713" y="5030788"/>
          <p14:tracePt t="23150" x="3338513" y="5022850"/>
          <p14:tracePt t="23160" x="3424238" y="5022850"/>
          <p14:tracePt t="23166" x="3467100" y="5022850"/>
          <p14:tracePt t="23176" x="3508375" y="5022850"/>
          <p14:tracePt t="23182" x="3517900" y="5022850"/>
          <p14:tracePt t="23190" x="3576638" y="5022850"/>
          <p14:tracePt t="23198" x="3619500" y="5022850"/>
          <p14:tracePt t="23206" x="3652838" y="5022850"/>
          <p14:tracePt t="23214" x="3678238" y="5022850"/>
          <p14:tracePt t="23222" x="3695700" y="5022850"/>
          <p14:tracePt t="23230" x="3703638" y="5022850"/>
          <p14:tracePt t="23271" x="3713163" y="5022850"/>
          <p14:tracePt t="23278" x="3721100" y="5022850"/>
          <p14:tracePt t="23286" x="3729038" y="5022850"/>
          <p14:tracePt t="23294" x="3756025" y="5022850"/>
          <p14:tracePt t="23302" x="3789363" y="5030788"/>
          <p14:tracePt t="23310" x="3806825" y="5030788"/>
          <p14:tracePt t="23318" x="3832225" y="5030788"/>
          <p14:tracePt t="23326" x="3848100" y="5030788"/>
          <p14:tracePt t="23334" x="3865563" y="5038725"/>
          <p14:tracePt t="23343" x="3873500" y="5038725"/>
          <p14:tracePt t="23350" x="3890963" y="5038725"/>
          <p14:tracePt t="23739" x="3900488" y="5038725"/>
          <p14:tracePt t="23747" x="3908425" y="5038725"/>
          <p14:tracePt t="23762" x="3916363" y="5038725"/>
          <p14:tracePt t="23770" x="3933825" y="5030788"/>
          <p14:tracePt t="23778" x="3941763" y="5022850"/>
          <p14:tracePt t="23786" x="3951288" y="5013325"/>
          <p14:tracePt t="23794" x="3967163" y="4997450"/>
          <p14:tracePt t="23802" x="3976688" y="4972050"/>
          <p14:tracePt t="23810" x="3992563" y="4937125"/>
          <p14:tracePt t="23818" x="4002088" y="4894263"/>
          <p14:tracePt t="23826" x="4010025" y="4835525"/>
          <p14:tracePt t="23834" x="4010025" y="4759325"/>
          <p14:tracePt t="23843" x="4017963" y="4691063"/>
          <p14:tracePt t="23850" x="4017963" y="4589463"/>
          <p14:tracePt t="23859" x="4017963" y="4529138"/>
          <p14:tracePt t="23868" x="4010025" y="4445000"/>
          <p14:tracePt t="23877" x="3984625" y="4359275"/>
          <p14:tracePt t="23882" x="3967163" y="4291013"/>
          <p14:tracePt t="23893" x="3951288" y="4257675"/>
          <p14:tracePt t="23898" x="3908425" y="4206875"/>
          <p14:tracePt t="23906" x="3883025" y="4189413"/>
          <p14:tracePt t="23914" x="3857625" y="4164013"/>
          <p14:tracePt t="23922" x="3814763" y="4146550"/>
          <p14:tracePt t="23930" x="3713163" y="4138613"/>
          <p14:tracePt t="23938" x="3644900" y="4138613"/>
          <p14:tracePt t="23948" x="3543300" y="4138613"/>
          <p14:tracePt t="23956" x="3449638" y="4171950"/>
          <p14:tracePt t="23965" x="3389313" y="4214813"/>
          <p14:tracePt t="23973" x="3322638" y="4300538"/>
          <p14:tracePt t="23981" x="3287713" y="4368800"/>
          <p14:tracePt t="23988" x="3236913" y="4503738"/>
          <p14:tracePt t="23996" x="3203575" y="4648200"/>
          <p14:tracePt t="24004" x="3186113" y="4749800"/>
          <p14:tracePt t="24012" x="3160713" y="4929188"/>
          <p14:tracePt t="24020" x="3143250" y="5056188"/>
          <p14:tracePt t="24028" x="3143250" y="5183188"/>
          <p14:tracePt t="24036" x="3160713" y="5319713"/>
          <p14:tracePt t="24044" x="3194050" y="5438775"/>
          <p14:tracePt t="24052" x="3262313" y="5549900"/>
          <p14:tracePt t="24061" x="3373438" y="5651500"/>
          <p14:tracePt t="24068" x="3492500" y="5710238"/>
          <p14:tracePt t="24077" x="3611563" y="5745163"/>
          <p14:tracePt t="24084" x="3781425" y="5761038"/>
          <p14:tracePt t="24094" x="3908425" y="5761038"/>
          <p14:tracePt t="24100" x="4052888" y="5745163"/>
          <p14:tracePt t="24108" x="4205288" y="5684838"/>
          <p14:tracePt t="24116" x="4324350" y="5608638"/>
          <p14:tracePt t="24126" x="4384675" y="5557838"/>
          <p14:tracePt t="24132" x="4468813" y="5446713"/>
          <p14:tracePt t="24141" x="4529138" y="5327650"/>
          <p14:tracePt t="24159" x="4537075" y="5132388"/>
          <p14:tracePt t="24165" x="4537075" y="5048250"/>
          <p14:tracePt t="24172" x="4519613" y="4946650"/>
          <p14:tracePt t="24180" x="4494213" y="4852988"/>
          <p14:tracePt t="24188" x="4384675" y="4699000"/>
          <p14:tracePt t="24196" x="4316413" y="4605338"/>
          <p14:tracePt t="24204" x="4222750" y="4538663"/>
          <p14:tracePt t="24212" x="4129088" y="4478338"/>
          <p14:tracePt t="24220" x="4002088" y="4419600"/>
          <p14:tracePt t="24230" x="3848100" y="4368800"/>
          <p14:tracePt t="24237" x="3636963" y="4341813"/>
          <p14:tracePt t="24246" x="3533775" y="4341813"/>
          <p14:tracePt t="24254" x="3441700" y="4341813"/>
          <p14:tracePt t="24262" x="3373438" y="4359275"/>
          <p14:tracePt t="24270" x="3313113" y="4394200"/>
          <p14:tracePt t="24278" x="3262313" y="4435475"/>
          <p14:tracePt t="24286" x="3203575" y="4529138"/>
          <p14:tracePt t="24294" x="3143250" y="4640263"/>
          <p14:tracePt t="24302" x="3109913" y="4749800"/>
          <p14:tracePt t="24310" x="3059113" y="4937125"/>
          <p14:tracePt t="24318" x="3033713" y="5073650"/>
          <p14:tracePt t="24326" x="3008313" y="5200650"/>
          <p14:tracePt t="24334" x="3008313" y="5362575"/>
          <p14:tracePt t="24342" x="3008313" y="5497513"/>
          <p14:tracePt t="24351" x="3016250" y="5641975"/>
          <p14:tracePt t="24358" x="3059113" y="5770563"/>
          <p14:tracePt t="24366" x="3100388" y="5846763"/>
          <p14:tracePt t="24375" x="3186113" y="5965825"/>
          <p14:tracePt t="24382" x="3297238" y="6042025"/>
          <p14:tracePt t="24391" x="3398838" y="6076950"/>
          <p14:tracePt t="24398" x="3508375" y="6084888"/>
          <p14:tracePt t="24407" x="3586163" y="6084888"/>
          <p14:tracePt t="24414" x="3695700" y="6059488"/>
          <p14:tracePt t="24422" x="3806825" y="5999163"/>
          <p14:tracePt t="24431" x="3883025" y="5932488"/>
          <p14:tracePt t="24439" x="3933825" y="5854700"/>
          <p14:tracePt t="24446" x="3967163" y="5753100"/>
          <p14:tracePt t="24454" x="4002088" y="5676900"/>
          <p14:tracePt t="24462" x="4027488" y="5532438"/>
          <p14:tracePt t="24470" x="4035425" y="5421313"/>
          <p14:tracePt t="24478" x="4035425" y="5302250"/>
          <p14:tracePt t="24487" x="4035425" y="5175250"/>
          <p14:tracePt t="24494" x="4027488" y="5091113"/>
          <p14:tracePt t="24502" x="3976688" y="4987925"/>
          <p14:tracePt t="24510" x="3951288" y="4937125"/>
          <p14:tracePt t="24520" x="3873500" y="4868863"/>
          <p14:tracePt t="24528" x="3822700" y="4843463"/>
          <p14:tracePt t="24537" x="3721100" y="4792663"/>
          <p14:tracePt t="24544" x="3644900" y="4775200"/>
          <p14:tracePt t="24552" x="3586163" y="4759325"/>
          <p14:tracePt t="24560" x="3457575" y="4749800"/>
          <p14:tracePt t="24568" x="3381375" y="4749800"/>
          <p14:tracePt t="24576" x="3313113" y="4749800"/>
          <p14:tracePt t="24584" x="3236913" y="4775200"/>
          <p14:tracePt t="24592" x="3160713" y="4818063"/>
          <p14:tracePt t="24600" x="3084513" y="4878388"/>
          <p14:tracePt t="24609" x="3033713" y="4954588"/>
          <p14:tracePt t="24616" x="3016250" y="4997450"/>
          <p14:tracePt t="24625" x="2998788" y="5064125"/>
          <p14:tracePt t="24632" x="2973388" y="5157788"/>
          <p14:tracePt t="24642" x="2965450" y="5208588"/>
          <p14:tracePt t="24648" x="2965450" y="5268913"/>
          <p14:tracePt t="24658" x="2965450" y="5353050"/>
          <p14:tracePt t="24664" x="2990850" y="5413375"/>
          <p14:tracePt t="24674" x="3033713" y="5464175"/>
          <p14:tracePt t="24680" x="3084513" y="5532438"/>
          <p14:tracePt t="24688" x="3178175" y="5608638"/>
          <p14:tracePt t="24696" x="3228975" y="5651500"/>
          <p14:tracePt t="24704" x="3355975" y="5710238"/>
          <p14:tracePt t="24712" x="3449638" y="5745163"/>
          <p14:tracePt t="24720" x="3678238" y="5803900"/>
          <p14:tracePt t="24728" x="3806825" y="5829300"/>
          <p14:tracePt t="24737" x="3941763" y="5829300"/>
          <p14:tracePt t="24744" x="4197350" y="5829300"/>
          <p14:tracePt t="24752" x="4324350" y="5829300"/>
          <p14:tracePt t="24760" x="4425950" y="5821363"/>
          <p14:tracePt t="24768" x="4529138" y="5803900"/>
          <p14:tracePt t="24778" x="4579938" y="5778500"/>
          <p14:tracePt t="24784" x="4595813" y="5770563"/>
          <p14:tracePt t="24792" x="4605338" y="5753100"/>
          <p14:tracePt t="24800" x="4613275" y="5745163"/>
          <p14:tracePt t="24808" x="4613275" y="5735638"/>
          <p14:tracePt t="24818" x="4621213" y="5727700"/>
          <p14:tracePt t="24826" x="4621213" y="5719763"/>
          <p14:tracePt t="25277" x="4621213" y="5710238"/>
          <p14:tracePt t="25335" x="4621213" y="5702300"/>
          <p14:tracePt t="25348" x="4621213" y="5694363"/>
          <p14:tracePt t="25383" x="4630738" y="5694363"/>
          <p14:tracePt t="25398" x="4638675" y="5694363"/>
          <p14:tracePt t="25407" x="4638675" y="5684838"/>
          <p14:tracePt t="25424" x="4646613" y="5684838"/>
          <p14:tracePt t="25440" x="4646613" y="5676900"/>
          <p14:tracePt t="25456" x="4656138" y="5676900"/>
          <p14:tracePt t="25462" x="4656138" y="5668963"/>
          <p14:tracePt t="25470" x="4664075" y="5668963"/>
          <p14:tracePt t="25487" x="4664075" y="5659438"/>
          <p14:tracePt t="25494" x="4673600" y="5659438"/>
          <p14:tracePt t="25502" x="4681538" y="5651500"/>
          <p14:tracePt t="25510" x="4689475" y="5651500"/>
          <p14:tracePt t="25535" x="4689475" y="5641975"/>
          <p14:tracePt t="25559" x="4689475" y="5634038"/>
          <p14:tracePt t="25567" x="4699000" y="5634038"/>
          <p14:tracePt t="25574" x="4699000" y="5626100"/>
          <p14:tracePt t="25582" x="4706938" y="5626100"/>
          <p14:tracePt t="25590" x="4706938" y="5616575"/>
          <p14:tracePt t="25607" x="4706938" y="5608638"/>
          <p14:tracePt t="25631" x="4714875" y="5608638"/>
          <p14:tracePt t="25937" x="4714875" y="5600700"/>
          <p14:tracePt t="25944" x="4714875" y="5591175"/>
          <p14:tracePt t="25955" x="4714875" y="5583238"/>
          <p14:tracePt t="25987" x="4714875" y="5575300"/>
          <p14:tracePt t="26285" x="4724400" y="5565775"/>
          <p14:tracePt t="26292" x="4732338" y="5565775"/>
          <p14:tracePt t="26308" x="4749800" y="5557838"/>
          <p14:tracePt t="26316" x="4765675" y="5549900"/>
          <p14:tracePt t="26324" x="4783138" y="5549900"/>
          <p14:tracePt t="26332" x="4800600" y="5540375"/>
          <p14:tracePt t="26340" x="4826000" y="5532438"/>
          <p14:tracePt t="26348" x="4833938" y="5532438"/>
          <p14:tracePt t="26356" x="4859338" y="5524500"/>
          <p14:tracePt t="26364" x="4876800" y="5524500"/>
          <p14:tracePt t="26372" x="4894263" y="5514975"/>
          <p14:tracePt t="26380" x="4910138" y="5514975"/>
          <p14:tracePt t="26388" x="4935538" y="5507038"/>
          <p14:tracePt t="26396" x="4945063" y="5507038"/>
          <p14:tracePt t="26405" x="4962525" y="5507038"/>
          <p14:tracePt t="26412" x="4978400" y="5507038"/>
          <p14:tracePt t="26422" x="4987925" y="5507038"/>
          <p14:tracePt t="26428" x="4995863" y="5507038"/>
          <p14:tracePt t="26436" x="5003800" y="5507038"/>
          <p14:tracePt t="26444" x="5013325" y="5507038"/>
          <p14:tracePt t="26452" x="5021263" y="5507038"/>
          <p14:tracePt t="26460" x="5029200" y="5507038"/>
          <p14:tracePt t="26468" x="5038725" y="5507038"/>
          <p14:tracePt t="26476" x="5046663" y="5507038"/>
          <p14:tracePt t="26484" x="5064125" y="5507038"/>
          <p14:tracePt t="26492" x="5089525" y="5497513"/>
          <p14:tracePt t="26500" x="5114925" y="5497513"/>
          <p14:tracePt t="26510" x="5140325" y="5497513"/>
          <p14:tracePt t="26516" x="5191125" y="5489575"/>
          <p14:tracePt t="26524" x="5241925" y="5489575"/>
          <p14:tracePt t="26534" x="5284788" y="5489575"/>
          <p14:tracePt t="26542" x="5335588" y="5481638"/>
          <p14:tracePt t="26550" x="5368925" y="5472113"/>
          <p14:tracePt t="26558" x="5386388" y="5472113"/>
          <p14:tracePt t="26566" x="5411788" y="5464175"/>
          <p14:tracePt t="26574" x="5421313" y="5464175"/>
          <p14:tracePt t="26582" x="5429250" y="5464175"/>
          <p14:tracePt t="26590" x="5462588" y="5456238"/>
          <p14:tracePt t="26598" x="5497513" y="5456238"/>
          <p14:tracePt t="26606" x="5513388" y="5456238"/>
          <p14:tracePt t="26614" x="5556250" y="5446713"/>
          <p14:tracePt t="26622" x="5616575" y="5438775"/>
          <p14:tracePt t="26630" x="5632450" y="5438775"/>
          <p14:tracePt t="26639" x="5683250" y="5430838"/>
          <p14:tracePt t="26646" x="5726113" y="5413375"/>
          <p14:tracePt t="26655" x="5743575" y="5413375"/>
          <p14:tracePt t="26662" x="5761038" y="5405438"/>
          <p14:tracePt t="26671" x="5768975" y="5405438"/>
          <p14:tracePt t="26678" x="5776913" y="5395913"/>
          <p14:tracePt t="26688" x="5786438" y="5395913"/>
          <p14:tracePt t="26702" x="5786438" y="5387975"/>
          <p14:tracePt t="26710" x="5794375" y="5387975"/>
          <p14:tracePt t="26719" x="5802313" y="5387975"/>
          <p14:tracePt t="26734" x="5811838" y="5387975"/>
          <p14:tracePt t="26742" x="5819775" y="5380038"/>
          <p14:tracePt t="26750" x="5827713" y="5380038"/>
          <p14:tracePt t="26758" x="5837238" y="5380038"/>
          <p14:tracePt t="26766" x="5853113" y="5370513"/>
          <p14:tracePt t="26782" x="5880100" y="5362575"/>
          <p14:tracePt t="26793" x="5888038" y="5362575"/>
          <p14:tracePt t="26798" x="5921375" y="5353050"/>
          <p14:tracePt t="26808" x="5956300" y="5345113"/>
          <p14:tracePt t="26816" x="5981700" y="5337175"/>
          <p14:tracePt t="26824" x="6015038" y="5327650"/>
          <p14:tracePt t="26832" x="6040438" y="5327650"/>
          <p14:tracePt t="26840" x="6065838" y="5319713"/>
          <p14:tracePt t="26848" x="6083300" y="5319713"/>
          <p14:tracePt t="26856" x="6091238" y="5319713"/>
          <p14:tracePt t="26864" x="6100763" y="5311775"/>
          <p14:tracePt t="26873" x="6108700" y="5311775"/>
          <p14:tracePt t="26889" x="6116638" y="5311775"/>
          <p14:tracePt t="26896" x="6126163" y="5311775"/>
          <p14:tracePt t="26904" x="6134100" y="5311775"/>
          <p14:tracePt t="26912" x="6151563" y="5311775"/>
          <p14:tracePt t="26921" x="6167438" y="5311775"/>
          <p14:tracePt t="26937" x="6176963" y="5311775"/>
          <p14:tracePt t="27291" x="6167438" y="5311775"/>
          <p14:tracePt t="27298" x="6159500" y="5311775"/>
          <p14:tracePt t="27306" x="6151563" y="5311775"/>
          <p14:tracePt t="27314" x="6134100" y="5311775"/>
          <p14:tracePt t="27322" x="6116638" y="5302250"/>
          <p14:tracePt t="27330" x="6100763" y="5302250"/>
          <p14:tracePt t="27339" x="6065838" y="5294313"/>
          <p14:tracePt t="27346" x="6032500" y="5294313"/>
          <p14:tracePt t="27354" x="6007100" y="5294313"/>
          <p14:tracePt t="27362" x="5989638" y="5294313"/>
          <p14:tracePt t="27371" x="5956300" y="5286375"/>
          <p14:tracePt t="27380" x="5930900" y="5286375"/>
          <p14:tracePt t="27388" x="5913438" y="5286375"/>
          <p14:tracePt t="27396" x="5888038" y="5276850"/>
          <p14:tracePt t="27405" x="5862638" y="5276850"/>
          <p14:tracePt t="27412" x="5827713" y="5268913"/>
          <p14:tracePt t="27421" x="5802313" y="5268913"/>
          <p14:tracePt t="27428" x="5776913" y="5260975"/>
          <p14:tracePt t="27437" x="5735638" y="5260975"/>
          <p14:tracePt t="27444" x="5683250" y="5251450"/>
          <p14:tracePt t="27453" x="5616575" y="5251450"/>
          <p14:tracePt t="27460" x="5556250" y="5251450"/>
          <p14:tracePt t="27470" x="5487988" y="5251450"/>
          <p14:tracePt t="27476" x="5429250" y="5251450"/>
          <p14:tracePt t="27484" x="5368925" y="5251450"/>
          <p14:tracePt t="27492" x="5327650" y="5251450"/>
          <p14:tracePt t="27500" x="5318125" y="5251450"/>
          <p14:tracePt t="27508" x="5284788" y="5251450"/>
          <p14:tracePt t="27516" x="5249863" y="5251450"/>
          <p14:tracePt t="27524" x="5216525" y="5260975"/>
          <p14:tracePt t="27532" x="5183188" y="5268913"/>
          <p14:tracePt t="27540" x="5173663" y="5276850"/>
          <p14:tracePt t="27548" x="5122863" y="5294313"/>
          <p14:tracePt t="27556" x="5080000" y="5311775"/>
          <p14:tracePt t="27564" x="5054600" y="5327650"/>
          <p14:tracePt t="27572" x="5003800" y="5353050"/>
          <p14:tracePt t="27580" x="4953000" y="5395913"/>
          <p14:tracePt t="27588" x="4945063" y="5405438"/>
          <p14:tracePt t="27596" x="4894263" y="5446713"/>
          <p14:tracePt t="27604" x="4868863" y="5481638"/>
          <p14:tracePt t="27612" x="4859338" y="5489575"/>
          <p14:tracePt t="27621" x="4851400" y="5514975"/>
          <p14:tracePt t="27628" x="4843463" y="5532438"/>
          <p14:tracePt t="27637" x="4833938" y="5557838"/>
          <p14:tracePt t="27644" x="4826000" y="5557838"/>
          <p14:tracePt t="27653" x="4818063" y="5583238"/>
          <p14:tracePt t="27671" x="4818063" y="5591175"/>
          <p14:tracePt t="27678" x="4818063" y="5600700"/>
          <p14:tracePt t="27687" x="4818063" y="5608638"/>
          <p14:tracePt t="27742" x="4808538" y="5608638"/>
          <p14:tracePt t="27758" x="4791075" y="5600700"/>
          <p14:tracePt t="27766" x="4765675" y="5583238"/>
          <p14:tracePt t="27774" x="4724400" y="5557838"/>
          <p14:tracePt t="27782" x="4689475" y="5540375"/>
          <p14:tracePt t="27790" x="4630738" y="5507038"/>
          <p14:tracePt t="27798" x="4554538" y="5489575"/>
          <p14:tracePt t="27806" x="4519613" y="5472113"/>
          <p14:tracePt t="27814" x="4451350" y="5446713"/>
          <p14:tracePt t="27822" x="4418013" y="5430838"/>
          <p14:tracePt t="27830" x="4359275" y="5395913"/>
          <p14:tracePt t="27838" x="4306888" y="5380038"/>
          <p14:tracePt t="27846" x="4265613" y="5362575"/>
          <p14:tracePt t="27854" x="4187825" y="5337175"/>
          <p14:tracePt t="27862" x="4129088" y="5311775"/>
          <p14:tracePt t="27870" x="4052888" y="5302250"/>
          <p14:tracePt t="27878" x="3976688" y="5276850"/>
          <p14:tracePt t="27887" x="3900488" y="5251450"/>
          <p14:tracePt t="27894" x="3832225" y="5251450"/>
          <p14:tracePt t="27903" x="3771900" y="5243513"/>
          <p14:tracePt t="27910" x="3738563" y="5243513"/>
          <p14:tracePt t="27920" x="3721100" y="5243513"/>
          <p14:tracePt t="27938" x="3678238" y="5251450"/>
          <p14:tracePt t="27944" x="3644900" y="5260975"/>
          <p14:tracePt t="27953" x="3636963" y="5276850"/>
          <p14:tracePt t="27960" x="3586163" y="5302250"/>
          <p14:tracePt t="27970" x="3525838" y="5337175"/>
          <p14:tracePt t="27976" x="3500438" y="5362575"/>
          <p14:tracePt t="27987" x="3424238" y="5413375"/>
          <p14:tracePt t="27992" x="3330575" y="5472113"/>
          <p14:tracePt t="28000" x="3305175" y="5489575"/>
          <p14:tracePt t="28008" x="3228975" y="5540375"/>
          <p14:tracePt t="28016" x="3160713" y="5608638"/>
          <p14:tracePt t="28024" x="3135313" y="5626100"/>
          <p14:tracePt t="28032" x="3092450" y="5694363"/>
          <p14:tracePt t="28040" x="3074988" y="5719763"/>
          <p14:tracePt t="28048" x="3049588" y="5788025"/>
          <p14:tracePt t="28056" x="3041650" y="5821363"/>
          <p14:tracePt t="28065" x="3033713" y="5889625"/>
          <p14:tracePt t="28072" x="3033713" y="5915025"/>
          <p14:tracePt t="28080" x="3033713" y="5983288"/>
          <p14:tracePt t="28088" x="3033713" y="5991225"/>
          <p14:tracePt t="28096" x="3059113" y="6042025"/>
          <p14:tracePt t="28104" x="3092450" y="6067425"/>
          <p14:tracePt t="28112" x="3117850" y="6084888"/>
          <p14:tracePt t="28120" x="3160713" y="6092825"/>
          <p14:tracePt t="28128" x="3219450" y="6102350"/>
          <p14:tracePt t="28137" x="3305175" y="6102350"/>
          <p14:tracePt t="28145" x="3406775" y="6102350"/>
          <p14:tracePt t="28153" x="3492500" y="6084888"/>
          <p14:tracePt t="28160" x="3568700" y="6067425"/>
          <p14:tracePt t="28169" x="3627438" y="6059488"/>
          <p14:tracePt t="28176" x="3652838" y="6042025"/>
          <p14:tracePt t="28187" x="3703638" y="6024563"/>
          <p14:tracePt t="28192" x="3763963" y="5991225"/>
          <p14:tracePt t="28200" x="3789363" y="5973763"/>
          <p14:tracePt t="28208" x="3840163" y="5940425"/>
          <p14:tracePt t="28219" x="3883025" y="5889625"/>
          <p14:tracePt t="28224" x="3890963" y="5872163"/>
          <p14:tracePt t="28237" x="3933825" y="5813425"/>
          <p14:tracePt t="28242" x="3941763" y="5778500"/>
          <p14:tracePt t="28251" x="3959225" y="5719763"/>
          <p14:tracePt t="28258" x="3967163" y="5659438"/>
          <p14:tracePt t="28266" x="3976688" y="5634038"/>
          <p14:tracePt t="28275" x="3984625" y="5591175"/>
          <p14:tracePt t="28282" x="3984625" y="5583238"/>
          <p14:tracePt t="28290" x="3984625" y="5565775"/>
          <p14:tracePt t="28298" x="3984625" y="5540375"/>
          <p14:tracePt t="28314" x="3976688" y="5514975"/>
          <p14:tracePt t="28322" x="3967163" y="5507038"/>
          <p14:tracePt t="28330" x="3941763" y="5489575"/>
          <p14:tracePt t="28338" x="3873500" y="5464175"/>
          <p14:tracePt t="28346" x="3832225" y="5446713"/>
          <p14:tracePt t="28354" x="3771900" y="5438775"/>
          <p14:tracePt t="28362" x="3687763" y="5430838"/>
          <p14:tracePt t="28370" x="3568700" y="5430838"/>
          <p14:tracePt t="28378" x="3457575" y="5430838"/>
          <p14:tracePt t="28386" x="3373438" y="5430838"/>
          <p14:tracePt t="28394" x="3244850" y="5430838"/>
          <p14:tracePt t="28403" x="3135313" y="5430838"/>
          <p14:tracePt t="28410" x="3059113" y="5430838"/>
          <p14:tracePt t="28419" x="2982913" y="5446713"/>
          <p14:tracePt t="28426" x="2905125" y="5497513"/>
          <p14:tracePt t="28435" x="2879725" y="5514975"/>
          <p14:tracePt t="28442" x="2863850" y="5557838"/>
          <p14:tracePt t="28452" x="2846388" y="5591175"/>
          <p14:tracePt t="28458" x="2838450" y="5659438"/>
          <p14:tracePt t="28466" x="2838450" y="5719763"/>
          <p14:tracePt t="28474" x="2838450" y="5778500"/>
          <p14:tracePt t="28482" x="2854325" y="5838825"/>
          <p14:tracePt t="28492" x="2879725" y="5897563"/>
          <p14:tracePt t="28498" x="2922588" y="5948363"/>
          <p14:tracePt t="28508" x="2973388" y="6008688"/>
          <p14:tracePt t="28516" x="3041650" y="6059488"/>
          <p14:tracePt t="28522" x="3100388" y="6092825"/>
          <p14:tracePt t="28532" x="3236913" y="6153150"/>
          <p14:tracePt t="28540" x="3322638" y="6169025"/>
          <p14:tracePt t="28548" x="3406775" y="6186488"/>
          <p14:tracePt t="28556" x="3508375" y="6194425"/>
          <p14:tracePt t="28564" x="3619500" y="6194425"/>
          <p14:tracePt t="28572" x="3781425" y="6186488"/>
          <p14:tracePt t="28580" x="3822700" y="6178550"/>
          <p14:tracePt t="28588" x="3941763" y="6161088"/>
          <p14:tracePt t="28596" x="4044950" y="6127750"/>
          <p14:tracePt t="28604" x="4121150" y="6092825"/>
          <p14:tracePt t="28612" x="4197350" y="6059488"/>
          <p14:tracePt t="28620" x="4273550" y="5991225"/>
          <p14:tracePt t="28629" x="4291013" y="5957888"/>
          <p14:tracePt t="28636" x="4306888" y="5922963"/>
          <p14:tracePt t="28644" x="4306888" y="5846763"/>
          <p14:tracePt t="28652" x="4306888" y="5795963"/>
          <p14:tracePt t="28660" x="4306888" y="5735638"/>
          <p14:tracePt t="28669" x="4298950" y="5676900"/>
          <p14:tracePt t="28676" x="4265613" y="5608638"/>
          <p14:tracePt t="28685" x="4230688" y="5532438"/>
          <p14:tracePt t="28692" x="4171950" y="5456238"/>
          <p14:tracePt t="28701" x="4137025" y="5405438"/>
          <p14:tracePt t="28708" x="4070350" y="5353050"/>
          <p14:tracePt t="28716" x="4017963" y="5311775"/>
          <p14:tracePt t="28725" x="3925888" y="5268913"/>
          <p14:tracePt t="28732" x="3848100" y="5235575"/>
          <p14:tracePt t="28740" x="3822700" y="5226050"/>
          <p14:tracePt t="28748" x="3729038" y="5218113"/>
          <p14:tracePt t="28756" x="3662363" y="5200650"/>
          <p14:tracePt t="28764" x="3576638" y="5200650"/>
          <p14:tracePt t="28774" x="3543300" y="5200650"/>
          <p14:tracePt t="28780" x="3457575" y="5200650"/>
          <p14:tracePt t="28790" x="3338513" y="5200650"/>
          <p14:tracePt t="28799" x="3297238" y="5200650"/>
          <p14:tracePt t="28804" x="3168650" y="5218113"/>
          <p14:tracePt t="28812" x="3041650" y="5243513"/>
          <p14:tracePt t="28822" x="2990850" y="5260975"/>
          <p14:tracePt t="28830" x="2889250" y="5294313"/>
          <p14:tracePt t="28838" x="2863850" y="5311775"/>
          <p14:tracePt t="28846" x="2820988" y="5345113"/>
          <p14:tracePt t="28854" x="2795588" y="5370513"/>
          <p14:tracePt t="28863" x="2760663" y="5421313"/>
          <p14:tracePt t="28870" x="2744788" y="5456238"/>
          <p14:tracePt t="28878" x="2735263" y="5507038"/>
          <p14:tracePt t="28886" x="2719388" y="5549900"/>
          <p14:tracePt t="28894" x="2719388" y="5608638"/>
          <p14:tracePt t="28903" x="2709863" y="5668963"/>
          <p14:tracePt t="28911" x="2709863" y="5710238"/>
          <p14:tracePt t="28919" x="2709863" y="5735638"/>
          <p14:tracePt t="28926" x="2709863" y="5788025"/>
          <p14:tracePt t="28935" x="2727325" y="5854700"/>
          <p14:tracePt t="28942" x="2752725" y="5915025"/>
          <p14:tracePt t="28951" x="2795588" y="5965825"/>
          <p14:tracePt t="28958" x="2803525" y="5983288"/>
          <p14:tracePt t="28969" x="2854325" y="6024563"/>
          <p14:tracePt t="28974" x="2930525" y="6084888"/>
          <p14:tracePt t="28982" x="2955925" y="6092825"/>
          <p14:tracePt t="28990" x="3033713" y="6127750"/>
          <p14:tracePt t="28998" x="3135313" y="6153150"/>
          <p14:tracePt t="29006" x="3168650" y="6161088"/>
          <p14:tracePt t="29014" x="3270250" y="6169025"/>
          <p14:tracePt t="29022" x="3313113" y="6178550"/>
          <p14:tracePt t="29030" x="3414713" y="6194425"/>
          <p14:tracePt t="29038" x="3457575" y="6194425"/>
          <p14:tracePt t="29046" x="3576638" y="6194425"/>
          <p14:tracePt t="29054" x="3619500" y="6194425"/>
          <p14:tracePt t="29062" x="3746500" y="6186488"/>
          <p14:tracePt t="29072" x="3789363" y="6169025"/>
          <p14:tracePt t="29080" x="3890963" y="6135688"/>
          <p14:tracePt t="29088" x="3941763" y="6127750"/>
          <p14:tracePt t="29096" x="4017963" y="6084888"/>
          <p14:tracePt t="29104" x="4044950" y="6059488"/>
          <p14:tracePt t="29112" x="4121150" y="5999163"/>
          <p14:tracePt t="29120" x="4137025" y="5983288"/>
          <p14:tracePt t="29137" x="4171950" y="5940425"/>
          <p14:tracePt t="29144" x="4187825" y="5915025"/>
          <p14:tracePt t="29152" x="4197350" y="5889625"/>
          <p14:tracePt t="29160" x="4205288" y="5880100"/>
          <p14:tracePt t="29168" x="4222750" y="5854700"/>
          <p14:tracePt t="29177" x="4222750" y="5829300"/>
          <p14:tracePt t="29185" x="4230688" y="5813425"/>
          <p14:tracePt t="29192" x="4230688" y="5803900"/>
          <p14:tracePt t="29200" x="4240213" y="5778500"/>
          <p14:tracePt t="29208" x="4240213" y="5753100"/>
          <p14:tracePt t="29217" x="4240213" y="5735638"/>
          <p14:tracePt t="29224" x="4240213" y="5710238"/>
          <p14:tracePt t="29233" x="4240213" y="5684838"/>
          <p14:tracePt t="29240" x="4240213" y="5676900"/>
          <p14:tracePt t="29248" x="4230688" y="5651500"/>
          <p14:tracePt t="29256" x="4222750" y="5626100"/>
          <p14:tracePt t="29264" x="4205288" y="5600700"/>
          <p14:tracePt t="29272" x="4187825" y="5583238"/>
          <p14:tracePt t="29280" x="4179888" y="5565775"/>
          <p14:tracePt t="29288" x="4137025" y="5532438"/>
          <p14:tracePt t="29296" x="4121150" y="5514975"/>
          <p14:tracePt t="29304" x="4095750" y="5489575"/>
          <p14:tracePt t="29312" x="4070350" y="5472113"/>
          <p14:tracePt t="29320" x="4035425" y="5456238"/>
          <p14:tracePt t="29328" x="3984625" y="5438775"/>
          <p14:tracePt t="29336" x="3941763" y="5413375"/>
          <p14:tracePt t="29344" x="3873500" y="5395913"/>
          <p14:tracePt t="29352" x="3806825" y="5370513"/>
          <p14:tracePt t="29362" x="3713163" y="5362575"/>
          <p14:tracePt t="29370" x="3687763" y="5362575"/>
          <p14:tracePt t="29378" x="3611563" y="5353050"/>
          <p14:tracePt t="29386" x="3525838" y="5353050"/>
          <p14:tracePt t="29394" x="3449638" y="5353050"/>
          <p14:tracePt t="29402" x="3363913" y="5353050"/>
          <p14:tracePt t="29410" x="3322638" y="5362575"/>
          <p14:tracePt t="29418" x="3297238" y="5370513"/>
          <p14:tracePt t="29426" x="3270250" y="5387975"/>
          <p14:tracePt t="29434" x="3244850" y="5405438"/>
          <p14:tracePt t="29442" x="3228975" y="5421313"/>
          <p14:tracePt t="29451" x="3211513" y="5438775"/>
          <p14:tracePt t="29458" x="3194050" y="5472113"/>
          <p14:tracePt t="29468" x="3178175" y="5489575"/>
          <p14:tracePt t="29474" x="3160713" y="5524500"/>
          <p14:tracePt t="29484" x="3152775" y="5557838"/>
          <p14:tracePt t="29490" x="3135313" y="5591175"/>
          <p14:tracePt t="29498" x="3127375" y="5641975"/>
          <p14:tracePt t="29507" x="3127375" y="5659438"/>
          <p14:tracePt t="29514" x="3117850" y="5710238"/>
          <p14:tracePt t="29522" x="3100388" y="5770563"/>
          <p14:tracePt t="29530" x="3100388" y="5795963"/>
          <p14:tracePt t="29538" x="3100388" y="5864225"/>
          <p14:tracePt t="29546" x="3100388" y="5905500"/>
          <p14:tracePt t="29554" x="3100388" y="5957888"/>
          <p14:tracePt t="29562" x="3127375" y="5999163"/>
          <p14:tracePt t="29570" x="3135313" y="6024563"/>
          <p14:tracePt t="29578" x="3160713" y="6059488"/>
          <p14:tracePt t="29586" x="3194050" y="6084888"/>
          <p14:tracePt t="29594" x="3219450" y="6102350"/>
          <p14:tracePt t="29603" x="3244850" y="6118225"/>
          <p14:tracePt t="29610" x="3287713" y="6127750"/>
          <p14:tracePt t="29618" x="3313113" y="6135688"/>
          <p14:tracePt t="29628" x="3338513" y="6135688"/>
          <p14:tracePt t="29635" x="3373438" y="6143625"/>
          <p14:tracePt t="29642" x="3449638" y="6143625"/>
          <p14:tracePt t="29652" x="3500438" y="6143625"/>
          <p14:tracePt t="29660" x="3559175" y="6143625"/>
          <p14:tracePt t="29669" x="3636963" y="6143625"/>
          <p14:tracePt t="29676" x="3703638" y="6143625"/>
          <p14:tracePt t="29685" x="3789363" y="6143625"/>
          <p14:tracePt t="29692" x="3890963" y="6118225"/>
          <p14:tracePt t="29701" x="3976688" y="6110288"/>
          <p14:tracePt t="29708" x="4010025" y="6110288"/>
          <p14:tracePt t="29717" x="4078288" y="6092825"/>
          <p14:tracePt t="29724" x="4137025" y="6067425"/>
          <p14:tracePt t="29734" x="4205288" y="6042025"/>
          <p14:tracePt t="29740" x="4222750" y="6034088"/>
          <p14:tracePt t="29751" x="4240213" y="6016625"/>
          <p14:tracePt t="29756" x="4273550" y="5983288"/>
          <p14:tracePt t="29764" x="4291013" y="5965825"/>
          <p14:tracePt t="29772" x="4298950" y="5940425"/>
          <p14:tracePt t="29780" x="4316413" y="5915025"/>
          <p14:tracePt t="29788" x="4324350" y="5897563"/>
          <p14:tracePt t="29796" x="4332288" y="5872163"/>
          <p14:tracePt t="29804" x="4341813" y="5846763"/>
          <p14:tracePt t="29812" x="4349750" y="5813425"/>
          <p14:tracePt t="29820" x="4349750" y="5778500"/>
          <p14:tracePt t="29828" x="4349750" y="5761038"/>
          <p14:tracePt t="29837" x="4349750" y="5745163"/>
          <p14:tracePt t="29844" x="4349750" y="5719763"/>
          <p14:tracePt t="29852" x="4349750" y="5702300"/>
          <p14:tracePt t="29860" x="4349750" y="5668963"/>
          <p14:tracePt t="29868" x="4349750" y="5634038"/>
          <p14:tracePt t="29876" x="4349750" y="5626100"/>
          <p14:tracePt t="29884" x="4332288" y="5575300"/>
          <p14:tracePt t="29892" x="4316413" y="5540375"/>
          <p14:tracePt t="29901" x="4306888" y="5532438"/>
          <p14:tracePt t="29908" x="4281488" y="5489575"/>
          <p14:tracePt t="29918" x="4273550" y="5481638"/>
          <p14:tracePt t="29926" x="4240213" y="5456238"/>
          <p14:tracePt t="29933" x="4197350" y="5421313"/>
          <p14:tracePt t="29942" x="4187825" y="5413375"/>
          <p14:tracePt t="29950" x="4154488" y="5395913"/>
          <p14:tracePt t="29958" x="4146550" y="5395913"/>
          <p14:tracePt t="29966" x="4111625" y="5380038"/>
          <p14:tracePt t="29974" x="4095750" y="5370513"/>
          <p14:tracePt t="29983" x="4044950" y="5370513"/>
          <p14:tracePt t="29990" x="4017963" y="5362575"/>
          <p14:tracePt t="30000" x="3941763" y="5362575"/>
          <p14:tracePt t="30006" x="3900488" y="5362575"/>
          <p14:tracePt t="30014" x="3857625" y="5362575"/>
          <p14:tracePt t="30022" x="3729038" y="5362575"/>
          <p14:tracePt t="30030" x="3678238" y="5362575"/>
          <p14:tracePt t="30038" x="3568700" y="5387975"/>
          <p14:tracePt t="30046" x="3533775" y="5395913"/>
          <p14:tracePt t="30054" x="3500438" y="5413375"/>
          <p14:tracePt t="30062" x="3432175" y="5438775"/>
          <p14:tracePt t="30070" x="3414713" y="5446713"/>
          <p14:tracePt t="30078" x="3389313" y="5472113"/>
          <p14:tracePt t="30086" x="3348038" y="5497513"/>
          <p14:tracePt t="30094" x="3348038" y="5514975"/>
          <p14:tracePt t="30102" x="3322638" y="5540375"/>
          <p14:tracePt t="30110" x="3287713" y="5591175"/>
          <p14:tracePt t="30118" x="3279775" y="5608638"/>
          <p14:tracePt t="30126" x="3254375" y="5651500"/>
          <p14:tracePt t="30134" x="3254375" y="5676900"/>
          <p14:tracePt t="30142" x="3236913" y="5719763"/>
          <p14:tracePt t="30151" x="3236913" y="5745163"/>
          <p14:tracePt t="30158" x="3228975" y="5770563"/>
          <p14:tracePt t="30168" x="3228975" y="5788025"/>
          <p14:tracePt t="30175" x="3228975" y="5813425"/>
          <p14:tracePt t="30183" x="3228975" y="5821363"/>
          <p14:tracePt t="30190" x="3228975" y="5854700"/>
          <p14:tracePt t="30199" x="3228975" y="5880100"/>
          <p14:tracePt t="30207" x="3228975" y="5905500"/>
          <p14:tracePt t="30217" x="3244850" y="5932488"/>
          <p14:tracePt t="30224" x="3262313" y="5965825"/>
          <p14:tracePt t="30233" x="3279775" y="5999163"/>
          <p14:tracePt t="30240" x="3305175" y="6024563"/>
          <p14:tracePt t="30249" x="3355975" y="6067425"/>
          <p14:tracePt t="30256" x="3389313" y="6084888"/>
          <p14:tracePt t="30264" x="3424238" y="6102350"/>
          <p14:tracePt t="30272" x="3475038" y="6118225"/>
          <p14:tracePt t="30281" x="3508375" y="6127750"/>
          <p14:tracePt t="30288" x="3551238" y="6153150"/>
          <p14:tracePt t="30297" x="3602038" y="6161088"/>
          <p14:tracePt t="30305" x="3662363" y="6169025"/>
          <p14:tracePt t="30312" x="3703638" y="6169025"/>
          <p14:tracePt t="30321" x="3746500" y="6178550"/>
          <p14:tracePt t="30328" x="3789363" y="6178550"/>
          <p14:tracePt t="30336" x="3865563" y="6178550"/>
          <p14:tracePt t="30344" x="3900488" y="6178550"/>
          <p14:tracePt t="30353" x="3925888" y="6178550"/>
          <p14:tracePt t="30360" x="3959225" y="6178550"/>
          <p14:tracePt t="30368" x="3992563" y="6178550"/>
          <p14:tracePt t="30376" x="4017963" y="6178550"/>
          <p14:tracePt t="30384" x="4035425" y="6169025"/>
          <p14:tracePt t="30392" x="4060825" y="6161088"/>
          <p14:tracePt t="30401" x="4095750" y="6143625"/>
          <p14:tracePt t="30408" x="4129088" y="6127750"/>
          <p14:tracePt t="30417" x="4154488" y="6110288"/>
          <p14:tracePt t="30424" x="4179888" y="6092825"/>
          <p14:tracePt t="30433" x="4205288" y="6076950"/>
          <p14:tracePt t="30440" x="4222750" y="6049963"/>
          <p14:tracePt t="30449" x="4230688" y="6034088"/>
          <p14:tracePt t="30456" x="4248150" y="6016625"/>
          <p14:tracePt t="30466" x="4256088" y="5991225"/>
          <p14:tracePt t="30472" x="4265613" y="5983288"/>
          <p14:tracePt t="30484" x="4273550" y="5948363"/>
          <p14:tracePt t="30488" x="4273550" y="5915025"/>
          <p14:tracePt t="30496" x="4281488" y="5880100"/>
          <p14:tracePt t="30506" x="4281488" y="5838825"/>
          <p14:tracePt t="30516" x="4281488" y="5803900"/>
          <p14:tracePt t="30522" x="4281488" y="5761038"/>
          <p14:tracePt t="30530" x="4281488" y="5735638"/>
          <p14:tracePt t="30538" x="4273550" y="5684838"/>
          <p14:tracePt t="30546" x="4265613" y="5676900"/>
          <p14:tracePt t="30554" x="4256088" y="5651500"/>
          <p14:tracePt t="30562" x="4248150" y="5641975"/>
          <p14:tracePt t="30570" x="4240213" y="5634038"/>
          <p14:tracePt t="30578" x="4222750" y="5616575"/>
          <p14:tracePt t="30586" x="4214813" y="5608638"/>
          <p14:tracePt t="30594" x="4205288" y="5600700"/>
          <p14:tracePt t="30602" x="4187825" y="5600700"/>
          <p14:tracePt t="30610" x="4179888" y="5600700"/>
          <p14:tracePt t="30618" x="4171950" y="5600700"/>
          <p14:tracePt t="30626" x="4154488" y="5600700"/>
          <p14:tracePt t="30634" x="4146550" y="5600700"/>
          <p14:tracePt t="30642" x="4137025" y="5600700"/>
          <p14:tracePt t="30650" x="4121150" y="5600700"/>
          <p14:tracePt t="30658" x="4111625" y="5600700"/>
          <p14:tracePt t="30666" x="4103688" y="5600700"/>
          <p14:tracePt t="30674" x="4095750" y="5600700"/>
          <p14:tracePt t="30805" x="4121150" y="5600700"/>
          <p14:tracePt t="30813" x="4162425" y="5600700"/>
          <p14:tracePt t="30820" x="4222750" y="5600700"/>
          <p14:tracePt t="30828" x="4341813" y="5575300"/>
          <p14:tracePt t="30836" x="4425950" y="5565775"/>
          <p14:tracePt t="30844" x="4529138" y="5549900"/>
          <p14:tracePt t="30852" x="4638675" y="5549900"/>
          <p14:tracePt t="30861" x="4749800" y="5540375"/>
          <p14:tracePt t="30868" x="4876800" y="5540375"/>
          <p14:tracePt t="30876" x="5029200" y="5540375"/>
          <p14:tracePt t="30884" x="5157788" y="5532438"/>
          <p14:tracePt t="30892" x="5302250" y="5532438"/>
          <p14:tracePt t="30901" x="5403850" y="5514975"/>
          <p14:tracePt t="30908" x="5505450" y="5507038"/>
          <p14:tracePt t="30916" x="5591175" y="5489575"/>
          <p14:tracePt t="30924" x="5667375" y="5472113"/>
          <p14:tracePt t="30933" x="5708650" y="5464175"/>
          <p14:tracePt t="30940" x="5751513" y="5456238"/>
          <p14:tracePt t="30950" x="5786438" y="5446713"/>
          <p14:tracePt t="30956" x="5837238" y="5438775"/>
          <p14:tracePt t="30964" x="5870575" y="5430838"/>
          <p14:tracePt t="30972" x="5913438" y="5421313"/>
          <p14:tracePt t="30981" x="5946775" y="5421313"/>
          <p14:tracePt t="30988" x="5989638" y="5413375"/>
          <p14:tracePt t="30997" x="6015038" y="5405438"/>
          <p14:tracePt t="31004" x="6040438" y="5395913"/>
          <p14:tracePt t="31013" x="6049963" y="5387975"/>
          <p14:tracePt t="31020" x="6065838" y="5387975"/>
          <p14:tracePt t="31036" x="6075363" y="5387975"/>
          <p14:tracePt t="31044" x="6100763" y="5370513"/>
          <p14:tracePt t="31061" x="6134100" y="5353050"/>
          <p14:tracePt t="31070" x="6167438" y="5337175"/>
          <p14:tracePt t="31078" x="6210300" y="5327650"/>
          <p14:tracePt t="31086" x="6286500" y="5311775"/>
          <p14:tracePt t="31094" x="6372225" y="5286375"/>
          <p14:tracePt t="31102" x="6448425" y="5268913"/>
          <p14:tracePt t="31111" x="6524625" y="5251450"/>
          <p14:tracePt t="31118" x="6567488" y="5243513"/>
          <p14:tracePt t="31126" x="6592888" y="5235575"/>
          <p14:tracePt t="31393" x="6592888" y="5226050"/>
          <p14:tracePt t="31408" x="6584950" y="5226050"/>
          <p14:tracePt t="31417" x="6567488" y="5218113"/>
          <p14:tracePt t="31424" x="6567488" y="5208588"/>
          <p14:tracePt t="31432" x="6550025" y="5208588"/>
          <p14:tracePt t="31440" x="6542088" y="5208588"/>
          <p14:tracePt t="31448" x="6524625" y="5200650"/>
          <p14:tracePt t="31456" x="6516688" y="5192713"/>
          <p14:tracePt t="31465" x="6499225" y="5192713"/>
          <p14:tracePt t="31472" x="6483350" y="5192713"/>
          <p14:tracePt t="31481" x="6456363" y="5183188"/>
          <p14:tracePt t="31488" x="6440488" y="5183188"/>
          <p14:tracePt t="31497" x="6380163" y="5183188"/>
          <p14:tracePt t="31504" x="6354763" y="5175250"/>
          <p14:tracePt t="31512" x="6270625" y="5175250"/>
          <p14:tracePt t="31520" x="6194425" y="5175250"/>
          <p14:tracePt t="31528" x="6083300" y="5175250"/>
          <p14:tracePt t="31536" x="5997575" y="5175250"/>
          <p14:tracePt t="31544" x="5921375" y="5175250"/>
          <p14:tracePt t="31552" x="5870575" y="5175250"/>
          <p14:tracePt t="31560" x="5776913" y="5175250"/>
          <p14:tracePt t="31568" x="5751513" y="5175250"/>
          <p14:tracePt t="31576" x="5718175" y="5175250"/>
          <p14:tracePt t="31584" x="5675313" y="5192713"/>
          <p14:tracePt t="31592" x="5641975" y="5192713"/>
          <p14:tracePt t="31600" x="5607050" y="5192713"/>
          <p14:tracePt t="31610" x="5573713" y="5200650"/>
          <p14:tracePt t="31616" x="5530850" y="5218113"/>
          <p14:tracePt t="31624" x="5513388" y="5218113"/>
          <p14:tracePt t="31632" x="5480050" y="5226050"/>
          <p14:tracePt t="31640" x="5462588" y="5235575"/>
          <p14:tracePt t="31649" x="5454650" y="5243513"/>
          <p14:tracePt t="31658" x="5446713" y="5243513"/>
          <p14:tracePt t="31700" x="5437188" y="5243513"/>
          <p14:tracePt t="31715" x="5429250" y="5243513"/>
          <p14:tracePt t="31722" x="5411788" y="5243513"/>
          <p14:tracePt t="31730" x="5403850" y="5251450"/>
          <p14:tracePt t="31738" x="5386388" y="5251450"/>
          <p14:tracePt t="31747" x="5353050" y="5260975"/>
          <p14:tracePt t="31754" x="5327650" y="5260975"/>
          <p14:tracePt t="31764" x="5302250" y="5268913"/>
          <p14:tracePt t="31770" x="5249863" y="5268913"/>
          <p14:tracePt t="31778" x="5208588" y="5276850"/>
          <p14:tracePt t="31786" x="5148263" y="5276850"/>
          <p14:tracePt t="31794" x="5072063" y="5286375"/>
          <p14:tracePt t="31802" x="5013325" y="5286375"/>
          <p14:tracePt t="31810" x="4970463" y="5294313"/>
          <p14:tracePt t="31818" x="4927600" y="5294313"/>
          <p14:tracePt t="31826" x="4910138" y="5294313"/>
          <p14:tracePt t="31834" x="4910138" y="5302250"/>
          <p14:tracePt t="34801" x="4919663" y="5302250"/>
          <p14:tracePt t="34816" x="4927600" y="5302250"/>
          <p14:tracePt t="34824" x="4945063" y="5294313"/>
          <p14:tracePt t="34834" x="4970463" y="5294313"/>
          <p14:tracePt t="34840" x="4987925" y="5286375"/>
          <p14:tracePt t="34848" x="5021263" y="5276850"/>
          <p14:tracePt t="34856" x="5046663" y="5276850"/>
          <p14:tracePt t="34864" x="5089525" y="5268913"/>
          <p14:tracePt t="34872" x="5114925" y="5268913"/>
          <p14:tracePt t="34880" x="5122863" y="5260975"/>
          <p14:tracePt t="34888" x="5148263" y="5260975"/>
          <p14:tracePt t="34896" x="5157788" y="5260975"/>
          <p14:tracePt t="34904" x="5165725" y="5260975"/>
          <p14:tracePt t="34912" x="5173663" y="5260975"/>
          <p14:tracePt t="35187" x="5183188" y="5260975"/>
          <p14:tracePt t="35211" x="5191125" y="5260975"/>
          <p14:tracePt t="35218" x="5208588" y="5260975"/>
          <p14:tracePt t="35226" x="5216525" y="5260975"/>
          <p14:tracePt t="35234" x="5224463" y="5260975"/>
          <p14:tracePt t="35243" x="5233988" y="5260975"/>
          <p14:tracePt t="35276" x="5241925" y="5260975"/>
          <p14:tracePt t="35290" x="5249863" y="5260975"/>
          <p14:tracePt t="35307" x="5259388" y="5260975"/>
          <p14:tracePt t="35314" x="5276850" y="5268913"/>
          <p14:tracePt t="35330" x="5292725" y="5268913"/>
          <p14:tracePt t="35339" x="5302250" y="5268913"/>
          <p14:tracePt t="35349" x="5327650" y="5276850"/>
          <p14:tracePt t="35354" x="5343525" y="5276850"/>
          <p14:tracePt t="35364" x="5360988" y="5276850"/>
          <p14:tracePt t="35372" x="5386388" y="5276850"/>
          <p14:tracePt t="35380" x="5462588" y="5276850"/>
          <p14:tracePt t="35388" x="5548313" y="5276850"/>
          <p14:tracePt t="35396" x="5649913" y="5276850"/>
          <p14:tracePt t="35404" x="5776913" y="5276850"/>
          <p14:tracePt t="35412" x="5989638" y="5276850"/>
          <p14:tracePt t="35420" x="6194425" y="5276850"/>
          <p14:tracePt t="35428" x="6423025" y="5276850"/>
          <p14:tracePt t="35436" x="6550025" y="5276850"/>
          <p14:tracePt t="35444" x="6831013" y="5268913"/>
          <p14:tracePt t="35452" x="7119938" y="5268913"/>
          <p14:tracePt t="35460" x="7264400" y="5268913"/>
          <p14:tracePt t="35468" x="7434263" y="5268913"/>
          <p14:tracePt t="35477" x="7748588" y="5268913"/>
          <p14:tracePt t="35484" x="7926388" y="5268913"/>
          <p14:tracePt t="35493" x="8105775" y="5268913"/>
          <p14:tracePt t="35500" x="8488363" y="5268913"/>
          <p14:tracePt t="35509" x="8666163" y="5286375"/>
          <p14:tracePt t="35516" x="8810625" y="5286375"/>
          <p14:tracePt t="35526" x="8904288" y="5286375"/>
          <p14:tracePt t="35532" x="9023350" y="5286375"/>
          <p14:tracePt t="35542" x="9048750" y="5286375"/>
          <p14:tracePt t="35548" x="9056688" y="5286375"/>
          <p14:tracePt t="35679" x="9064625" y="5286375"/>
          <p14:tracePt t="35703" x="9074150" y="5286375"/>
          <p14:tracePt t="35710" x="9082088" y="5286375"/>
          <p14:tracePt t="35726" x="9091613" y="5286375"/>
          <p14:tracePt t="35743" x="9099550" y="5286375"/>
          <p14:tracePt t="35750" x="9117013" y="5276850"/>
          <p14:tracePt t="35758" x="9158288" y="5276850"/>
          <p14:tracePt t="35766" x="9193213" y="5276850"/>
          <p14:tracePt t="35775" x="9236075" y="5276850"/>
          <p14:tracePt t="35783" x="9277350" y="5276850"/>
          <p14:tracePt t="35793" x="9320213" y="5276850"/>
          <p14:tracePt t="35798" x="9353550" y="5276850"/>
          <p14:tracePt t="35809" x="9380538" y="5276850"/>
          <p14:tracePt t="35814" x="9388475" y="5276850"/>
          <p14:tracePt t="36153" x="9396413" y="5276850"/>
          <p14:tracePt t="36160" x="9405938" y="5276850"/>
          <p14:tracePt t="36168" x="9413875" y="5276850"/>
          <p14:tracePt t="36176" x="9421813" y="5276850"/>
          <p14:tracePt t="36184" x="9431338" y="5276850"/>
          <p14:tracePt t="36203" x="9447213" y="5276850"/>
          <p14:tracePt t="36210" x="9456738" y="5276850"/>
          <p14:tracePt t="36218" x="9464675" y="5276850"/>
          <p14:tracePt t="36226" x="9482138" y="5276850"/>
          <p14:tracePt t="36243" x="9490075" y="5276850"/>
          <p14:tracePt t="36250" x="9498013" y="5276850"/>
          <p14:tracePt t="36258" x="9507538" y="5286375"/>
          <p14:tracePt t="36275" x="9515475" y="5286375"/>
          <p14:tracePt t="36283" x="9532938" y="5294313"/>
          <p14:tracePt t="36298" x="9550400" y="5294313"/>
          <p14:tracePt t="36307" x="9558338" y="5302250"/>
          <p14:tracePt t="36315" x="9575800" y="5302250"/>
          <p14:tracePt t="36324" x="9609138" y="5302250"/>
          <p14:tracePt t="36330" x="9617075" y="5302250"/>
          <p14:tracePt t="36338" x="9642475" y="5302250"/>
          <p14:tracePt t="36346" x="9667875" y="5311775"/>
          <p14:tracePt t="36354" x="9702800" y="5311775"/>
          <p14:tracePt t="36362" x="9728200" y="5311775"/>
          <p14:tracePt t="36370" x="9771063" y="5311775"/>
          <p14:tracePt t="36378" x="9804400" y="5311775"/>
          <p14:tracePt t="36386" x="9839325" y="5311775"/>
          <p14:tracePt t="36394" x="9855200" y="5311775"/>
          <p14:tracePt t="36402" x="9880600" y="5311775"/>
          <p14:tracePt t="36410" x="9890125" y="5311775"/>
          <p14:tracePt t="36418" x="9898063" y="5311775"/>
          <p14:tracePt t="36426" x="9906000" y="5311775"/>
          <p14:tracePt t="36434" x="9923463" y="5311775"/>
          <p14:tracePt t="36450" x="9940925" y="5311775"/>
          <p14:tracePt t="36459" x="9966325" y="5311775"/>
          <p14:tracePt t="36466" x="9974263" y="5311775"/>
          <p14:tracePt t="36476" x="9991725" y="5311775"/>
          <p14:tracePt t="36484" x="10017125" y="5302250"/>
          <p14:tracePt t="36500" x="10025063" y="5302250"/>
          <p14:tracePt t="36507" x="10025063" y="5294313"/>
          <p14:tracePt t="36516" x="10034588" y="5294313"/>
          <p14:tracePt t="36542" x="10034588" y="5286375"/>
          <p14:tracePt t="36549" x="10050463" y="5286375"/>
          <p14:tracePt t="36564" x="10059988" y="5276850"/>
          <p14:tracePt t="36575" x="10067925" y="5276850"/>
          <p14:tracePt t="36580" x="10075863" y="5260975"/>
          <p14:tracePt t="36588" x="10085388" y="5260975"/>
          <p14:tracePt t="36596" x="10085388" y="5243513"/>
          <p14:tracePt t="36604" x="10093325" y="5226050"/>
          <p14:tracePt t="36612" x="10093325" y="5208588"/>
          <p14:tracePt t="36620" x="10093325" y="5183188"/>
          <p14:tracePt t="36628" x="10093325" y="5157788"/>
          <p14:tracePt t="36636" x="10093325" y="5141913"/>
          <p14:tracePt t="36644" x="10093325" y="5081588"/>
          <p14:tracePt t="36652" x="10093325" y="5056188"/>
          <p14:tracePt t="36660" x="10093325" y="5022850"/>
          <p14:tracePt t="36668" x="10075863" y="4972050"/>
          <p14:tracePt t="36676" x="10059988" y="4937125"/>
          <p14:tracePt t="36684" x="10034588" y="4886325"/>
          <p14:tracePt t="36692" x="10009188" y="4860925"/>
          <p14:tracePt t="36700" x="9983788" y="4827588"/>
          <p14:tracePt t="36708" x="9931400" y="4792663"/>
          <p14:tracePt t="36716" x="9915525" y="4784725"/>
          <p14:tracePt t="36725" x="9847263" y="4749800"/>
          <p14:tracePt t="36732" x="9771063" y="4733925"/>
          <p14:tracePt t="36741" x="9642475" y="4733925"/>
          <p14:tracePt t="36748" x="9575800" y="4733925"/>
          <p14:tracePt t="36759" x="9498013" y="4733925"/>
          <p14:tracePt t="36764" x="9421813" y="4767263"/>
          <p14:tracePt t="36775" x="9363075" y="4810125"/>
          <p14:tracePt t="36783" x="9277350" y="4903788"/>
          <p14:tracePt t="36791" x="9218613" y="5005388"/>
          <p14:tracePt t="36798" x="9158288" y="5132388"/>
          <p14:tracePt t="36807" x="9099550" y="5268913"/>
          <p14:tracePt t="36814" x="9064625" y="5395913"/>
          <p14:tracePt t="36823" x="9031288" y="5540375"/>
          <p14:tracePt t="36830" x="8997950" y="5684838"/>
          <p14:tracePt t="36840" x="8980488" y="5795963"/>
          <p14:tracePt t="36847" x="8980488" y="5897563"/>
          <p14:tracePt t="36854" x="9005888" y="5999163"/>
          <p14:tracePt t="36862" x="9048750" y="6059488"/>
          <p14:tracePt t="36871" x="9142413" y="6161088"/>
          <p14:tracePt t="36879" x="9226550" y="6211888"/>
          <p14:tracePt t="36886" x="9413875" y="6297613"/>
          <p14:tracePt t="36894" x="9523413" y="6330950"/>
          <p14:tracePt t="36902" x="9634538" y="6338888"/>
          <p14:tracePt t="36910" x="9872663" y="6338888"/>
          <p14:tracePt t="36918" x="9974263" y="6305550"/>
          <p14:tracePt t="36926" x="10050463" y="6254750"/>
          <p14:tracePt t="36944" x="10144125" y="6178550"/>
          <p14:tracePt t="36950" x="10179050" y="6110288"/>
          <p14:tracePt t="36958" x="10186988" y="6049963"/>
          <p14:tracePt t="36966" x="10194925" y="5983288"/>
          <p14:tracePt t="36974" x="10194925" y="5905500"/>
          <p14:tracePt t="36982" x="10179050" y="5838825"/>
          <p14:tracePt t="36991" x="10136188" y="5719763"/>
          <p14:tracePt t="36998" x="10093325" y="5626100"/>
          <p14:tracePt t="37007" x="10059988" y="5575300"/>
          <p14:tracePt t="37014" x="9991725" y="5497513"/>
          <p14:tracePt t="37025" x="9923463" y="5430838"/>
          <p14:tracePt t="37030" x="9847263" y="5387975"/>
          <p14:tracePt t="37041" x="9796463" y="5362575"/>
          <p14:tracePt t="37046" x="9736138" y="5327650"/>
          <p14:tracePt t="37057" x="9710738" y="5319713"/>
          <p14:tracePt t="37064" x="9677400" y="5311775"/>
          <p14:tracePt t="37072" x="9652000" y="5302250"/>
          <p14:tracePt t="37080" x="9626600" y="5302250"/>
          <p14:tracePt t="37088" x="9601200" y="5302250"/>
          <p14:tracePt t="37096" x="9583738" y="5302250"/>
          <p14:tracePt t="37104" x="9558338" y="5302250"/>
          <p14:tracePt t="37112" x="9540875" y="5311775"/>
          <p14:tracePt t="37120" x="9523413" y="5337175"/>
          <p14:tracePt t="37128" x="9515475" y="5380038"/>
          <p14:tracePt t="37136" x="9498013" y="5438775"/>
          <p14:tracePt t="37144" x="9490075" y="5497513"/>
          <p14:tracePt t="37152" x="9490075" y="5575300"/>
          <p14:tracePt t="37160" x="9490075" y="5626100"/>
          <p14:tracePt t="37168" x="9507538" y="5694363"/>
          <p14:tracePt t="37176" x="9540875" y="5745163"/>
          <p14:tracePt t="37184" x="9566275" y="5761038"/>
          <p14:tracePt t="37192" x="9642475" y="5821363"/>
          <p14:tracePt t="37200" x="9771063" y="5880100"/>
          <p14:tracePt t="37209" x="9890125" y="5905500"/>
          <p14:tracePt t="37216" x="9991725" y="5922963"/>
          <p14:tracePt t="37224" x="10059988" y="5922963"/>
          <p14:tracePt t="37232" x="10144125" y="5922963"/>
          <p14:tracePt t="37240" x="10237788" y="5922963"/>
          <p14:tracePt t="37248" x="10306050" y="5915025"/>
          <p14:tracePt t="37257" x="10399713" y="5880100"/>
          <p14:tracePt t="37264" x="10450513" y="5846763"/>
          <p14:tracePt t="37272" x="10526713" y="5803900"/>
          <p14:tracePt t="37280" x="10569575" y="5745163"/>
          <p14:tracePt t="37289" x="10585450" y="5694363"/>
          <p14:tracePt t="37296" x="10594975" y="5634038"/>
          <p14:tracePt t="37305" x="10602913" y="5532438"/>
          <p14:tracePt t="37312" x="10602913" y="5464175"/>
          <p14:tracePt t="37320" x="10602913" y="5405438"/>
          <p14:tracePt t="37328" x="10594975" y="5353050"/>
          <p14:tracePt t="37340" x="10577513" y="5294313"/>
          <p14:tracePt t="37346" x="10552113" y="5251450"/>
          <p14:tracePt t="37355" x="10501313" y="5183188"/>
          <p14:tracePt t="37362" x="10433050" y="5116513"/>
          <p14:tracePt t="37370" x="10356850" y="5064125"/>
          <p14:tracePt t="37378" x="10204450" y="4979988"/>
          <p14:tracePt t="37386" x="10042525" y="4919663"/>
          <p14:tracePt t="37394" x="9956800" y="4894263"/>
          <p14:tracePt t="37402" x="9796463" y="4860925"/>
          <p14:tracePt t="37410" x="9694863" y="4860925"/>
          <p14:tracePt t="37418" x="9626600" y="4860925"/>
          <p14:tracePt t="37426" x="9498013" y="4860925"/>
          <p14:tracePt t="37434" x="9421813" y="4860925"/>
          <p14:tracePt t="37442" x="9363075" y="4894263"/>
          <p14:tracePt t="37450" x="9302750" y="4919663"/>
          <p14:tracePt t="37458" x="9261475" y="4972050"/>
          <p14:tracePt t="37466" x="9226550" y="5064125"/>
          <p14:tracePt t="37474" x="9201150" y="5167313"/>
          <p14:tracePt t="37482" x="9193213" y="5294313"/>
          <p14:tracePt t="37490" x="9193213" y="5421313"/>
          <p14:tracePt t="37498" x="9201150" y="5497513"/>
          <p14:tracePt t="37507" x="9236075" y="5600700"/>
          <p14:tracePt t="37514" x="9277350" y="5659438"/>
          <p14:tracePt t="37523" x="9380538" y="5770563"/>
          <p14:tracePt t="37530" x="9456738" y="5821363"/>
          <p14:tracePt t="37539" x="9540875" y="5872163"/>
          <p14:tracePt t="37546" x="9753600" y="5922963"/>
          <p14:tracePt t="37555" x="9864725" y="5948363"/>
          <p14:tracePt t="37562" x="9983788" y="5948363"/>
          <p14:tracePt t="37570" x="10161588" y="5932488"/>
          <p14:tracePt t="37578" x="10271125" y="5897563"/>
          <p14:tracePt t="37586" x="10348913" y="5864225"/>
          <p14:tracePt t="37594" x="10458450" y="5813425"/>
          <p14:tracePt t="37602" x="10560050" y="5761038"/>
          <p14:tracePt t="37612" x="10637838" y="5676900"/>
          <p14:tracePt t="37618" x="10696575" y="5583238"/>
          <p14:tracePt t="37626" x="10729913" y="5524500"/>
          <p14:tracePt t="37636" x="10747375" y="5438775"/>
          <p14:tracePt t="37644" x="10764838" y="5337175"/>
          <p14:tracePt t="37652" x="10764838" y="5268913"/>
          <p14:tracePt t="37661" x="10747375" y="5192713"/>
          <p14:tracePt t="37668" x="10739438" y="5141913"/>
          <p14:tracePt t="37676" x="10704513" y="5064125"/>
          <p14:tracePt t="37684" x="10663238" y="5005388"/>
          <p14:tracePt t="37693" x="10628313" y="4979988"/>
          <p14:tracePt t="37700" x="10560050" y="4937125"/>
          <p14:tracePt t="37708" x="10509250" y="4903788"/>
          <p14:tracePt t="37716" x="10467975" y="4886325"/>
          <p14:tracePt t="37724" x="10374313" y="4852988"/>
          <p14:tracePt t="37732" x="10339388" y="4843463"/>
          <p14:tracePt t="37740" x="10313988" y="4843463"/>
          <p14:tracePt t="37748" x="10298113" y="4835525"/>
          <p14:tracePt t="37757" x="10280650" y="4835525"/>
          <p14:tracePt t="37773" x="10255250" y="4835525"/>
          <p14:tracePt t="37780" x="10245725" y="4835525"/>
          <p14:tracePt t="37790" x="10204450" y="4835525"/>
          <p14:tracePt t="37796" x="10153650" y="4835525"/>
          <p14:tracePt t="37805" x="10101263" y="4835525"/>
          <p14:tracePt t="37812" x="10042525" y="4843463"/>
          <p14:tracePt t="37822" x="9974263" y="4860925"/>
          <p14:tracePt t="37828" x="9906000" y="4886325"/>
          <p14:tracePt t="37836" x="9864725" y="4911725"/>
          <p14:tracePt t="37844" x="9821863" y="4937125"/>
          <p14:tracePt t="37853" x="9786938" y="4972050"/>
          <p14:tracePt t="37860" x="9728200" y="5038725"/>
          <p14:tracePt t="37872" x="9694863" y="5091113"/>
          <p14:tracePt t="37876" x="9667875" y="5141913"/>
          <p14:tracePt t="37884" x="9626600" y="5251450"/>
          <p14:tracePt t="37892" x="9609138" y="5327650"/>
          <p14:tracePt t="37900" x="9591675" y="5387975"/>
          <p14:tracePt t="37910" x="9575800" y="5446713"/>
          <p14:tracePt t="37918" x="9566275" y="5507038"/>
          <p14:tracePt t="37926" x="9558338" y="5565775"/>
          <p14:tracePt t="37934" x="9558338" y="5616575"/>
          <p14:tracePt t="37942" x="9558338" y="5659438"/>
          <p14:tracePt t="37950" x="9575800" y="5710238"/>
          <p14:tracePt t="37958" x="9601200" y="5753100"/>
          <p14:tracePt t="37966" x="9634538" y="5803900"/>
          <p14:tracePt t="37974" x="9652000" y="5829300"/>
          <p14:tracePt t="37982" x="9702800" y="5872163"/>
          <p14:tracePt t="37990" x="9753600" y="5897563"/>
          <p14:tracePt t="37998" x="9812338" y="5932488"/>
          <p14:tracePt t="38006" x="9829800" y="5940425"/>
          <p14:tracePt t="38014" x="9880600" y="5948363"/>
          <p14:tracePt t="38023" x="9940925" y="5957888"/>
          <p14:tracePt t="38030" x="9999663" y="5957888"/>
          <p14:tracePt t="38038" x="10025063" y="5957888"/>
          <p14:tracePt t="38046" x="10085388" y="5957888"/>
          <p14:tracePt t="38056" x="10118725" y="5948363"/>
          <p14:tracePt t="38062" x="10186988" y="5915025"/>
          <p14:tracePt t="38071" x="10194925" y="5905500"/>
          <p14:tracePt t="38078" x="10245725" y="5872163"/>
          <p14:tracePt t="38086" x="10271125" y="5846763"/>
          <p14:tracePt t="38094" x="10298113" y="5795963"/>
          <p14:tracePt t="38102" x="10313988" y="5770563"/>
          <p14:tracePt t="38110" x="10339388" y="5727700"/>
          <p14:tracePt t="38118" x="10356850" y="5710238"/>
          <p14:tracePt t="38126" x="10374313" y="5668963"/>
          <p14:tracePt t="38139" x="10382250" y="5651500"/>
          <p14:tracePt t="38142" x="10399713" y="5608638"/>
          <p14:tracePt t="38150" x="10407650" y="5591175"/>
          <p14:tracePt t="38158" x="10415588" y="5575300"/>
          <p14:tracePt t="38168" x="10425113" y="5532438"/>
          <p14:tracePt t="38174" x="10425113" y="5524500"/>
          <p14:tracePt t="38182" x="10425113" y="5481638"/>
          <p14:tracePt t="38192" x="10425113" y="5456238"/>
          <p14:tracePt t="38200" x="10425113" y="5430838"/>
          <p14:tracePt t="38208" x="10425113" y="5380038"/>
          <p14:tracePt t="38216" x="10415588" y="5345113"/>
          <p14:tracePt t="38224" x="10407650" y="5319713"/>
          <p14:tracePt t="38232" x="10382250" y="5268913"/>
          <p14:tracePt t="38240" x="10374313" y="5243513"/>
          <p14:tracePt t="38248" x="10356850" y="5226050"/>
          <p14:tracePt t="38256" x="10348913" y="5200650"/>
          <p14:tracePt t="38264" x="10306050" y="5167313"/>
          <p14:tracePt t="38273" x="10280650" y="5149850"/>
          <p14:tracePt t="38280" x="10255250" y="5124450"/>
          <p14:tracePt t="38289" x="10229850" y="5106988"/>
          <p14:tracePt t="38296" x="10136188" y="5073650"/>
          <p14:tracePt t="38306" x="10118725" y="5056188"/>
          <p14:tracePt t="38312" x="10034588" y="5022850"/>
          <p14:tracePt t="38322" x="9948863" y="5005388"/>
          <p14:tracePt t="38329" x="9915525" y="4997450"/>
          <p14:tracePt t="38338" x="9829800" y="4979988"/>
          <p14:tracePt t="38344" x="9786938" y="4979988"/>
          <p14:tracePt t="38352" x="9685338" y="4979988"/>
          <p14:tracePt t="38360" x="9642475" y="4979988"/>
          <p14:tracePt t="38368" x="9532938" y="4979988"/>
          <p14:tracePt t="38376" x="9498013" y="4997450"/>
          <p14:tracePt t="38384" x="9464675" y="4997450"/>
          <p14:tracePt t="38392" x="9380538" y="5056188"/>
          <p14:tracePt t="38403" x="9345613" y="5099050"/>
          <p14:tracePt t="38408" x="9312275" y="5157788"/>
          <p14:tracePt t="38416" x="9277350" y="5235575"/>
          <p14:tracePt t="38424" x="9269413" y="5302250"/>
          <p14:tracePt t="38432" x="9251950" y="5395913"/>
          <p14:tracePt t="38440" x="9251950" y="5481638"/>
          <p14:tracePt t="38448" x="9251950" y="5565775"/>
          <p14:tracePt t="38456" x="9251950" y="5600700"/>
          <p14:tracePt t="38466" x="9261475" y="5651500"/>
          <p14:tracePt t="38473" x="9294813" y="5727700"/>
          <p14:tracePt t="38480" x="9337675" y="5795963"/>
          <p14:tracePt t="38490" x="9363075" y="5821363"/>
          <p14:tracePt t="38498" x="9413875" y="5880100"/>
          <p14:tracePt t="38506" x="9490075" y="5922963"/>
          <p14:tracePt t="38514" x="9523413" y="5932488"/>
          <p14:tracePt t="38523" x="9601200" y="5957888"/>
          <p14:tracePt t="38530" x="9626600" y="5957888"/>
          <p14:tracePt t="38538" x="9728200" y="5957888"/>
          <p14:tracePt t="38546" x="9786938" y="5940425"/>
          <p14:tracePt t="38555" x="9839325" y="5922963"/>
          <p14:tracePt t="38562" x="9915525" y="5880100"/>
          <p14:tracePt t="38571" x="9966325" y="5838825"/>
          <p14:tracePt t="38578" x="10017125" y="5795963"/>
          <p14:tracePt t="38588" x="10059988" y="5745163"/>
          <p14:tracePt t="38594" x="10101263" y="5694363"/>
          <p14:tracePt t="38602" x="10118725" y="5659438"/>
          <p14:tracePt t="38610" x="10144125" y="5608638"/>
          <p14:tracePt t="38618" x="10161588" y="5575300"/>
          <p14:tracePt t="38628" x="10169525" y="5540375"/>
          <p14:tracePt t="38634" x="10179050" y="5514975"/>
          <p14:tracePt t="38642" x="10179050" y="5497513"/>
          <p14:tracePt t="38650" x="10179050" y="5489575"/>
          <p14:tracePt t="38658" x="10179050" y="5481638"/>
          <p14:tracePt t="38666" x="10179050" y="5472113"/>
          <p14:tracePt t="38739" x="10179050" y="5464175"/>
          <p14:tracePt t="38860" x="10179050" y="5456238"/>
          <p14:tracePt t="38868" x="10179050" y="5438775"/>
          <p14:tracePt t="38884" x="10179050" y="5413375"/>
          <p14:tracePt t="38900" x="10179050" y="5387975"/>
          <p14:tracePt t="38908" x="10169525" y="5380038"/>
          <p14:tracePt t="38916" x="10169525" y="5353050"/>
          <p14:tracePt t="38924" x="10161588" y="5345113"/>
          <p14:tracePt t="38932" x="10161588" y="5327650"/>
          <p14:tracePt t="38940" x="10161588" y="5319713"/>
          <p14:tracePt t="38956" x="10161588" y="5311775"/>
          <p14:tracePt t="38972" x="10161588" y="5302250"/>
          <p14:tracePt t="38989" x="10161588" y="5294313"/>
          <p14:tracePt t="38996" x="10153650" y="5294313"/>
          <p14:tracePt t="39012" x="10153650" y="5276850"/>
          <p14:tracePt t="39030" x="10153650" y="5268913"/>
          <p14:tracePt t="39047" x="10153650" y="5260975"/>
          <p14:tracePt t="39062" x="10153650" y="5251450"/>
          <p14:tracePt t="39068" x="10144125" y="5251450"/>
          <p14:tracePt t="39078" x="10136188" y="5235575"/>
          <p14:tracePt t="39088" x="10126663" y="5208588"/>
          <p14:tracePt t="39094" x="10126663" y="5200650"/>
          <p14:tracePt t="39103" x="10110788" y="5183188"/>
          <p14:tracePt t="39110" x="10093325" y="5157788"/>
          <p14:tracePt t="39118" x="10075863" y="5141913"/>
          <p14:tracePt t="39127" x="10059988" y="5132388"/>
          <p14:tracePt t="39137" x="10034588" y="5106988"/>
          <p14:tracePt t="39142" x="10017125" y="5091113"/>
          <p14:tracePt t="39150" x="9991725" y="5073650"/>
          <p14:tracePt t="39158" x="9956800" y="5056188"/>
          <p14:tracePt t="39166" x="9931400" y="5048250"/>
          <p14:tracePt t="39174" x="9906000" y="5038725"/>
          <p14:tracePt t="39182" x="9898063" y="5038725"/>
          <p14:tracePt t="39190" x="9890125" y="5038725"/>
          <p14:tracePt t="39198" x="9880600" y="5038725"/>
          <p14:tracePt t="39214" x="9872663" y="5048250"/>
          <p14:tracePt t="39222" x="9864725" y="5056188"/>
          <p14:tracePt t="39230" x="9855200" y="5073650"/>
          <p14:tracePt t="39238" x="9839325" y="5106988"/>
          <p14:tracePt t="39246" x="9829800" y="5124450"/>
          <p14:tracePt t="39255" x="9812338" y="5149850"/>
          <p14:tracePt t="39262" x="9812338" y="5157788"/>
          <p14:tracePt t="39270" x="9804400" y="5183188"/>
          <p14:tracePt t="39278" x="9786938" y="5208588"/>
          <p14:tracePt t="39287" x="9779000" y="5235575"/>
          <p14:tracePt t="39294" x="9771063" y="5260975"/>
          <p14:tracePt t="39304" x="9753600" y="5302250"/>
          <p14:tracePt t="39310" x="9736138" y="5345113"/>
          <p14:tracePt t="39321" x="9728200" y="5395913"/>
          <p14:tracePt t="39326" x="9702800" y="5438775"/>
          <p14:tracePt t="39337" x="9694863" y="5497513"/>
          <p14:tracePt t="39344" x="9685338" y="5557838"/>
          <p14:tracePt t="39354" x="9685338" y="5583238"/>
          <p14:tracePt t="39360" x="9685338" y="5626100"/>
          <p14:tracePt t="39370" x="9685338" y="5684838"/>
          <p14:tracePt t="39376" x="9685338" y="5694363"/>
          <p14:tracePt t="39384" x="9694863" y="5745163"/>
          <p14:tracePt t="39392" x="9710738" y="5778500"/>
          <p14:tracePt t="39400" x="9728200" y="5788025"/>
          <p14:tracePt t="39408" x="9753600" y="5838825"/>
          <p14:tracePt t="39416" x="9786938" y="5872163"/>
          <p14:tracePt t="39424" x="9812338" y="5889625"/>
          <p14:tracePt t="39432" x="9864725" y="5932488"/>
          <p14:tracePt t="39440" x="9872663" y="5932488"/>
          <p14:tracePt t="39448" x="9931400" y="5965825"/>
          <p14:tracePt t="39456" x="9966325" y="5973763"/>
          <p14:tracePt t="39464" x="10025063" y="5983288"/>
          <p14:tracePt t="39472" x="10059988" y="5983288"/>
          <p14:tracePt t="39480" x="10169525" y="5983288"/>
          <p14:tracePt t="39488" x="10237788" y="5983288"/>
          <p14:tracePt t="39496" x="10313988" y="5957888"/>
          <p14:tracePt t="39504" x="10382250" y="5915025"/>
          <p14:tracePt t="39512" x="10442575" y="5864225"/>
          <p14:tracePt t="39520" x="10493375" y="5813425"/>
          <p14:tracePt t="39528" x="10534650" y="5745163"/>
          <p14:tracePt t="39537" x="10569575" y="5710238"/>
          <p14:tracePt t="39544" x="10620375" y="5634038"/>
          <p14:tracePt t="39552" x="10653713" y="5583238"/>
          <p14:tracePt t="39560" x="10671175" y="5524500"/>
          <p14:tracePt t="39569" x="10696575" y="5456238"/>
          <p14:tracePt t="39576" x="10714038" y="5413375"/>
          <p14:tracePt t="39584" x="10714038" y="5337175"/>
          <p14:tracePt t="39594" x="10714038" y="5319713"/>
          <p14:tracePt t="39600" x="10721975" y="5260975"/>
          <p14:tracePt t="39608" x="10721975" y="5226050"/>
          <p14:tracePt t="39619" x="10721975" y="5167313"/>
          <p14:tracePt t="39626" x="10714038" y="5116513"/>
          <p14:tracePt t="39636" x="10679113" y="5056188"/>
          <p14:tracePt t="39642" x="10663238" y="5005388"/>
          <p14:tracePt t="39650" x="10628313" y="4954588"/>
          <p14:tracePt t="39658" x="10612438" y="4919663"/>
          <p14:tracePt t="39666" x="10577513" y="4886325"/>
          <p14:tracePt t="39674" x="10544175" y="4843463"/>
          <p14:tracePt t="39682" x="10526713" y="4818063"/>
          <p14:tracePt t="39690" x="10501313" y="4802188"/>
          <p14:tracePt t="39698" x="10483850" y="4792663"/>
          <p14:tracePt t="39706" x="10467975" y="4784725"/>
          <p14:tracePt t="39714" x="10467975" y="4775200"/>
          <p14:tracePt t="39722" x="10450513" y="4767263"/>
          <p14:tracePt t="39730" x="10433050" y="4767263"/>
          <p14:tracePt t="39738" x="10415588" y="4767263"/>
          <p14:tracePt t="39746" x="10399713" y="4759325"/>
          <p14:tracePt t="39754" x="10364788" y="4759325"/>
          <p14:tracePt t="39762" x="10323513" y="4759325"/>
          <p14:tracePt t="39771" x="10280650" y="4759325"/>
          <p14:tracePt t="39778" x="10255250" y="4759325"/>
          <p14:tracePt t="39787" x="10204450" y="4759325"/>
          <p14:tracePt t="39794" x="10153650" y="4775200"/>
          <p14:tracePt t="39803" x="10126663" y="4792663"/>
          <p14:tracePt t="39810" x="10075863" y="4818063"/>
          <p14:tracePt t="39820" x="10050463" y="4827588"/>
          <p14:tracePt t="39826" x="9991725" y="4868863"/>
          <p14:tracePt t="39836" x="9966325" y="4886325"/>
          <p14:tracePt t="39842" x="9915525" y="4929188"/>
          <p14:tracePt t="39850" x="9890125" y="4946650"/>
          <p14:tracePt t="39858" x="9839325" y="4997450"/>
          <p14:tracePt t="39866" x="9821863" y="5013325"/>
          <p14:tracePt t="39876" x="9796463" y="5073650"/>
          <p14:tracePt t="39882" x="9786938" y="5099050"/>
          <p14:tracePt t="39890" x="9771063" y="5167313"/>
          <p14:tracePt t="39900" x="9761538" y="5200650"/>
          <p14:tracePt t="39906" x="9761538" y="5286375"/>
          <p14:tracePt t="39916" x="9753600" y="5319713"/>
          <p14:tracePt t="39936" x="9753600" y="5395913"/>
          <p14:tracePt t="39940" x="9753600" y="5413375"/>
          <p14:tracePt t="39948" x="9753600" y="5446713"/>
          <p14:tracePt t="39956" x="9786938" y="5524500"/>
          <p14:tracePt t="39964" x="9796463" y="5549900"/>
          <p14:tracePt t="39972" x="9796463" y="5565775"/>
          <p14:tracePt t="39980" x="9829800" y="5626100"/>
          <p14:tracePt t="39988" x="9847263" y="5651500"/>
          <p14:tracePt t="39996" x="9864725" y="5676900"/>
          <p14:tracePt t="40004" x="9872663" y="5702300"/>
          <p14:tracePt t="40012" x="9906000" y="5745163"/>
          <p14:tracePt t="40021" x="9915525" y="5761038"/>
          <p14:tracePt t="40028" x="9931400" y="5778500"/>
          <p14:tracePt t="40037" x="9940925" y="5778500"/>
          <p14:tracePt t="40044" x="9974263" y="5803900"/>
          <p14:tracePt t="40053" x="9983788" y="5821363"/>
          <p14:tracePt t="40060" x="10009188" y="5829300"/>
          <p14:tracePt t="40070" x="10034588" y="5838825"/>
          <p14:tracePt t="40076" x="10101263" y="5864225"/>
          <p14:tracePt t="40085" x="10126663" y="5872163"/>
          <p14:tracePt t="40092" x="10153650" y="5872163"/>
          <p14:tracePt t="40104" x="10179050" y="5872163"/>
          <p14:tracePt t="40108" x="10204450" y="5872163"/>
          <p14:tracePt t="40117" x="10255250" y="5872163"/>
          <p14:tracePt t="40124" x="10271125" y="5864225"/>
          <p14:tracePt t="40132" x="10288588" y="5854700"/>
          <p14:tracePt t="40140" x="10313988" y="5829300"/>
          <p14:tracePt t="40148" x="10331450" y="5803900"/>
          <p14:tracePt t="40156" x="10374313" y="5761038"/>
          <p14:tracePt t="40164" x="10399713" y="5719763"/>
          <p14:tracePt t="40174" x="10442575" y="5659438"/>
          <p14:tracePt t="40180" x="10467975" y="5608638"/>
          <p14:tracePt t="40198" x="10518775" y="5532438"/>
          <p14:tracePt t="40206" x="10569575" y="5413375"/>
          <p14:tracePt t="40214" x="10594975" y="5370513"/>
          <p14:tracePt t="40222" x="10602913" y="5337175"/>
          <p14:tracePt t="40230" x="10602913" y="5286375"/>
          <p14:tracePt t="40238" x="10602913" y="5268913"/>
          <p14:tracePt t="40246" x="10602913" y="5226050"/>
          <p14:tracePt t="40254" x="10602913" y="5192713"/>
          <p14:tracePt t="40262" x="10602913" y="5141913"/>
          <p14:tracePt t="40270" x="10594975" y="5106988"/>
          <p14:tracePt t="40278" x="10577513" y="5073650"/>
          <p14:tracePt t="40286" x="10534650" y="5022850"/>
          <p14:tracePt t="40294" x="10509250" y="4979988"/>
          <p14:tracePt t="40303" x="10467975" y="4954588"/>
          <p14:tracePt t="40310" x="10433050" y="4929188"/>
          <p14:tracePt t="40319" x="10382250" y="4911725"/>
          <p14:tracePt t="40326" x="10323513" y="4878388"/>
          <p14:tracePt t="40335" x="10271125" y="4868863"/>
          <p14:tracePt t="40342" x="10229850" y="4860925"/>
          <p14:tracePt t="40351" x="10194925" y="4852988"/>
          <p14:tracePt t="40359" x="10153650" y="4852988"/>
          <p14:tracePt t="40366" x="10118725" y="4852988"/>
          <p14:tracePt t="40374" x="10110788" y="4852988"/>
          <p14:tracePt t="40382" x="10075863" y="4852988"/>
          <p14:tracePt t="40390" x="10042525" y="4852988"/>
          <p14:tracePt t="40398" x="9991725" y="4878388"/>
          <p14:tracePt t="40406" x="9974263" y="4886325"/>
          <p14:tracePt t="40414" x="9931400" y="4919663"/>
          <p14:tracePt t="40422" x="9880600" y="4979988"/>
          <p14:tracePt t="40430" x="9864725" y="4997450"/>
          <p14:tracePt t="40438" x="9839325" y="5064125"/>
          <p14:tracePt t="40446" x="9804400" y="5157788"/>
          <p14:tracePt t="40454" x="9796463" y="5192713"/>
          <p14:tracePt t="40462" x="9779000" y="5276850"/>
          <p14:tracePt t="40472" x="9771063" y="5302250"/>
          <p14:tracePt t="40480" x="9771063" y="5362575"/>
          <p14:tracePt t="40488" x="9771063" y="5395913"/>
          <p14:tracePt t="40496" x="9786938" y="5456238"/>
          <p14:tracePt t="40504" x="9796463" y="5489575"/>
          <p14:tracePt t="40512" x="9821863" y="5557838"/>
          <p14:tracePt t="40520" x="9847263" y="5600700"/>
          <p14:tracePt t="40528" x="9898063" y="5659438"/>
          <p14:tracePt t="40537" x="9923463" y="5684838"/>
          <p14:tracePt t="40544" x="9983788" y="5745163"/>
          <p14:tracePt t="40552" x="10025063" y="5761038"/>
          <p14:tracePt t="40560" x="10042525" y="5770563"/>
          <p14:tracePt t="40569" x="10110788" y="5795963"/>
          <p14:tracePt t="40576" x="10144125" y="5795963"/>
          <p14:tracePt t="40585" x="10212388" y="5803900"/>
          <p14:tracePt t="40592" x="10298113" y="5803900"/>
          <p14:tracePt t="40602" x="10356850" y="5788025"/>
          <p14:tracePt t="40608" x="10407650" y="5761038"/>
          <p14:tracePt t="40619" x="10458450" y="5727700"/>
          <p14:tracePt t="40624" x="10483850" y="5694363"/>
          <p14:tracePt t="40632" x="10509250" y="5641975"/>
          <p14:tracePt t="40640" x="10526713" y="5600700"/>
          <p14:tracePt t="40648" x="10534650" y="5565775"/>
          <p14:tracePt t="40656" x="10534650" y="5489575"/>
          <p14:tracePt t="40664" x="10534650" y="5438775"/>
          <p14:tracePt t="40672" x="10534650" y="5395913"/>
          <p14:tracePt t="40680" x="10526713" y="5345113"/>
          <p14:tracePt t="40688" x="10518775" y="5302250"/>
          <p14:tracePt t="40696" x="10501313" y="5276850"/>
          <p14:tracePt t="40704" x="10493375" y="5260975"/>
          <p14:tracePt t="40712" x="10467975" y="5235575"/>
          <p14:tracePt t="40720" x="10442575" y="5218113"/>
          <p14:tracePt t="40730" x="10415588" y="5200650"/>
          <p14:tracePt t="40737" x="10407650" y="5200650"/>
          <p14:tracePt t="40744" x="10374313" y="5192713"/>
          <p14:tracePt t="40754" x="10356850" y="5192713"/>
          <p14:tracePt t="40760" x="10348913" y="5192713"/>
          <p14:tracePt t="40770" x="10348913" y="5183188"/>
          <p14:tracePt t="40994" x="10339388" y="5183188"/>
          <p14:tracePt t="41002" x="10331450" y="5183188"/>
          <p14:tracePt t="41019" x="10298113" y="5183188"/>
          <p14:tracePt t="41028" x="10271125" y="5175250"/>
          <p14:tracePt t="41034" x="10255250" y="5175250"/>
          <p14:tracePt t="41042" x="10194925" y="5167313"/>
          <p14:tracePt t="41052" x="10179050" y="5167313"/>
          <p14:tracePt t="41060" x="10118725" y="5167313"/>
          <p14:tracePt t="41068" x="10110788" y="5157788"/>
          <p14:tracePt t="41076" x="10085388" y="5157788"/>
          <p14:tracePt t="41084" x="10059988" y="5157788"/>
          <p14:tracePt t="41092" x="10050463" y="5157788"/>
          <p14:tracePt t="41101" x="10034588" y="5157788"/>
          <p14:tracePt t="41108" x="9999663" y="5157788"/>
          <p14:tracePt t="41118" x="9991725" y="5157788"/>
          <p14:tracePt t="41124" x="9931400" y="5157788"/>
          <p14:tracePt t="41135" x="9915525" y="5167313"/>
          <p14:tracePt t="41140" x="9855200" y="5175250"/>
          <p14:tracePt t="41148" x="9829800" y="5183188"/>
          <p14:tracePt t="41156" x="9786938" y="5208588"/>
          <p14:tracePt t="41164" x="9761538" y="5218113"/>
          <p14:tracePt t="41172" x="9720263" y="5235575"/>
          <p14:tracePt t="41180" x="9702800" y="5251450"/>
          <p14:tracePt t="41188" x="9677400" y="5268913"/>
          <p14:tracePt t="41196" x="9667875" y="5276850"/>
          <p14:tracePt t="41204" x="9652000" y="5302250"/>
          <p14:tracePt t="41212" x="9642475" y="5302250"/>
          <p14:tracePt t="41220" x="9642475" y="5311775"/>
          <p14:tracePt t="41228" x="9634538" y="5311775"/>
          <p14:tracePt t="41407" x="9626600" y="5311775"/>
          <p14:tracePt t="41414" x="9617075" y="5302250"/>
          <p14:tracePt t="41422" x="9609138" y="5294313"/>
          <p14:tracePt t="41430" x="9609138" y="5286375"/>
          <p14:tracePt t="41438" x="9591675" y="5286375"/>
          <p14:tracePt t="41448" x="9566275" y="5268913"/>
          <p14:tracePt t="41454" x="9558338" y="5251450"/>
          <p14:tracePt t="41462" x="9532938" y="5235575"/>
          <p14:tracePt t="41470" x="9490075" y="5218113"/>
          <p14:tracePt t="41478" x="9482138" y="5208588"/>
          <p14:tracePt t="41486" x="9456738" y="5183188"/>
          <p14:tracePt t="41494" x="9421813" y="5175250"/>
          <p14:tracePt t="41502" x="9405938" y="5167313"/>
          <p14:tracePt t="41510" x="9380538" y="5157788"/>
          <p14:tracePt t="41518" x="9345613" y="5141913"/>
          <p14:tracePt t="41526" x="9337675" y="5132388"/>
          <p14:tracePt t="41534" x="9277350" y="5124450"/>
          <p14:tracePt t="41542" x="9261475" y="5116513"/>
          <p14:tracePt t="41551" x="9193213" y="5091113"/>
          <p14:tracePt t="41560" x="9158288" y="5091113"/>
          <p14:tracePt t="41567" x="9056688" y="5073650"/>
          <p14:tracePt t="41574" x="9013825" y="5064125"/>
          <p14:tracePt t="41584" x="8937625" y="5064125"/>
          <p14:tracePt t="41590" x="8912225" y="5064125"/>
          <p14:tracePt t="41599" x="8869363" y="5064125"/>
          <p14:tracePt t="41608" x="8853488" y="5064125"/>
          <p14:tracePt t="41617" x="8836025" y="5056188"/>
          <p14:tracePt t="41624" x="8818563" y="5056188"/>
          <p14:tracePt t="41633" x="8810625" y="5056188"/>
          <p14:tracePt t="41640" x="8785225" y="5056188"/>
          <p14:tracePt t="41650" x="8777288" y="5056188"/>
          <p14:tracePt t="41656" x="8742363" y="5056188"/>
          <p14:tracePt t="41664" x="8716963" y="5048250"/>
          <p14:tracePt t="41672" x="8691563" y="5048250"/>
          <p14:tracePt t="41680" x="8666163" y="5048250"/>
          <p14:tracePt t="41688" x="8640763" y="5038725"/>
          <p14:tracePt t="41696" x="8615363" y="5038725"/>
          <p14:tracePt t="41704" x="8597900" y="5038725"/>
          <p14:tracePt t="41712" x="8580438" y="5038725"/>
          <p14:tracePt t="41720" x="8555038" y="5038725"/>
          <p14:tracePt t="41728" x="8521700" y="5030788"/>
          <p14:tracePt t="41736" x="8496300" y="5030788"/>
          <p14:tracePt t="41744" x="8453438" y="5022850"/>
          <p14:tracePt t="41752" x="8394700" y="5005388"/>
          <p14:tracePt t="41760" x="8334375" y="5005388"/>
          <p14:tracePt t="41768" x="8308975" y="4997450"/>
          <p14:tracePt t="41776" x="8258175" y="4987925"/>
          <p14:tracePt t="41784" x="8207375" y="4979988"/>
          <p14:tracePt t="41792" x="8181975" y="4979988"/>
          <p14:tracePt t="41801" x="8156575" y="4972050"/>
          <p14:tracePt t="41808" x="8131175" y="4962525"/>
          <p14:tracePt t="41817" x="8113713" y="4962525"/>
          <p14:tracePt t="41824" x="8080375" y="4946650"/>
          <p14:tracePt t="41833" x="8045450" y="4946650"/>
          <p14:tracePt t="41840" x="8037513" y="4937125"/>
          <p14:tracePt t="41849" x="7994650" y="4929188"/>
          <p14:tracePt t="41856" x="7977188" y="4919663"/>
          <p14:tracePt t="41865" x="7918450" y="4911725"/>
          <p14:tracePt t="41872" x="7832725" y="4886325"/>
          <p14:tracePt t="41883" x="7791450" y="4878388"/>
          <p14:tracePt t="41888" x="7688263" y="4852988"/>
          <p14:tracePt t="41899" x="7570788" y="4843463"/>
          <p14:tracePt t="41906" x="7477125" y="4843463"/>
          <p14:tracePt t="41912" x="7383463" y="4835525"/>
          <p14:tracePt t="41922" x="7340600" y="4835525"/>
          <p14:tracePt t="41930" x="7332663" y="4835525"/>
          <p14:tracePt t="41938" x="7307263" y="4843463"/>
          <p14:tracePt t="41946" x="7289800" y="4852988"/>
          <p14:tracePt t="41954" x="7264400" y="4878388"/>
          <p14:tracePt t="41962" x="7229475" y="4919663"/>
          <p14:tracePt t="41970" x="7196138" y="4997450"/>
          <p14:tracePt t="41978" x="7162800" y="5099050"/>
          <p14:tracePt t="41986" x="7145338" y="5183188"/>
          <p14:tracePt t="41994" x="7137400" y="5268913"/>
          <p14:tracePt t="42002" x="7137400" y="5370513"/>
          <p14:tracePt t="42010" x="7162800" y="5472113"/>
          <p14:tracePt t="42018" x="7221538" y="5575300"/>
          <p14:tracePt t="42026" x="7332663" y="5702300"/>
          <p14:tracePt t="42035" x="7518400" y="5854700"/>
          <p14:tracePt t="42042" x="7662863" y="5948363"/>
          <p14:tracePt t="42050" x="8012113" y="6076950"/>
          <p14:tracePt t="42058" x="8326438" y="6143625"/>
          <p14:tracePt t="42066" x="8666163" y="6194425"/>
          <p14:tracePt t="42074" x="9013825" y="6221413"/>
          <p14:tracePt t="42083" x="9193213" y="6221413"/>
          <p14:tracePt t="42090" x="9575800" y="6186488"/>
          <p14:tracePt t="42099" x="9771063" y="6143625"/>
          <p14:tracePt t="42108" x="10067925" y="6042025"/>
          <p14:tracePt t="42122" x="10212388" y="5948363"/>
          <p14:tracePt t="42134" x="10339388" y="5727700"/>
          <p14:tracePt t="42138" x="10339388" y="5651500"/>
          <p14:tracePt t="42146" x="10339388" y="5565775"/>
          <p14:tracePt t="42156" x="10323513" y="5497513"/>
          <p14:tracePt t="42162" x="10288588" y="5387975"/>
          <p14:tracePt t="42170" x="10229850" y="5286375"/>
          <p14:tracePt t="42180" x="10179050" y="5192713"/>
          <p14:tracePt t="42188" x="10110788" y="5132388"/>
          <p14:tracePt t="42196" x="9983788" y="5013325"/>
          <p14:tracePt t="42204" x="9839325" y="4929188"/>
          <p14:tracePt t="42212" x="9617075" y="4818063"/>
          <p14:tracePt t="42220" x="9294813" y="4691063"/>
          <p14:tracePt t="42228" x="8912225" y="4554538"/>
          <p14:tracePt t="42236" x="8435975" y="4478338"/>
          <p14:tracePt t="42244" x="8156575" y="4427538"/>
          <p14:tracePt t="42252" x="7688263" y="4384675"/>
          <p14:tracePt t="42260" x="7459663" y="4384675"/>
          <p14:tracePt t="42268" x="7077075" y="4394200"/>
          <p14:tracePt t="42276" x="6848475" y="4445000"/>
          <p14:tracePt t="42284" x="6719888" y="4503738"/>
          <p14:tracePt t="42292" x="6643688" y="4554538"/>
          <p14:tracePt t="42301" x="6559550" y="4640263"/>
          <p14:tracePt t="42308" x="6508750" y="4741863"/>
          <p14:tracePt t="42316" x="6473825" y="4827588"/>
          <p14:tracePt t="42324" x="6448425" y="4962525"/>
          <p14:tracePt t="42333" x="6448425" y="5048250"/>
          <p14:tracePt t="42340" x="6456363" y="5132388"/>
          <p14:tracePt t="42349" x="6516688" y="5208588"/>
          <p14:tracePt t="42356" x="6559550" y="5260975"/>
          <p14:tracePt t="42365" x="6678613" y="5362575"/>
          <p14:tracePt t="42372" x="6770688" y="5405438"/>
          <p14:tracePt t="42382" x="6958013" y="5472113"/>
          <p14:tracePt t="42388" x="7094538" y="5507038"/>
          <p14:tracePt t="42396" x="7373938" y="5557838"/>
          <p14:tracePt t="42404" x="7535863" y="5565775"/>
          <p14:tracePt t="42412" x="7688263" y="5565775"/>
          <p14:tracePt t="42420" x="7842250" y="5565775"/>
          <p14:tracePt t="42428" x="8080375" y="5549900"/>
          <p14:tracePt t="42438" x="8215313" y="5524500"/>
          <p14:tracePt t="42444" x="8326438" y="5472113"/>
          <p14:tracePt t="42452" x="8435975" y="5413375"/>
          <p14:tracePt t="42460" x="8488363" y="5380038"/>
          <p14:tracePt t="42468" x="8564563" y="5294313"/>
          <p14:tracePt t="42478" x="8605838" y="5208588"/>
          <p14:tracePt t="42486" x="8640763" y="5141913"/>
          <p14:tracePt t="42494" x="8648700" y="5081588"/>
          <p14:tracePt t="42502" x="8674100" y="4979988"/>
          <p14:tracePt t="42510" x="8674100" y="4929188"/>
          <p14:tracePt t="42518" x="8674100" y="4852988"/>
          <p14:tracePt t="42526" x="8648700" y="4792663"/>
          <p14:tracePt t="42534" x="8589963" y="4683125"/>
          <p14:tracePt t="42542" x="8555038" y="4630738"/>
          <p14:tracePt t="42550" x="8488363" y="4579938"/>
          <p14:tracePt t="42558" x="8410575" y="4521200"/>
          <p14:tracePt t="42566" x="8318500" y="4478338"/>
          <p14:tracePt t="42574" x="8199438" y="4435475"/>
          <p14:tracePt t="42582" x="8054975" y="4394200"/>
          <p14:tracePt t="42590" x="7918450" y="4359275"/>
          <p14:tracePt t="42598" x="7773988" y="4351338"/>
          <p14:tracePt t="42606" x="7629525" y="4351338"/>
          <p14:tracePt t="42615" x="7518400" y="4351338"/>
          <p14:tracePt t="42622" x="7416800" y="4351338"/>
          <p14:tracePt t="42631" x="7315200" y="4402138"/>
          <p14:tracePt t="42638" x="7272338" y="4419600"/>
          <p14:tracePt t="42646" x="7213600" y="4478338"/>
          <p14:tracePt t="42654" x="7188200" y="4521200"/>
          <p14:tracePt t="42662" x="7153275" y="4579938"/>
          <p14:tracePt t="42670" x="7119938" y="4699000"/>
          <p14:tracePt t="42678" x="7112000" y="4767263"/>
          <p14:tracePt t="42686" x="7102475" y="4868863"/>
          <p14:tracePt t="42694" x="7085013" y="4972050"/>
          <p14:tracePt t="42702" x="7102475" y="5132388"/>
          <p14:tracePt t="42710" x="7137400" y="5235575"/>
          <p14:tracePt t="42718" x="7196138" y="5337175"/>
          <p14:tracePt t="42726" x="7281863" y="5430838"/>
          <p14:tracePt t="42736" x="7340600" y="5497513"/>
          <p14:tracePt t="42742" x="7451725" y="5583238"/>
          <p14:tracePt t="42752" x="7586663" y="5651500"/>
          <p14:tracePt t="42760" x="7740650" y="5719763"/>
          <p14:tracePt t="42768" x="7859713" y="5745163"/>
          <p14:tracePt t="42776" x="8012113" y="5753100"/>
          <p14:tracePt t="42784" x="8121650" y="5761038"/>
          <p14:tracePt t="42792" x="8250238" y="5761038"/>
          <p14:tracePt t="42800" x="8377238" y="5761038"/>
          <p14:tracePt t="42808" x="8453438" y="5745163"/>
          <p14:tracePt t="42816" x="8580438" y="5702300"/>
          <p14:tracePt t="42832" x="8648700" y="5676900"/>
          <p14:tracePt t="42840" x="8853488" y="5497513"/>
          <p14:tracePt t="42849" x="8921750" y="5405438"/>
          <p14:tracePt t="42856" x="8955088" y="5353050"/>
          <p14:tracePt t="42865" x="8988425" y="5294313"/>
          <p14:tracePt t="42872" x="8997950" y="5235575"/>
          <p14:tracePt t="42881" x="9005888" y="5132388"/>
          <p14:tracePt t="42888" x="9005888" y="5091113"/>
          <p14:tracePt t="42898" x="9005888" y="5030788"/>
          <p14:tracePt t="42904" x="8997950" y="4954588"/>
          <p14:tracePt t="42912" x="8972550" y="4894263"/>
          <p14:tracePt t="42920" x="8929688" y="4843463"/>
          <p14:tracePt t="42933" x="8878888" y="4767263"/>
          <p14:tracePt t="42936" x="8810625" y="4708525"/>
          <p14:tracePt t="42944" x="8750300" y="4657725"/>
          <p14:tracePt t="42952" x="8615363" y="4579938"/>
          <p14:tracePt t="42960" x="8521700" y="4546600"/>
          <p14:tracePt t="42968" x="8420100" y="4513263"/>
          <p14:tracePt t="42976" x="8308975" y="4495800"/>
          <p14:tracePt t="42984" x="8189913" y="4470400"/>
          <p14:tracePt t="42992" x="8012113" y="4452938"/>
          <p14:tracePt t="43000" x="7986713" y="4452938"/>
          <p14:tracePt t="43008" x="7893050" y="4452938"/>
          <p14:tracePt t="43016" x="7799388" y="4452938"/>
          <p14:tracePt t="43024" x="7715250" y="4452938"/>
          <p14:tracePt t="43034" x="7637463" y="4470400"/>
          <p14:tracePt t="43042" x="7545388" y="4486275"/>
          <p14:tracePt t="43049" x="7459663" y="4521200"/>
          <p14:tracePt t="43058" x="7383463" y="4579938"/>
          <p14:tracePt t="43066" x="7307263" y="4622800"/>
          <p14:tracePt t="43074" x="7281863" y="4648200"/>
          <p14:tracePt t="43083" x="7213600" y="4716463"/>
          <p14:tracePt t="43090" x="7162800" y="4775200"/>
          <p14:tracePt t="43099" x="7137400" y="4802188"/>
          <p14:tracePt t="43106" x="7102475" y="4868863"/>
          <p14:tracePt t="43115" x="7069138" y="4954588"/>
          <p14:tracePt t="43122" x="7059613" y="4987925"/>
          <p14:tracePt t="43132" x="7034213" y="5149850"/>
          <p14:tracePt t="43138" x="7034213" y="5218113"/>
          <p14:tracePt t="43149" x="7051675" y="5311775"/>
          <p14:tracePt t="43155" x="7077075" y="5370513"/>
          <p14:tracePt t="43162" x="7127875" y="5464175"/>
          <p14:tracePt t="43170" x="7196138" y="5540375"/>
          <p14:tracePt t="43178" x="7256463" y="5591175"/>
          <p14:tracePt t="43186" x="7307263" y="5634038"/>
          <p14:tracePt t="43194" x="7416800" y="5684838"/>
          <p14:tracePt t="43202" x="7502525" y="5702300"/>
          <p14:tracePt t="43210" x="7646988" y="5719763"/>
          <p14:tracePt t="43218" x="7715250" y="5719763"/>
          <p14:tracePt t="43226" x="7824788" y="5710238"/>
          <p14:tracePt t="43234" x="7961313" y="5684838"/>
          <p14:tracePt t="43242" x="8088313" y="5651500"/>
          <p14:tracePt t="43250" x="8207375" y="5608638"/>
          <p14:tracePt t="43258" x="8266113" y="5575300"/>
          <p14:tracePt t="43266" x="8369300" y="5514975"/>
          <p14:tracePt t="43274" x="8435975" y="5464175"/>
          <p14:tracePt t="43282" x="8488363" y="5413375"/>
          <p14:tracePt t="43290" x="8597900" y="5302250"/>
          <p14:tracePt t="43299" x="8648700" y="5226050"/>
          <p14:tracePt t="43306" x="8709025" y="5149850"/>
          <p14:tracePt t="43316" x="8750300" y="5081588"/>
          <p14:tracePt t="43324" x="8785225" y="5022850"/>
          <p14:tracePt t="43332" x="8802688" y="4962525"/>
          <p14:tracePt t="43340" x="8810625" y="4911725"/>
          <p14:tracePt t="43349" x="8818563" y="4868863"/>
          <p14:tracePt t="43356" x="8818563" y="4835525"/>
          <p14:tracePt t="43365" x="8818563" y="4802188"/>
          <p14:tracePt t="43372" x="8818563" y="4784725"/>
          <p14:tracePt t="43381" x="8818563" y="4767263"/>
          <p14:tracePt t="43388" x="8810625" y="4749800"/>
          <p14:tracePt t="43397" x="8810625" y="4741863"/>
          <p14:tracePt t="43405" x="8810625" y="4733925"/>
          <p14:tracePt t="43414" x="8793163" y="4716463"/>
          <p14:tracePt t="43420" x="8777288" y="4691063"/>
          <p14:tracePt t="43428" x="8767763" y="4691063"/>
          <p14:tracePt t="43436" x="8750300" y="4673600"/>
          <p14:tracePt t="43444" x="8724900" y="4665663"/>
          <p14:tracePt t="43452" x="8709025" y="4657725"/>
          <p14:tracePt t="43460" x="8666163" y="4640263"/>
          <p14:tracePt t="43468" x="8640763" y="4630738"/>
          <p14:tracePt t="43476" x="8597900" y="4622800"/>
          <p14:tracePt t="43484" x="8529638" y="4614863"/>
          <p14:tracePt t="43492" x="8496300" y="4605338"/>
          <p14:tracePt t="43500" x="8410575" y="4597400"/>
          <p14:tracePt t="43508" x="8359775" y="4589463"/>
          <p14:tracePt t="43516" x="8232775" y="4572000"/>
          <p14:tracePt t="43524" x="8189913" y="4572000"/>
          <p14:tracePt t="43534" x="8062913" y="4564063"/>
          <p14:tracePt t="43540" x="8004175" y="4564063"/>
          <p14:tracePt t="43549" x="7961313" y="4564063"/>
          <p14:tracePt t="43556" x="7816850" y="4564063"/>
          <p14:tracePt t="43565" x="7773988" y="4564063"/>
          <p14:tracePt t="43572" x="7672388" y="4564063"/>
          <p14:tracePt t="43581" x="7629525" y="4579938"/>
          <p14:tracePt t="43590" x="7604125" y="4589463"/>
          <p14:tracePt t="43598" x="7578725" y="4605338"/>
          <p14:tracePt t="43606" x="7561263" y="4630738"/>
          <p14:tracePt t="43615" x="7553325" y="4648200"/>
          <p14:tracePt t="43622" x="7545388" y="4657725"/>
          <p14:tracePt t="43632" x="7527925" y="4708525"/>
          <p14:tracePt t="43638" x="7518400" y="4741863"/>
          <p14:tracePt t="43647" x="7510463" y="4784725"/>
          <p14:tracePt t="43654" x="7493000" y="4843463"/>
          <p14:tracePt t="43663" x="7493000" y="4886325"/>
          <p14:tracePt t="43670" x="7493000" y="4946650"/>
          <p14:tracePt t="43678" x="7493000" y="5013325"/>
          <p14:tracePt t="43686" x="7493000" y="5091113"/>
          <p14:tracePt t="43694" x="7510463" y="5167313"/>
          <p14:tracePt t="43702" x="7535863" y="5251450"/>
          <p14:tracePt t="43710" x="7578725" y="5327650"/>
          <p14:tracePt t="43718" x="7621588" y="5395913"/>
          <p14:tracePt t="43726" x="7680325" y="5446713"/>
          <p14:tracePt t="43734" x="7756525" y="5489575"/>
          <p14:tracePt t="43742" x="7867650" y="5524500"/>
          <p14:tracePt t="43750" x="7893050" y="5532438"/>
          <p14:tracePt t="43758" x="8070850" y="5549900"/>
          <p14:tracePt t="43766" x="8131175" y="5549900"/>
          <p14:tracePt t="43774" x="8207375" y="5532438"/>
          <p14:tracePt t="43782" x="8275638" y="5514975"/>
          <p14:tracePt t="43790" x="8343900" y="5489575"/>
          <p14:tracePt t="43798" x="8385175" y="5472113"/>
          <p14:tracePt t="43806" x="8435975" y="5438775"/>
          <p14:tracePt t="43822" x="8488363" y="5405438"/>
          <p14:tracePt t="43832" x="8555038" y="5294313"/>
          <p14:tracePt t="43838" x="8580438" y="5251450"/>
          <p14:tracePt t="43847" x="8597900" y="5183188"/>
          <p14:tracePt t="43854" x="8605838" y="5141913"/>
          <p14:tracePt t="43864" x="8605838" y="5081588"/>
          <p14:tracePt t="43870" x="8605838" y="5038725"/>
          <p14:tracePt t="43881" x="8605838" y="5005388"/>
          <p14:tracePt t="43888" x="8605838" y="4962525"/>
          <p14:tracePt t="43897" x="8597900" y="4937125"/>
          <p14:tracePt t="43902" x="8580438" y="4903788"/>
          <p14:tracePt t="43914" x="8564563" y="4886325"/>
          <p14:tracePt t="43920" x="8529638" y="4852988"/>
          <p14:tracePt t="43930" x="8504238" y="4835525"/>
          <p14:tracePt t="43936" x="8470900" y="4810125"/>
          <p14:tracePt t="43944" x="8428038" y="4792663"/>
          <p14:tracePt t="43952" x="8369300" y="4784725"/>
          <p14:tracePt t="43960" x="8301038" y="4767263"/>
          <p14:tracePt t="43968" x="8215313" y="4749800"/>
          <p14:tracePt t="43976" x="8131175" y="4749800"/>
          <p14:tracePt t="43984" x="8045450" y="4749800"/>
          <p14:tracePt t="43992" x="7977188" y="4749800"/>
          <p14:tracePt t="44000" x="7900988" y="4759325"/>
          <p14:tracePt t="44008" x="7824788" y="4775200"/>
          <p14:tracePt t="44016" x="7766050" y="4802188"/>
          <p14:tracePt t="44024" x="7740650" y="4802188"/>
          <p14:tracePt t="44032" x="7697788" y="4843463"/>
          <p14:tracePt t="44040" x="7654925" y="4878388"/>
          <p14:tracePt t="44048" x="7604125" y="4946650"/>
          <p14:tracePt t="44056" x="7596188" y="4972050"/>
          <p14:tracePt t="44065" x="7578725" y="5038725"/>
          <p14:tracePt t="44072" x="7561263" y="5124450"/>
          <p14:tracePt t="44081" x="7561263" y="5167313"/>
          <p14:tracePt t="44088" x="7561263" y="5276850"/>
          <p14:tracePt t="44098" x="7570788" y="5327650"/>
          <p14:tracePt t="44104" x="7646988" y="5481638"/>
          <p14:tracePt t="44114" x="7715250" y="5575300"/>
          <p14:tracePt t="44120" x="7766050" y="5616575"/>
          <p14:tracePt t="44130" x="7867650" y="5694363"/>
          <p14:tracePt t="44147" x="8037513" y="5753100"/>
          <p14:tracePt t="44152" x="8189913" y="5778500"/>
          <p14:tracePt t="44160" x="8291513" y="5778500"/>
          <p14:tracePt t="44170" x="8394700" y="5770563"/>
          <p14:tracePt t="44180" x="8496300" y="5753100"/>
          <p14:tracePt t="44186" x="8572500" y="5719763"/>
          <p14:tracePt t="44194" x="8623300" y="5676900"/>
          <p14:tracePt t="44202" x="8674100" y="5626100"/>
          <p14:tracePt t="44210" x="8716963" y="5524500"/>
          <p14:tracePt t="44218" x="8742363" y="5456238"/>
          <p14:tracePt t="44226" x="8750300" y="5387975"/>
          <p14:tracePt t="44234" x="8759825" y="5302250"/>
          <p14:tracePt t="44242" x="8759825" y="5218113"/>
          <p14:tracePt t="44250" x="8759825" y="5132388"/>
          <p14:tracePt t="44258" x="8759825" y="5099050"/>
          <p14:tracePt t="44266" x="8742363" y="5030788"/>
          <p14:tracePt t="44274" x="8724900" y="4997450"/>
          <p14:tracePt t="44282" x="8716963" y="4987925"/>
          <p14:tracePt t="44290" x="8716963" y="4979988"/>
          <p14:tracePt t="44298" x="8709025" y="4979988"/>
          <p14:tracePt t="44830" x="8716963" y="4979988"/>
          <p14:tracePt t="44838" x="8734425" y="4987925"/>
          <p14:tracePt t="44846" x="8777288" y="4997450"/>
          <p14:tracePt t="44854" x="8810625" y="5005388"/>
          <p14:tracePt t="44862" x="8904288" y="5030788"/>
          <p14:tracePt t="44870" x="8963025" y="5038725"/>
          <p14:tracePt t="44879" x="9064625" y="5073650"/>
          <p14:tracePt t="44886" x="9175750" y="5099050"/>
          <p14:tracePt t="44895" x="9294813" y="5116513"/>
          <p14:tracePt t="44902" x="9439275" y="5157788"/>
          <p14:tracePt t="44911" x="9507538" y="5175250"/>
          <p14:tracePt t="44918" x="9652000" y="5208588"/>
          <p14:tracePt t="44929" x="9745663" y="5235575"/>
          <p14:tracePt t="44936" x="9906000" y="5268913"/>
          <p14:tracePt t="44942" x="10009188" y="5294313"/>
          <p14:tracePt t="44950" x="10110788" y="5319713"/>
          <p14:tracePt t="44958" x="10263188" y="5345113"/>
          <p14:tracePt t="44966" x="10323513" y="5345113"/>
          <p14:tracePt t="44974" x="10382250" y="5353050"/>
          <p14:tracePt t="44982" x="10415588" y="5353050"/>
          <p14:tracePt t="44990" x="10425113" y="5353050"/>
          <p14:tracePt t="45031" x="10425113" y="5345113"/>
          <p14:tracePt t="45040" x="10425113" y="5319713"/>
          <p14:tracePt t="45048" x="10425113" y="5294313"/>
          <p14:tracePt t="45056" x="10425113" y="5276850"/>
          <p14:tracePt t="45064" x="10425113" y="5251450"/>
          <p14:tracePt t="45072" x="10425113" y="5226050"/>
          <p14:tracePt t="45080" x="10425113" y="5208588"/>
          <p14:tracePt t="45088" x="10425113" y="5192713"/>
          <p14:tracePt t="45096" x="10425113" y="5167313"/>
          <p14:tracePt t="45104" x="10425113" y="5149850"/>
          <p14:tracePt t="45113" x="10415588" y="5124450"/>
          <p14:tracePt t="45120" x="10399713" y="5073650"/>
          <p14:tracePt t="45129" x="10382250" y="5056188"/>
          <p14:tracePt t="45146" x="10331450" y="4997450"/>
          <p14:tracePt t="45152" x="10306050" y="4972050"/>
          <p14:tracePt t="45161" x="10271125" y="4954588"/>
          <p14:tracePt t="45168" x="10229850" y="4937125"/>
          <p14:tracePt t="45176" x="10204450" y="4929188"/>
          <p14:tracePt t="45184" x="10179050" y="4929188"/>
          <p14:tracePt t="45192" x="10144125" y="4929188"/>
          <p14:tracePt t="45200" x="10118725" y="4929188"/>
          <p14:tracePt t="45208" x="10093325" y="4962525"/>
          <p14:tracePt t="45216" x="10075863" y="5005388"/>
          <p14:tracePt t="45224" x="10042525" y="5124450"/>
          <p14:tracePt t="45232" x="10034588" y="5167313"/>
          <p14:tracePt t="45240" x="10009188" y="5268913"/>
          <p14:tracePt t="45248" x="9999663" y="5319713"/>
          <p14:tracePt t="45256" x="9991725" y="5421313"/>
          <p14:tracePt t="45264" x="9991725" y="5464175"/>
          <p14:tracePt t="45272" x="9991725" y="5524500"/>
          <p14:tracePt t="45280" x="9991725" y="5616575"/>
          <p14:tracePt t="45288" x="9999663" y="5668963"/>
          <p14:tracePt t="45298" x="10017125" y="5702300"/>
          <p14:tracePt t="45304" x="10050463" y="5735638"/>
          <p14:tracePt t="45314" x="10067925" y="5761038"/>
          <p14:tracePt t="45322" x="10110788" y="5778500"/>
          <p14:tracePt t="45330" x="10153650" y="5795963"/>
          <p14:tracePt t="45338" x="10194925" y="5795963"/>
          <p14:tracePt t="45346" x="10271125" y="5788025"/>
          <p14:tracePt t="45354" x="10298113" y="5770563"/>
          <p14:tracePt t="45363" x="10331450" y="5735638"/>
          <p14:tracePt t="45370" x="10348913" y="5684838"/>
          <p14:tracePt t="45379" x="10356850" y="5651500"/>
          <p14:tracePt t="45386" x="10382250" y="5565775"/>
          <p14:tracePt t="45395" x="10390188" y="5489575"/>
          <p14:tracePt t="45402" x="10390188" y="5421313"/>
          <p14:tracePt t="45410" x="10390188" y="5319713"/>
          <p14:tracePt t="45418" x="10390188" y="5226050"/>
          <p14:tracePt t="45429" x="10382250" y="5124450"/>
          <p14:tracePt t="45434" x="10356850" y="5064125"/>
          <p14:tracePt t="45442" x="10331450" y="5038725"/>
          <p14:tracePt t="45450" x="10280650" y="4979988"/>
          <p14:tracePt t="45459" x="10245725" y="4954588"/>
          <p14:tracePt t="45466" x="10144125" y="4919663"/>
          <p14:tracePt t="45475" x="10067925" y="4903788"/>
          <p14:tracePt t="45482" x="9999663" y="4903788"/>
          <p14:tracePt t="45490" x="9880600" y="4903788"/>
          <p14:tracePt t="45498" x="9804400" y="4911725"/>
          <p14:tracePt t="45506" x="9761538" y="4946650"/>
          <p14:tracePt t="45514" x="9720263" y="4979988"/>
          <p14:tracePt t="45522" x="9677400" y="5056188"/>
          <p14:tracePt t="45530" x="9667875" y="5116513"/>
          <p14:tracePt t="45538" x="9652000" y="5200650"/>
          <p14:tracePt t="45546" x="9652000" y="5276850"/>
          <p14:tracePt t="45554" x="9667875" y="5353050"/>
          <p14:tracePt t="45562" x="9677400" y="5387975"/>
          <p14:tracePt t="45572" x="9702800" y="5421313"/>
          <p14:tracePt t="45579" x="9720263" y="5438775"/>
          <p14:tracePt t="45586" x="9761538" y="5456238"/>
          <p14:tracePt t="45596" x="9796463" y="5464175"/>
          <p14:tracePt t="45604" x="9829800" y="5464175"/>
          <p14:tracePt t="45612" x="9906000" y="5464175"/>
          <p14:tracePt t="45620" x="9956800" y="5421313"/>
          <p14:tracePt t="45628" x="10009188" y="5387975"/>
          <p14:tracePt t="45636" x="10034588" y="5353050"/>
          <p14:tracePt t="45644" x="10059988" y="5319713"/>
          <p14:tracePt t="45652" x="10075863" y="5276850"/>
          <p14:tracePt t="45661" x="10085388" y="5235575"/>
          <p14:tracePt t="45668" x="10101263" y="5192713"/>
          <p14:tracePt t="45677" x="10110788" y="5141913"/>
          <p14:tracePt t="45684" x="10118725" y="5106988"/>
          <p14:tracePt t="45694" x="10118725" y="5091113"/>
          <p14:tracePt t="45700" x="10118725" y="5073650"/>
          <p14:tracePt t="45708" x="10118725" y="5064125"/>
          <p14:tracePt t="46127" x="10118725" y="5056188"/>
          <p14:tracePt t="46209" x="10118725" y="5048250"/>
          <p14:tracePt t="46224" x="10110788" y="5030788"/>
          <p14:tracePt t="46232" x="10110788" y="5013325"/>
          <p14:tracePt t="46240" x="10110788" y="4997450"/>
          <p14:tracePt t="46248" x="10110788" y="4962525"/>
          <p14:tracePt t="46256" x="10101263" y="4937125"/>
          <p14:tracePt t="46264" x="10101263" y="4894263"/>
          <p14:tracePt t="46272" x="10101263" y="4852988"/>
          <p14:tracePt t="46280" x="10101263" y="4767263"/>
          <p14:tracePt t="46288" x="10101263" y="4708525"/>
          <p14:tracePt t="46296" x="10101263" y="4640263"/>
          <p14:tracePt t="46304" x="10101263" y="4554538"/>
          <p14:tracePt t="46312" x="10101263" y="4478338"/>
          <p14:tracePt t="46320" x="10101263" y="4427538"/>
          <p14:tracePt t="46328" x="10101263" y="4368800"/>
          <p14:tracePt t="46336" x="10101263" y="4325938"/>
          <p14:tracePt t="46344" x="10101263" y="4300538"/>
          <p14:tracePt t="46352" x="10101263" y="4275138"/>
          <p14:tracePt t="46360" x="10093325" y="4265613"/>
          <p14:tracePt t="46368" x="10093325" y="4249738"/>
          <p14:tracePt t="46523" x="10093325" y="4240213"/>
          <p14:tracePt t="46538" x="10093325" y="4206875"/>
          <p14:tracePt t="46546" x="10085388" y="4171950"/>
          <p14:tracePt t="46554" x="10067925" y="4113213"/>
          <p14:tracePt t="46562" x="10050463" y="4027488"/>
          <p14:tracePt t="46570" x="10042525" y="3968750"/>
          <p14:tracePt t="46578" x="10025063" y="3857625"/>
          <p14:tracePt t="46586" x="10009188" y="3781425"/>
          <p14:tracePt t="46595" x="9983788" y="3636963"/>
          <p14:tracePt t="46602" x="9974263" y="3535363"/>
          <p14:tracePt t="46611" x="9948863" y="3433763"/>
          <p14:tracePt t="46618" x="9906000" y="3228975"/>
          <p14:tracePt t="46628" x="9872663" y="3127375"/>
          <p14:tracePt t="46634" x="9839325" y="3025775"/>
          <p14:tracePt t="46643" x="9804400" y="2922588"/>
          <p14:tracePt t="46650" x="9761538" y="2846388"/>
          <p14:tracePt t="46659" x="9728200" y="2752725"/>
          <p14:tracePt t="46666" x="9685338" y="2693988"/>
          <p14:tracePt t="46675" x="9642475" y="2651125"/>
          <p14:tracePt t="46682" x="9626600" y="2633663"/>
          <p14:tracePt t="46690" x="9583738" y="2608263"/>
          <p14:tracePt t="46698" x="9566275" y="2600325"/>
          <p14:tracePt t="46706" x="9540875" y="2592388"/>
          <p14:tracePt t="46714" x="9515475" y="2582863"/>
          <p14:tracePt t="46726" x="9507538" y="2582863"/>
          <p14:tracePt t="46730" x="9472613" y="2582863"/>
          <p14:tracePt t="46740" x="9413875" y="2582863"/>
          <p14:tracePt t="46748" x="9380538" y="2592388"/>
          <p14:tracePt t="46756" x="9277350" y="2625725"/>
          <p14:tracePt t="46764" x="9142413" y="2660650"/>
          <p14:tracePt t="46772" x="9005888" y="2693988"/>
          <p14:tracePt t="46780" x="8777288" y="2752725"/>
          <p14:tracePt t="46788" x="8589963" y="2778125"/>
          <p14:tracePt t="46796" x="8308975" y="2830513"/>
          <p14:tracePt t="46804" x="8029575" y="2881313"/>
          <p14:tracePt t="46812" x="7697788" y="2932113"/>
          <p14:tracePt t="46820" x="7510463" y="2957513"/>
          <p14:tracePt t="46828" x="7119938" y="2990850"/>
          <p14:tracePt t="46836" x="6932613" y="3025775"/>
          <p14:tracePt t="46844" x="6524625" y="3041650"/>
          <p14:tracePt t="46852" x="6311900" y="3051175"/>
          <p14:tracePt t="46860" x="6108700" y="3051175"/>
          <p14:tracePt t="46868" x="5649913" y="3051175"/>
          <p14:tracePt t="46877" x="5353050" y="3067050"/>
          <p14:tracePt t="46884" x="5122863" y="3067050"/>
          <p14:tracePt t="46894" x="4884738" y="3067050"/>
          <p14:tracePt t="46900" x="4681538" y="3067050"/>
          <p14:tracePt t="46909" x="4476750" y="3067050"/>
          <p14:tracePt t="46916" x="4306888" y="3067050"/>
          <p14:tracePt t="46926" x="4129088" y="3067050"/>
          <p14:tracePt t="46932" x="3951288" y="3067050"/>
          <p14:tracePt t="46940" x="3746500" y="3067050"/>
          <p14:tracePt t="46948" x="3543300" y="3067050"/>
          <p14:tracePt t="46956" x="3355975" y="3051175"/>
          <p14:tracePt t="46964" x="3244850" y="3051175"/>
          <p14:tracePt t="46972" x="3160713" y="3041650"/>
          <p14:tracePt t="46980" x="3135313" y="3041650"/>
          <p14:tracePt t="46988" x="3127375" y="3041650"/>
          <p14:tracePt t="46996" x="3127375" y="3033713"/>
          <p14:tracePt t="47167" x="3143250" y="3016250"/>
          <p14:tracePt t="47175" x="3168650" y="3008313"/>
          <p14:tracePt t="47182" x="3228975" y="2982913"/>
          <p14:tracePt t="47191" x="3270250" y="2957513"/>
          <p14:tracePt t="47198" x="3338513" y="2940050"/>
          <p14:tracePt t="47206" x="3389313" y="2906713"/>
          <p14:tracePt t="47214" x="3432175" y="2889250"/>
          <p14:tracePt t="47222" x="3457575" y="2871788"/>
          <p14:tracePt t="47230" x="3482975" y="2863850"/>
          <p14:tracePt t="47238" x="3492500" y="2863850"/>
          <p14:tracePt t="47246" x="3500438" y="2855913"/>
          <p14:tracePt t="47254" x="3525838" y="2855913"/>
          <p14:tracePt t="47262" x="3533775" y="2846388"/>
          <p14:tracePt t="47270" x="3559175" y="2846388"/>
          <p14:tracePt t="47278" x="3586163" y="2846388"/>
          <p14:tracePt t="47286" x="3602038" y="2846388"/>
          <p14:tracePt t="47296" x="3636963" y="2846388"/>
          <p14:tracePt t="47304" x="3652838" y="2846388"/>
          <p14:tracePt t="47310" x="3652838" y="2855913"/>
          <p14:tracePt t="47320" x="3670300" y="2855913"/>
          <p14:tracePt t="47328" x="3687763" y="2855913"/>
          <p14:tracePt t="47336" x="3695700" y="2863850"/>
          <p14:tracePt t="47344" x="3713163" y="2871788"/>
          <p14:tracePt t="47352" x="3738563" y="2881313"/>
          <p14:tracePt t="47360" x="3763963" y="2897188"/>
          <p14:tracePt t="47368" x="3781425" y="2906713"/>
          <p14:tracePt t="47376" x="3814763" y="2914650"/>
          <p14:tracePt t="47384" x="3840163" y="2922588"/>
          <p14:tracePt t="47393" x="3857625" y="2922588"/>
          <p14:tracePt t="47400" x="3873500" y="2932113"/>
          <p14:tracePt t="47409" x="3890963" y="2940050"/>
          <p14:tracePt t="47416" x="3916363" y="2940050"/>
          <p14:tracePt t="47426" x="3925888" y="2949575"/>
          <p14:tracePt t="47432" x="3941763" y="2949575"/>
          <p14:tracePt t="47442" x="3951288" y="2957513"/>
          <p14:tracePt t="47448" x="3959225" y="2957513"/>
          <p14:tracePt t="47458" x="3967163" y="2957513"/>
          <p14:tracePt t="47464" x="3976688" y="2965450"/>
          <p14:tracePt t="47489" x="3984625" y="2965450"/>
          <p14:tracePt t="47497" x="3992563" y="2965450"/>
          <p14:tracePt t="47528" x="4002088" y="2965450"/>
          <p14:tracePt t="48142" x="4010025" y="2974975"/>
          <p14:tracePt t="48148" x="4017963" y="2982913"/>
          <p14:tracePt t="48158" x="4017963" y="2990850"/>
          <p14:tracePt t="48166" x="4035425" y="3016250"/>
          <p14:tracePt t="48174" x="4035425" y="3059113"/>
          <p14:tracePt t="48182" x="4035425" y="3094038"/>
          <p14:tracePt t="48192" x="4052888" y="3135313"/>
          <p14:tracePt t="48640" x="4052888" y="3127375"/>
          <p14:tracePt t="48648" x="4044950" y="3109913"/>
          <p14:tracePt t="48657" x="4035425" y="3084513"/>
          <p14:tracePt t="48664" x="4035425" y="3067050"/>
          <p14:tracePt t="48673" x="4035425" y="3059113"/>
          <p14:tracePt t="48680" x="4035425" y="3041650"/>
          <p14:tracePt t="48690" x="4035425" y="3033713"/>
          <p14:tracePt t="48704" x="4035425" y="3025775"/>
          <p14:tracePt t="48714" x="4035425" y="3016250"/>
          <p14:tracePt t="48720" x="4035425" y="3008313"/>
          <p14:tracePt t="48819" x="4035425" y="3000375"/>
          <p14:tracePt t="48834" x="4017963" y="2990850"/>
          <p14:tracePt t="48842" x="4002088" y="2982913"/>
          <p14:tracePt t="48850" x="3992563" y="2982913"/>
          <p14:tracePt t="48858" x="3976688" y="2982913"/>
          <p14:tracePt t="48866" x="3951288" y="2982913"/>
          <p14:tracePt t="48874" x="3925888" y="2974975"/>
          <p14:tracePt t="48882" x="3908425" y="2974975"/>
          <p14:tracePt t="48890" x="3883025" y="2965450"/>
          <p14:tracePt t="48898" x="3857625" y="2965450"/>
          <p14:tracePt t="48907" x="3840163" y="2965450"/>
          <p14:tracePt t="48914" x="3814763" y="2965450"/>
          <p14:tracePt t="48923" x="3789363" y="2965450"/>
          <p14:tracePt t="48940" x="3756025" y="2974975"/>
          <p14:tracePt t="48948" x="3746500" y="2990850"/>
          <p14:tracePt t="48956" x="3746500" y="3000375"/>
          <p14:tracePt t="48970" x="3746500" y="3025775"/>
          <p14:tracePt t="48978" x="3746500" y="3033713"/>
          <p14:tracePt t="48986" x="3746500" y="3051175"/>
          <p14:tracePt t="48994" x="3746500" y="3076575"/>
          <p14:tracePt t="49002" x="3763963" y="3094038"/>
          <p14:tracePt t="49013" x="3781425" y="3101975"/>
          <p14:tracePt t="49020" x="3814763" y="3119438"/>
          <p14:tracePt t="49028" x="3873500" y="3160713"/>
          <p14:tracePt t="49036" x="3933825" y="3178175"/>
          <p14:tracePt t="49044" x="3992563" y="3186113"/>
          <p14:tracePt t="49052" x="4052888" y="3186113"/>
          <p14:tracePt t="49060" x="4111625" y="3186113"/>
          <p14:tracePt t="49068" x="4154488" y="3186113"/>
          <p14:tracePt t="49076" x="4179888" y="3186113"/>
          <p14:tracePt t="49084" x="4179888" y="3178175"/>
          <p14:tracePt t="49100" x="4179888" y="3170238"/>
          <p14:tracePt t="49543" x="4179888" y="3160713"/>
          <p14:tracePt t="49558" x="4179888" y="3152775"/>
          <p14:tracePt t="49574" x="4179888" y="3144838"/>
          <p14:tracePt t="49582" x="4187825" y="3127375"/>
          <p14:tracePt t="49592" x="4187825" y="3119438"/>
          <p14:tracePt t="49598" x="4197350" y="3101975"/>
          <p14:tracePt t="49608" x="4197350" y="3076575"/>
          <p14:tracePt t="49616" x="4205288" y="3067050"/>
          <p14:tracePt t="49624" x="4205288" y="3033713"/>
          <p14:tracePt t="49632" x="4214813" y="2990850"/>
          <p14:tracePt t="49640" x="4222750" y="2932113"/>
          <p14:tracePt t="49648" x="4230688" y="2855913"/>
          <p14:tracePt t="49656" x="4230688" y="2820988"/>
          <p14:tracePt t="49664" x="4240213" y="2744788"/>
          <p14:tracePt t="49672" x="4240213" y="2686050"/>
          <p14:tracePt t="49680" x="4240213" y="2600325"/>
          <p14:tracePt t="49689" x="4240213" y="2549525"/>
          <p14:tracePt t="49696" x="4240213" y="2516188"/>
          <p14:tracePt t="49705" x="4240213" y="2438400"/>
          <p14:tracePt t="49712" x="4240213" y="2405063"/>
          <p14:tracePt t="49722" x="4240213" y="2362200"/>
          <p14:tracePt t="49728" x="4240213" y="2328863"/>
          <p14:tracePt t="49736" x="4230688" y="2286000"/>
          <p14:tracePt t="49744" x="4222750" y="2243138"/>
          <p14:tracePt t="49752" x="4214813" y="2192338"/>
          <p14:tracePt t="49760" x="4197350" y="2159000"/>
          <p14:tracePt t="49768" x="4187825" y="2116138"/>
          <p14:tracePt t="49776" x="4162425" y="2073275"/>
          <p14:tracePt t="49784" x="4154488" y="2065338"/>
          <p14:tracePt t="49792" x="4137025" y="2014538"/>
          <p14:tracePt t="49800" x="4103688" y="1979613"/>
          <p14:tracePt t="49808" x="4070350" y="1928813"/>
          <p14:tracePt t="49816" x="4027488" y="1878013"/>
          <p14:tracePt t="49824" x="4010025" y="1860550"/>
          <p14:tracePt t="49832" x="3967163" y="1819275"/>
          <p14:tracePt t="49840" x="3900488" y="1758950"/>
          <p14:tracePt t="49848" x="3865563" y="1741488"/>
          <p14:tracePt t="49858" x="3789363" y="1700213"/>
          <p14:tracePt t="49866" x="3756025" y="1682750"/>
          <p14:tracePt t="49872" x="3678238" y="1657350"/>
          <p14:tracePt t="49880" x="3594100" y="1649413"/>
          <p14:tracePt t="49890" x="3568700" y="1649413"/>
          <p14:tracePt t="49898" x="3500438" y="1649413"/>
          <p14:tracePt t="49906" x="3482975" y="1649413"/>
          <p14:tracePt t="49914" x="3389313" y="1674813"/>
          <p14:tracePt t="49922" x="3355975" y="1690688"/>
          <p14:tracePt t="49930" x="3236913" y="1751013"/>
          <p14:tracePt t="49939" x="3178175" y="1766888"/>
          <p14:tracePt t="49946" x="3016250" y="1860550"/>
          <p14:tracePt t="49955" x="2955925" y="1911350"/>
          <p14:tracePt t="49962" x="2846388" y="2005013"/>
          <p14:tracePt t="49971" x="2795588" y="2073275"/>
          <p14:tracePt t="49978" x="2735263" y="2192338"/>
          <p14:tracePt t="49988" x="2701925" y="2252663"/>
          <p14:tracePt t="49994" x="2693988" y="2311400"/>
          <p14:tracePt t="50002" x="2684463" y="2371725"/>
          <p14:tracePt t="50010" x="2668588" y="2473325"/>
          <p14:tracePt t="50018" x="2668588" y="2532063"/>
          <p14:tracePt t="50028" x="2693988" y="2592388"/>
          <p14:tracePt t="50034" x="2735263" y="2660650"/>
          <p14:tracePt t="50042" x="2811463" y="2752725"/>
          <p14:tracePt t="50050" x="2922588" y="2846388"/>
          <p14:tracePt t="50058" x="3067050" y="2949575"/>
          <p14:tracePt t="50066" x="3348038" y="3109913"/>
          <p14:tracePt t="50074" x="3475038" y="3170238"/>
          <p14:tracePt t="50082" x="3729038" y="3254375"/>
          <p14:tracePt t="50090" x="3873500" y="3279775"/>
          <p14:tracePt t="50098" x="4137025" y="3314700"/>
          <p14:tracePt t="50106" x="4248150" y="3305175"/>
          <p14:tracePt t="50114" x="4324350" y="3289300"/>
          <p14:tracePt t="50122" x="4400550" y="3254375"/>
          <p14:tracePt t="50139" x="4468813" y="3211513"/>
          <p14:tracePt t="50140" x="4494213" y="3178175"/>
          <p14:tracePt t="50146" x="4519613" y="3135313"/>
          <p14:tracePt t="50156" x="4554538" y="3084513"/>
          <p14:tracePt t="50164" x="4562475" y="3016250"/>
          <p14:tracePt t="50172" x="4562475" y="2940050"/>
          <p14:tracePt t="50180" x="4562475" y="2871788"/>
          <p14:tracePt t="50189" x="4554538" y="2770188"/>
          <p14:tracePt t="50196" x="4537075" y="2660650"/>
          <p14:tracePt t="50205" x="4503738" y="2541588"/>
          <p14:tracePt t="50221" x="4468813" y="2422525"/>
          <p14:tracePt t="50228" x="4367213" y="2227263"/>
          <p14:tracePt t="50237" x="4306888" y="2149475"/>
          <p14:tracePt t="50244" x="4273550" y="2108200"/>
          <p14:tracePt t="50252" x="4240213" y="2082800"/>
          <p14:tracePt t="50260" x="4146550" y="2022475"/>
          <p14:tracePt t="50268" x="4078288" y="1997075"/>
          <p14:tracePt t="50276" x="3992563" y="1963738"/>
          <p14:tracePt t="50284" x="3890963" y="1938338"/>
          <p14:tracePt t="50292" x="3806825" y="1928813"/>
          <p14:tracePt t="50300" x="3721100" y="1928813"/>
          <p14:tracePt t="50308" x="3636963" y="1928813"/>
          <p14:tracePt t="50316" x="3559175" y="1938338"/>
          <p14:tracePt t="50324" x="3508375" y="1963738"/>
          <p14:tracePt t="50332" x="3492500" y="1979613"/>
          <p14:tracePt t="50340" x="3467100" y="2022475"/>
          <p14:tracePt t="50349" x="3441700" y="2055813"/>
          <p14:tracePt t="50358" x="3406775" y="2116138"/>
          <p14:tracePt t="50364" x="3363913" y="2192338"/>
          <p14:tracePt t="50373" x="3338513" y="2260600"/>
          <p14:tracePt t="50380" x="3287713" y="2362200"/>
          <p14:tracePt t="50389" x="3254375" y="2438400"/>
          <p14:tracePt t="50397" x="3236913" y="2524125"/>
          <p14:tracePt t="50405" x="3228975" y="2574925"/>
          <p14:tracePt t="50412" x="3228975" y="2660650"/>
          <p14:tracePt t="50421" x="3236913" y="2719388"/>
          <p14:tracePt t="50428" x="3270250" y="2795588"/>
          <p14:tracePt t="50438" x="3338513" y="2871788"/>
          <p14:tracePt t="50446" x="3414713" y="2957513"/>
          <p14:tracePt t="50455" x="3525838" y="3025775"/>
          <p14:tracePt t="50462" x="3602038" y="3059113"/>
          <p14:tracePt t="50472" x="3729038" y="3094038"/>
          <p14:tracePt t="50478" x="3857625" y="3101975"/>
          <p14:tracePt t="50487" x="3925888" y="3101975"/>
          <p14:tracePt t="50494" x="4002088" y="3101975"/>
          <p14:tracePt t="50504" x="4103688" y="3076575"/>
          <p14:tracePt t="50510" x="4162425" y="3041650"/>
          <p14:tracePt t="50518" x="4214813" y="3016250"/>
          <p14:tracePt t="50526" x="4265613" y="2965450"/>
          <p14:tracePt t="50534" x="4306888" y="2914650"/>
          <p14:tracePt t="50542" x="4332288" y="2863850"/>
          <p14:tracePt t="50550" x="4367213" y="2805113"/>
          <p14:tracePt t="50559" x="4392613" y="2711450"/>
          <p14:tracePt t="50566" x="4410075" y="2625725"/>
          <p14:tracePt t="50574" x="4425950" y="2541588"/>
          <p14:tracePt t="50582" x="4435475" y="2438400"/>
          <p14:tracePt t="50590" x="4435475" y="2336800"/>
          <p14:tracePt t="50598" x="4435475" y="2243138"/>
          <p14:tracePt t="50606" x="4435475" y="2141538"/>
          <p14:tracePt t="50614" x="4410075" y="2047875"/>
          <p14:tracePt t="50622" x="4392613" y="2030413"/>
          <p14:tracePt t="50630" x="4367213" y="1971675"/>
          <p14:tracePt t="50639" x="4324350" y="1920875"/>
          <p14:tracePt t="50646" x="4298950" y="1903413"/>
          <p14:tracePt t="50655" x="4256088" y="1878013"/>
          <p14:tracePt t="50662" x="4187825" y="1844675"/>
          <p14:tracePt t="50671" x="4154488" y="1827213"/>
          <p14:tracePt t="50678" x="4070350" y="1801813"/>
          <p14:tracePt t="50687" x="4027488" y="1801813"/>
          <p14:tracePt t="50694" x="3900488" y="1801813"/>
          <p14:tracePt t="50704" x="3789363" y="1801813"/>
          <p14:tracePt t="50712" x="3670300" y="1801813"/>
          <p14:tracePt t="50721" x="3559175" y="1809750"/>
          <p14:tracePt t="50726" x="3457575" y="1844675"/>
          <p14:tracePt t="50737" x="3338513" y="1885950"/>
          <p14:tracePt t="50744" x="3244850" y="1938338"/>
          <p14:tracePt t="50754" x="3168650" y="1989138"/>
          <p14:tracePt t="50768" x="3100388" y="2065338"/>
          <p14:tracePt t="50776" x="3033713" y="2200275"/>
          <p14:tracePt t="50784" x="3008313" y="2235200"/>
          <p14:tracePt t="50792" x="2990850" y="2303463"/>
          <p14:tracePt t="50800" x="2990850" y="2354263"/>
          <p14:tracePt t="50808" x="2990850" y="2430463"/>
          <p14:tracePt t="50816" x="2990850" y="2473325"/>
          <p14:tracePt t="50824" x="2990850" y="2532063"/>
          <p14:tracePt t="50832" x="3016250" y="2592388"/>
          <p14:tracePt t="50840" x="3041650" y="2660650"/>
          <p14:tracePt t="50848" x="3074988" y="2736850"/>
          <p14:tracePt t="50856" x="3100388" y="2770188"/>
          <p14:tracePt t="50864" x="3160713" y="2846388"/>
          <p14:tracePt t="50872" x="3211513" y="2897188"/>
          <p14:tracePt t="50880" x="3254375" y="2940050"/>
          <p14:tracePt t="50888" x="3287713" y="2957513"/>
          <p14:tracePt t="50896" x="3338513" y="3000375"/>
          <p14:tracePt t="50904" x="3373438" y="3016250"/>
          <p14:tracePt t="50912" x="3406775" y="3033713"/>
          <p14:tracePt t="50921" x="3449638" y="3041650"/>
          <p14:tracePt t="50928" x="3525838" y="3059113"/>
          <p14:tracePt t="50936" x="3586163" y="3067050"/>
          <p14:tracePt t="50944" x="3644900" y="3067050"/>
          <p14:tracePt t="50953" x="3729038" y="3067050"/>
          <p14:tracePt t="50960" x="3797300" y="3067050"/>
          <p14:tracePt t="50970" x="3873500" y="3067050"/>
          <p14:tracePt t="50976" x="3959225" y="3067050"/>
          <p14:tracePt t="50984" x="3992563" y="3067050"/>
          <p14:tracePt t="50992" x="4070350" y="3051175"/>
          <p14:tracePt t="51001" x="4137025" y="3033713"/>
          <p14:tracePt t="51010" x="4187825" y="2990850"/>
          <p14:tracePt t="51020" x="4230688" y="2949575"/>
          <p14:tracePt t="51026" x="4256088" y="2897188"/>
          <p14:tracePt t="51034" x="4281488" y="2855913"/>
          <p14:tracePt t="51042" x="4306888" y="2778125"/>
          <p14:tracePt t="51050" x="4332288" y="2719388"/>
          <p14:tracePt t="51058" x="4349750" y="2668588"/>
          <p14:tracePt t="51066" x="4367213" y="2633663"/>
          <p14:tracePt t="51074" x="4375150" y="2600325"/>
          <p14:tracePt t="51082" x="4375150" y="2582863"/>
          <p14:tracePt t="51090" x="4375150" y="2557463"/>
          <p14:tracePt t="51098" x="4375150" y="2532063"/>
          <p14:tracePt t="51106" x="4375150" y="2498725"/>
          <p14:tracePt t="51114" x="4375150" y="2463800"/>
          <p14:tracePt t="51122" x="4367213" y="2447925"/>
          <p14:tracePt t="51138" x="4332288" y="2362200"/>
          <p14:tracePt t="51146" x="4316413" y="2328863"/>
          <p14:tracePt t="51155" x="4298950" y="2293938"/>
          <p14:tracePt t="51162" x="4281488" y="2260600"/>
          <p14:tracePt t="51171" x="4256088" y="2235200"/>
          <p14:tracePt t="51178" x="4240213" y="2200275"/>
          <p14:tracePt t="51187" x="4214813" y="2174875"/>
          <p14:tracePt t="51194" x="4179888" y="2149475"/>
          <p14:tracePt t="51203" x="4154488" y="2124075"/>
          <p14:tracePt t="51210" x="4103688" y="2082800"/>
          <p14:tracePt t="51219" x="4060825" y="2055813"/>
          <p14:tracePt t="51226" x="4027488" y="2039938"/>
          <p14:tracePt t="51234" x="4017963" y="2030413"/>
          <p14:tracePt t="51242" x="3967163" y="2005013"/>
          <p14:tracePt t="51250" x="3933825" y="1997075"/>
          <p14:tracePt t="51258" x="3890963" y="1989138"/>
          <p14:tracePt t="51266" x="3873500" y="1979613"/>
          <p14:tracePt t="51276" x="3832225" y="1979613"/>
          <p14:tracePt t="51282" x="3814763" y="1979613"/>
          <p14:tracePt t="51292" x="3756025" y="1979613"/>
          <p14:tracePt t="51300" x="3687763" y="1979613"/>
          <p14:tracePt t="51308" x="3662363" y="1989138"/>
          <p14:tracePt t="51317" x="3602038" y="2005013"/>
          <p14:tracePt t="51324" x="3576638" y="2022475"/>
          <p14:tracePt t="51332" x="3525838" y="2047875"/>
          <p14:tracePt t="51340" x="3508375" y="2073275"/>
          <p14:tracePt t="51348" x="3457575" y="2116138"/>
          <p14:tracePt t="51356" x="3457575" y="2124075"/>
          <p14:tracePt t="51364" x="3424238" y="2174875"/>
          <p14:tracePt t="51372" x="3414713" y="2192338"/>
          <p14:tracePt t="51380" x="3398838" y="2227263"/>
          <p14:tracePt t="51388" x="3398838" y="2252663"/>
          <p14:tracePt t="51396" x="3389313" y="2268538"/>
          <p14:tracePt t="51404" x="3381375" y="2303463"/>
          <p14:tracePt t="51412" x="3373438" y="2311400"/>
          <p14:tracePt t="51421" x="3373438" y="2344738"/>
          <p14:tracePt t="51428" x="3373438" y="2354263"/>
          <p14:tracePt t="51437" x="3373438" y="2362200"/>
          <p14:tracePt t="51444" x="3373438" y="2422525"/>
          <p14:tracePt t="51453" x="3373438" y="2430463"/>
          <p14:tracePt t="51460" x="3381375" y="2463800"/>
          <p14:tracePt t="51470" x="3398838" y="2524125"/>
          <p14:tracePt t="51476" x="3414713" y="2549525"/>
          <p14:tracePt t="51486" x="3424238" y="2574925"/>
          <p14:tracePt t="51492" x="3432175" y="2600325"/>
          <p14:tracePt t="51500" x="3457575" y="2651125"/>
          <p14:tracePt t="51508" x="3467100" y="2676525"/>
          <p14:tracePt t="51516" x="3482975" y="2693988"/>
          <p14:tracePt t="51524" x="3500438" y="2719388"/>
          <p14:tracePt t="51532" x="3543300" y="2762250"/>
          <p14:tracePt t="51540" x="3568700" y="2778125"/>
          <p14:tracePt t="51550" x="3602038" y="2805113"/>
          <p14:tracePt t="51556" x="3644900" y="2830513"/>
          <p14:tracePt t="51565" x="3756025" y="2889250"/>
          <p14:tracePt t="51574" x="3806825" y="2914650"/>
          <p14:tracePt t="51580" x="3857625" y="2932113"/>
          <p14:tracePt t="51590" x="3900488" y="2940050"/>
          <p14:tracePt t="51599" x="3951288" y="2949575"/>
          <p14:tracePt t="51606" x="4035425" y="2949575"/>
          <p14:tracePt t="51614" x="4044950" y="2949575"/>
          <p14:tracePt t="51622" x="4070350" y="2949575"/>
          <p14:tracePt t="51630" x="4103688" y="2940050"/>
          <p14:tracePt t="51638" x="4129088" y="2922588"/>
          <p14:tracePt t="51646" x="4171950" y="2889250"/>
          <p14:tracePt t="51654" x="4187825" y="2871788"/>
          <p14:tracePt t="51662" x="4214813" y="2855913"/>
          <p14:tracePt t="51670" x="4256088" y="2795588"/>
          <p14:tracePt t="51678" x="4281488" y="2778125"/>
          <p14:tracePt t="51686" x="4298950" y="2762250"/>
          <p14:tracePt t="51695" x="4332288" y="2711450"/>
          <p14:tracePt t="51703" x="4341813" y="2686050"/>
          <p14:tracePt t="51710" x="4349750" y="2668588"/>
          <p14:tracePt t="51719" x="4367213" y="2643188"/>
          <p14:tracePt t="51726" x="4375150" y="2582863"/>
          <p14:tracePt t="51735" x="4384675" y="2566988"/>
          <p14:tracePt t="51742" x="4384675" y="2541588"/>
          <p14:tracePt t="51750" x="4384675" y="2506663"/>
          <p14:tracePt t="51758" x="4384675" y="2430463"/>
          <p14:tracePt t="51766" x="4384675" y="2405063"/>
          <p14:tracePt t="51774" x="4384675" y="2371725"/>
          <p14:tracePt t="51782" x="4349750" y="2293938"/>
          <p14:tracePt t="51790" x="4332288" y="2260600"/>
          <p14:tracePt t="51798" x="4306888" y="2217738"/>
          <p14:tracePt t="51814" x="4240213" y="2166938"/>
          <p14:tracePt t="51822" x="4137025" y="2098675"/>
          <p14:tracePt t="51832" x="4086225" y="2073275"/>
          <p14:tracePt t="51838" x="4052888" y="2047875"/>
          <p14:tracePt t="51846" x="4017963" y="2039938"/>
          <p14:tracePt t="51856" x="3992563" y="2030413"/>
          <p14:tracePt t="51864" x="3976688" y="2022475"/>
          <p14:tracePt t="51872" x="3959225" y="2022475"/>
          <p14:tracePt t="51880" x="3925888" y="2014538"/>
          <p14:tracePt t="51888" x="3890963" y="2014538"/>
          <p14:tracePt t="51896" x="3848100" y="2014538"/>
          <p14:tracePt t="51904" x="3789363" y="2039938"/>
          <p14:tracePt t="51912" x="3713163" y="2073275"/>
          <p14:tracePt t="51920" x="3687763" y="2082800"/>
          <p14:tracePt t="51928" x="3636963" y="2124075"/>
          <p14:tracePt t="51936" x="3568700" y="2174875"/>
          <p14:tracePt t="51944" x="3543300" y="2200275"/>
          <p14:tracePt t="51952" x="3500438" y="2252663"/>
          <p14:tracePt t="51960" x="3475038" y="2319338"/>
          <p14:tracePt t="51969" x="3457575" y="2336800"/>
          <p14:tracePt t="51976" x="3441700" y="2397125"/>
          <p14:tracePt t="51986" x="3424238" y="2438400"/>
          <p14:tracePt t="51992" x="3424238" y="2463800"/>
          <p14:tracePt t="52002" x="3424238" y="2524125"/>
          <p14:tracePt t="52008" x="3424238" y="2541588"/>
          <p14:tracePt t="52016" x="3424238" y="2608263"/>
          <p14:tracePt t="52024" x="3441700" y="2668588"/>
          <p14:tracePt t="52032" x="3475038" y="2719388"/>
          <p14:tracePt t="52040" x="3525838" y="2770188"/>
          <p14:tracePt t="52048" x="3576638" y="2820988"/>
          <p14:tracePt t="52056" x="3611563" y="2863850"/>
          <p14:tracePt t="52064" x="3687763" y="2906713"/>
          <p14:tracePt t="52072" x="3729038" y="2922588"/>
          <p14:tracePt t="52080" x="3789363" y="2957513"/>
          <p14:tracePt t="52088" x="3822700" y="2965450"/>
          <p14:tracePt t="52096" x="3883025" y="2974975"/>
          <p14:tracePt t="52104" x="3916363" y="2982913"/>
          <p14:tracePt t="52112" x="3959225" y="2982913"/>
          <p14:tracePt t="52120" x="4002088" y="2982913"/>
          <p14:tracePt t="52130" x="4044950" y="2982913"/>
          <p14:tracePt t="52136" x="4095750" y="2974975"/>
          <p14:tracePt t="52146" x="4154488" y="2949575"/>
          <p14:tracePt t="52154" x="4205288" y="2922588"/>
          <p14:tracePt t="52160" x="4256088" y="2881313"/>
          <p14:tracePt t="52170" x="4306888" y="2846388"/>
          <p14:tracePt t="52178" x="4332288" y="2805113"/>
          <p14:tracePt t="52187" x="4375150" y="2752725"/>
          <p14:tracePt t="52194" x="4392613" y="2701925"/>
          <p14:tracePt t="52203" x="4418013" y="2643188"/>
          <p14:tracePt t="52210" x="4425950" y="2617788"/>
          <p14:tracePt t="52219" x="4435475" y="2566988"/>
          <p14:tracePt t="52226" x="4435475" y="2489200"/>
          <p14:tracePt t="52235" x="4435475" y="2463800"/>
          <p14:tracePt t="52242" x="4435475" y="2405063"/>
          <p14:tracePt t="52252" x="4425950" y="2344738"/>
          <p14:tracePt t="52258" x="4410075" y="2286000"/>
          <p14:tracePt t="52268" x="4392613" y="2268538"/>
          <p14:tracePt t="52274" x="4375150" y="2235200"/>
          <p14:tracePt t="52283" x="4367213" y="2227263"/>
          <p14:tracePt t="52290" x="4341813" y="2192338"/>
          <p14:tracePt t="52298" x="4316413" y="2184400"/>
          <p14:tracePt t="52306" x="4265613" y="2159000"/>
          <p14:tracePt t="52315" x="4248150" y="2149475"/>
          <p14:tracePt t="52322" x="4187825" y="2133600"/>
          <p14:tracePt t="52330" x="4154488" y="2124075"/>
          <p14:tracePt t="52338" x="4052888" y="2108200"/>
          <p14:tracePt t="52346" x="3992563" y="2098675"/>
          <p14:tracePt t="52354" x="3865563" y="2098675"/>
          <p14:tracePt t="52362" x="3814763" y="2098675"/>
          <p14:tracePt t="52370" x="3695700" y="2124075"/>
          <p14:tracePt t="52378" x="3611563" y="2159000"/>
          <p14:tracePt t="52387" x="3559175" y="2192338"/>
          <p14:tracePt t="52394" x="3517900" y="2217738"/>
          <p14:tracePt t="52403" x="3492500" y="2268538"/>
          <p14:tracePt t="52410" x="3475038" y="2293938"/>
          <p14:tracePt t="52420" x="3457575" y="2336800"/>
          <p14:tracePt t="52428" x="3449638" y="2371725"/>
          <p14:tracePt t="52435" x="3441700" y="2405063"/>
          <p14:tracePt t="52444" x="3441700" y="2447925"/>
          <p14:tracePt t="52452" x="3441700" y="2473325"/>
          <p14:tracePt t="52460" x="3441700" y="2506663"/>
          <p14:tracePt t="52469" x="3475038" y="2582863"/>
          <p14:tracePt t="52476" x="3500438" y="2651125"/>
          <p14:tracePt t="52486" x="3543300" y="2701925"/>
          <p14:tracePt t="52492" x="3568700" y="2736850"/>
          <p14:tracePt t="52501" x="3636963" y="2805113"/>
          <p14:tracePt t="52508" x="3703638" y="2855913"/>
          <p14:tracePt t="52517" x="3738563" y="2871788"/>
          <p14:tracePt t="52524" x="3797300" y="2906713"/>
          <p14:tracePt t="52532" x="3822700" y="2922588"/>
          <p14:tracePt t="52540" x="3840163" y="2932113"/>
          <p14:tracePt t="52548" x="3873500" y="2940050"/>
          <p14:tracePt t="52556" x="3883025" y="2940050"/>
          <p14:tracePt t="52564" x="3908425" y="2940050"/>
          <p14:tracePt t="52572" x="3933825" y="2940050"/>
          <p14:tracePt t="52580" x="3941763" y="2949575"/>
          <p14:tracePt t="52589" x="3959225" y="2949575"/>
          <p14:tracePt t="52596" x="3967163" y="2949575"/>
          <p14:tracePt t="52846" x="3967163" y="2940050"/>
          <p14:tracePt t="52855" x="3951288" y="2906713"/>
          <p14:tracePt t="52862" x="3916363" y="2855913"/>
          <p14:tracePt t="52870" x="3890963" y="2795588"/>
          <p14:tracePt t="52878" x="3848100" y="2727325"/>
          <p14:tracePt t="52886" x="3814763" y="2676525"/>
          <p14:tracePt t="52894" x="3756025" y="2574925"/>
          <p14:tracePt t="52902" x="3687763" y="2473325"/>
          <p14:tracePt t="52910" x="3644900" y="2405063"/>
          <p14:tracePt t="52918" x="3559175" y="2286000"/>
          <p14:tracePt t="52926" x="3500438" y="2217738"/>
          <p14:tracePt t="52935" x="3414713" y="2141538"/>
          <p14:tracePt t="52942" x="3254375" y="2022475"/>
          <p14:tracePt t="52951" x="3152775" y="1946275"/>
          <p14:tracePt t="52958" x="3016250" y="1878013"/>
          <p14:tracePt t="52967" x="2897188" y="1801813"/>
          <p14:tracePt t="52974" x="2778125" y="1733550"/>
          <p14:tracePt t="52985" x="2659063" y="1674813"/>
          <p14:tracePt t="52990" x="2540000" y="1606550"/>
          <p14:tracePt t="53002" x="2420938" y="1530350"/>
          <p14:tracePt t="53008" x="2311400" y="1462088"/>
          <p14:tracePt t="53014" x="2200275" y="1393825"/>
          <p14:tracePt t="53024" x="2065338" y="1317625"/>
          <p14:tracePt t="53034" x="1946275" y="1266825"/>
          <p14:tracePt t="53040" x="1868488" y="1223963"/>
          <p14:tracePt t="53048" x="1817688" y="1198563"/>
          <p14:tracePt t="53056" x="1792288" y="1189038"/>
          <p14:tracePt t="53064" x="1784350" y="1181100"/>
          <p14:tracePt t="53072" x="1766888" y="1173163"/>
          <p14:tracePt t="53080" x="1758950" y="1173163"/>
          <p14:tracePt t="53088" x="1749425" y="1163638"/>
          <p14:tracePt t="53096" x="1733550" y="1155700"/>
          <p14:tracePt t="53104" x="1716088" y="1155700"/>
          <p14:tracePt t="53112" x="1698625" y="1147763"/>
          <p14:tracePt t="53120" x="1698625" y="1138238"/>
          <p14:tracePt t="53128" x="1690688" y="1138238"/>
          <p14:tracePt t="53136" x="1690688" y="1130300"/>
          <p14:tracePt t="53144" x="1682750" y="1130300"/>
          <p14:tracePt t="53176" x="1673225" y="1130300"/>
          <p14:tracePt t="53184" x="1665288" y="1130300"/>
          <p14:tracePt t="53225" x="1657350" y="1130300"/>
          <p14:tracePt t="53257" x="1657350" y="1122363"/>
          <p14:tracePt t="53264" x="1631950" y="1112838"/>
          <p14:tracePt t="53272" x="1622425" y="1096963"/>
          <p14:tracePt t="53282" x="1571625" y="1079500"/>
          <p14:tracePt t="53290" x="1538288" y="1062038"/>
          <p14:tracePt t="53296" x="1477963" y="1044575"/>
          <p14:tracePt t="53306" x="1444625" y="1028700"/>
          <p14:tracePt t="53314" x="1393825" y="1003300"/>
          <p14:tracePt t="53322" x="1368425" y="993775"/>
          <p14:tracePt t="53330" x="1350963" y="985838"/>
          <p14:tracePt t="53338" x="1300163" y="960438"/>
          <p14:tracePt t="53347" x="1223963" y="935038"/>
          <p14:tracePt t="53354" x="1147763" y="884238"/>
          <p14:tracePt t="53362" x="1062038" y="858838"/>
          <p14:tracePt t="53370" x="960438" y="808038"/>
          <p14:tracePt t="53378" x="866775" y="765175"/>
          <p14:tracePt t="53386" x="773113" y="722313"/>
          <p14:tracePt t="53394" x="688975" y="663575"/>
          <p14:tracePt t="53402" x="611188" y="620713"/>
          <p14:tracePt t="53411" x="544513" y="560388"/>
          <p14:tracePt t="53418" x="492125" y="509588"/>
          <p14:tracePt t="53426" x="466725" y="484188"/>
          <p14:tracePt t="53434" x="407988" y="425450"/>
          <p14:tracePt t="53442" x="357188" y="357188"/>
          <p14:tracePt t="53450" x="306388" y="288925"/>
          <p14:tracePt t="53458" x="288925" y="263525"/>
          <p14:tracePt t="53468" x="246063" y="220663"/>
          <p14:tracePt t="53474" x="212725" y="177800"/>
          <p14:tracePt t="53484" x="195263" y="161925"/>
          <p14:tracePt t="53490" x="169863" y="136525"/>
          <p14:tracePt t="53499" x="161925" y="119063"/>
          <p14:tracePt t="53506" x="136525" y="85725"/>
          <p14:tracePt t="53514" x="119063" y="68263"/>
          <p14:tracePt t="53522" x="93663" y="33338"/>
          <p14:tracePt t="53533" x="93663" y="1746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080614-0CAF-41FB-B632-C9600250EC08}"/>
              </a:ext>
            </a:extLst>
          </p:cNvPr>
          <p:cNvSpPr/>
          <p:nvPr/>
        </p:nvSpPr>
        <p:spPr>
          <a:xfrm>
            <a:off x="1685925" y="1028437"/>
            <a:ext cx="9658349" cy="5144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원리 </a:t>
            </a:r>
            <a:r>
              <a:rPr lang="en-US" altLang="ko-KR" sz="3200" b="1" i="1" kern="0">
                <a:solidFill>
                  <a:srgbClr val="545871"/>
                </a:solidFill>
              </a:rPr>
              <a:t>– Mobile App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FD9A6C-0066-4B42-AA88-6066E7B1A4B9}"/>
              </a:ext>
            </a:extLst>
          </p:cNvPr>
          <p:cNvSpPr/>
          <p:nvPr/>
        </p:nvSpPr>
        <p:spPr>
          <a:xfrm>
            <a:off x="4684428" y="308304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Mobile App</a:t>
            </a:r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138A0C0-65B9-491D-8BBE-9526A6ED155E}"/>
              </a:ext>
            </a:extLst>
          </p:cNvPr>
          <p:cNvSpPr/>
          <p:nvPr/>
        </p:nvSpPr>
        <p:spPr>
          <a:xfrm>
            <a:off x="3217943" y="1672514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원하는 음료</a:t>
            </a:r>
            <a:endParaRPr lang="en-US" altLang="ko-KR" sz="1300"/>
          </a:p>
          <a:p>
            <a:pPr algn="ctr"/>
            <a:r>
              <a:rPr lang="ko-KR" altLang="en-US" sz="1300"/>
              <a:t>말하기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3455639-B46D-4AEF-AE0E-F30B2488591D}"/>
              </a:ext>
            </a:extLst>
          </p:cNvPr>
          <p:cNvSpPr/>
          <p:nvPr/>
        </p:nvSpPr>
        <p:spPr>
          <a:xfrm>
            <a:off x="3217942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음료 정보를 사용자에게 제공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F7E0FB-CEA9-47FF-8D6F-5CB15B700E15}"/>
              </a:ext>
            </a:extLst>
          </p:cNvPr>
          <p:cNvSpPr/>
          <p:nvPr/>
        </p:nvSpPr>
        <p:spPr>
          <a:xfrm>
            <a:off x="1941594" y="308663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E8281717-20F0-43AD-9BA1-C6A319EE07A4}"/>
              </a:ext>
            </a:extLst>
          </p:cNvPr>
          <p:cNvSpPr/>
          <p:nvPr/>
        </p:nvSpPr>
        <p:spPr>
          <a:xfrm>
            <a:off x="7427262" y="308304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283437A-D673-4D2A-B666-41DCEDFB483F}"/>
              </a:ext>
            </a:extLst>
          </p:cNvPr>
          <p:cNvSpPr/>
          <p:nvPr/>
        </p:nvSpPr>
        <p:spPr>
          <a:xfrm>
            <a:off x="5960777" y="1672514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사용자가 말한 음료를 서버에 요청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CA14906-9A42-4FB7-9E41-C98DA28D871D}"/>
              </a:ext>
            </a:extLst>
          </p:cNvPr>
          <p:cNvSpPr/>
          <p:nvPr/>
        </p:nvSpPr>
        <p:spPr>
          <a:xfrm>
            <a:off x="9979403" y="3083047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DataBase</a:t>
            </a:r>
            <a:endParaRPr lang="ko-KR" altLang="en-US"/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EF29DF80-F843-4B50-AB71-BCDA09355EDC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217943" y="2324340"/>
            <a:ext cx="429432" cy="108821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5FBFD3F3-DD7D-4D4C-89FE-000E2AFE3DE6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3940026" y="2664557"/>
            <a:ext cx="1055699" cy="4331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4DFBD7E-7161-4A9D-AE1E-557685DFFFB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960777" y="2299971"/>
            <a:ext cx="407099" cy="11089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C0FDC38F-2917-4014-BFFA-B9D7B52086EC}"/>
              </a:ext>
            </a:extLst>
          </p:cNvPr>
          <p:cNvCxnSpPr>
            <a:cxnSpLocks/>
            <a:endCxn id="124" idx="1"/>
          </p:cNvCxnSpPr>
          <p:nvPr/>
        </p:nvCxnSpPr>
        <p:spPr>
          <a:xfrm rot="16200000" flipH="1">
            <a:off x="6651799" y="2633497"/>
            <a:ext cx="1084618" cy="4663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7BF2D0D5-A167-469B-BB42-775D3EB4ED44}"/>
              </a:ext>
            </a:extLst>
          </p:cNvPr>
          <p:cNvSpPr/>
          <p:nvPr/>
        </p:nvSpPr>
        <p:spPr>
          <a:xfrm>
            <a:off x="8631237" y="1672514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서버가 데이터베이스에서 음료 정보를 요청</a:t>
            </a:r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678B6B40-67BB-42EA-9549-D72CFDACAA47}"/>
              </a:ext>
            </a:extLst>
          </p:cNvPr>
          <p:cNvCxnSpPr>
            <a:cxnSpLocks/>
            <a:stCxn id="124" idx="3"/>
          </p:cNvCxnSpPr>
          <p:nvPr/>
        </p:nvCxnSpPr>
        <p:spPr>
          <a:xfrm flipV="1">
            <a:off x="8703611" y="2324340"/>
            <a:ext cx="347990" cy="1084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77EF1E7B-4242-42D5-ADAD-7CB8A813CCDF}"/>
              </a:ext>
            </a:extLst>
          </p:cNvPr>
          <p:cNvCxnSpPr>
            <a:cxnSpLocks/>
            <a:endCxn id="126" idx="1"/>
          </p:cNvCxnSpPr>
          <p:nvPr/>
        </p:nvCxnSpPr>
        <p:spPr>
          <a:xfrm rot="16200000" flipH="1">
            <a:off x="9263098" y="2692655"/>
            <a:ext cx="1084620" cy="3479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047C065-C3FE-4BBA-B02F-AFA12FD0DBE9}"/>
              </a:ext>
            </a:extLst>
          </p:cNvPr>
          <p:cNvSpPr/>
          <p:nvPr/>
        </p:nvSpPr>
        <p:spPr>
          <a:xfrm>
            <a:off x="5960777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요청한 음료 정보를 앱에 전달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675A0AF6-B813-424E-8D08-C66977AE3911}"/>
              </a:ext>
            </a:extLst>
          </p:cNvPr>
          <p:cNvSpPr/>
          <p:nvPr/>
        </p:nvSpPr>
        <p:spPr>
          <a:xfrm>
            <a:off x="8631236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요청한 음료 정보를 서버에 전달</a:t>
            </a:r>
          </a:p>
        </p:txBody>
      </p: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77EFFA04-D1C5-4607-B499-B11A48B5F2DF}"/>
              </a:ext>
            </a:extLst>
          </p:cNvPr>
          <p:cNvCxnSpPr>
            <a:cxnSpLocks/>
            <a:endCxn id="152" idx="3"/>
          </p:cNvCxnSpPr>
          <p:nvPr/>
        </p:nvCxnSpPr>
        <p:spPr>
          <a:xfrm rot="5400000">
            <a:off x="9698773" y="4144745"/>
            <a:ext cx="1317752" cy="5198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AA100BEC-765B-4F7A-9E63-3800C00E2A64}"/>
              </a:ext>
            </a:extLst>
          </p:cNvPr>
          <p:cNvCxnSpPr>
            <a:cxnSpLocks/>
            <a:stCxn id="152" idx="1"/>
          </p:cNvCxnSpPr>
          <p:nvPr/>
        </p:nvCxnSpPr>
        <p:spPr>
          <a:xfrm rot="10800000">
            <a:off x="8303128" y="3745797"/>
            <a:ext cx="328109" cy="131775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8DD16766-31FD-4BC4-B037-DF09119CCAE1}"/>
              </a:ext>
            </a:extLst>
          </p:cNvPr>
          <p:cNvCxnSpPr>
            <a:cxnSpLocks/>
            <a:endCxn id="151" idx="3"/>
          </p:cNvCxnSpPr>
          <p:nvPr/>
        </p:nvCxnSpPr>
        <p:spPr>
          <a:xfrm rot="5400000">
            <a:off x="6959429" y="4242787"/>
            <a:ext cx="1288595" cy="3529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B06DAF45-AE0F-44D4-BC0F-78B53622B79E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>
            <a:off x="5607557" y="3755325"/>
            <a:ext cx="353221" cy="130822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B4EADA32-28A6-4331-9ACE-1295640BDA4D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4244988" y="4223918"/>
            <a:ext cx="1279071" cy="40019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BAFB9DB-0BDA-463A-8879-0B784AA282EA}"/>
              </a:ext>
            </a:extLst>
          </p:cNvPr>
          <p:cNvCxnSpPr>
            <a:cxnSpLocks/>
            <a:stCxn id="30" idx="1"/>
            <a:endCxn id="31" idx="2"/>
          </p:cNvCxnSpPr>
          <p:nvPr/>
        </p:nvCxnSpPr>
        <p:spPr>
          <a:xfrm rot="10800000">
            <a:off x="2579770" y="3738463"/>
            <a:ext cx="638173" cy="132508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1">
            <a:extLst>
              <a:ext uri="{FF2B5EF4-FFF2-40B4-BE49-F238E27FC236}">
                <a16:creationId xmlns:a16="http://schemas.microsoft.com/office/drawing/2014/main" id="{657A0378-384B-4AF1-96B2-11C59E230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5C6EAC5-B0DE-45CD-B656-3A98CF82EB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0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64"/>
    </mc:Choice>
    <mc:Fallback>
      <p:transition spd="slow" advTm="44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3D0E66-3068-4D9C-BF2A-EDE938A8EFA4}"/>
              </a:ext>
            </a:extLst>
          </p:cNvPr>
          <p:cNvSpPr/>
          <p:nvPr/>
        </p:nvSpPr>
        <p:spPr>
          <a:xfrm>
            <a:off x="1504949" y="1044499"/>
            <a:ext cx="9944100" cy="5225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C7D8222-649C-454E-8878-8CDFA73029DA}"/>
              </a:ext>
            </a:extLst>
          </p:cNvPr>
          <p:cNvSpPr/>
          <p:nvPr/>
        </p:nvSpPr>
        <p:spPr>
          <a:xfrm>
            <a:off x="2904780" y="1776792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사용자가 원하는 음료를 손가락으로 가리킴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4D016-F1F5-4636-9224-0F012B5077A9}"/>
              </a:ext>
            </a:extLst>
          </p:cNvPr>
          <p:cNvSpPr/>
          <p:nvPr/>
        </p:nvSpPr>
        <p:spPr>
          <a:xfrm>
            <a:off x="1705342" y="3160910"/>
            <a:ext cx="828310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1626321-66A0-4B3A-A242-280CED3121DD}"/>
              </a:ext>
            </a:extLst>
          </p:cNvPr>
          <p:cNvSpPr/>
          <p:nvPr/>
        </p:nvSpPr>
        <p:spPr>
          <a:xfrm>
            <a:off x="6639179" y="3160909"/>
            <a:ext cx="903185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Jetson</a:t>
            </a:r>
            <a:r>
              <a:rPr lang="ko-KR" altLang="en-US"/>
              <a:t> </a:t>
            </a:r>
            <a:r>
              <a:rPr lang="en-US" altLang="ko-KR"/>
              <a:t>nano</a:t>
            </a:r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D73CAD-3096-4782-BCC4-EC7F3832EC80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371265" y="2102705"/>
            <a:ext cx="3711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5725AB-716B-48AC-B5A2-60EEBF43F510}"/>
              </a:ext>
            </a:extLst>
          </p:cNvPr>
          <p:cNvSpPr/>
          <p:nvPr/>
        </p:nvSpPr>
        <p:spPr>
          <a:xfrm>
            <a:off x="4742393" y="1776792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카메라가 사용자의 손가락 인식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416CC5-A5E3-4E94-A314-00F28EDB604B}"/>
              </a:ext>
            </a:extLst>
          </p:cNvPr>
          <p:cNvSpPr/>
          <p:nvPr/>
        </p:nvSpPr>
        <p:spPr>
          <a:xfrm>
            <a:off x="9848482" y="4737636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DataBase</a:t>
            </a:r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7D0524-7B5E-4187-B0B2-2DF04200BC41}"/>
              </a:ext>
            </a:extLst>
          </p:cNvPr>
          <p:cNvSpPr/>
          <p:nvPr/>
        </p:nvSpPr>
        <p:spPr>
          <a:xfrm>
            <a:off x="7953740" y="1775662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처리한 좌표에 해당하는 음료를 서버에 요청</a:t>
            </a:r>
          </a:p>
        </p:txBody>
      </p:sp>
      <p:sp>
        <p:nvSpPr>
          <p:cNvPr id="37" name="말풍선: 타원형 36">
            <a:extLst>
              <a:ext uri="{FF2B5EF4-FFF2-40B4-BE49-F238E27FC236}">
                <a16:creationId xmlns:a16="http://schemas.microsoft.com/office/drawing/2014/main" id="{F1818E7B-5225-4A39-B3B5-F323E090964D}"/>
              </a:ext>
            </a:extLst>
          </p:cNvPr>
          <p:cNvSpPr/>
          <p:nvPr/>
        </p:nvSpPr>
        <p:spPr>
          <a:xfrm>
            <a:off x="6463858" y="2298815"/>
            <a:ext cx="1253825" cy="664853"/>
          </a:xfrm>
          <a:prstGeom prst="wedgeEllipseCallout">
            <a:avLst>
              <a:gd name="adj1" fmla="val -7499"/>
              <a:gd name="adj2" fmla="val 782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손가락에 해당하는 좌표 처리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61E9213-6ACF-4132-AECC-DDFD5E46A18C}"/>
              </a:ext>
            </a:extLst>
          </p:cNvPr>
          <p:cNvSpPr/>
          <p:nvPr/>
        </p:nvSpPr>
        <p:spPr>
          <a:xfrm>
            <a:off x="6734573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해당 음료에 대한 정보를 음성서비스를 통해 전달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8D1CCDF-66EE-4A1E-80CE-41479605D1B1}"/>
              </a:ext>
            </a:extLst>
          </p:cNvPr>
          <p:cNvCxnSpPr>
            <a:cxnSpLocks/>
            <a:stCxn id="36" idx="3"/>
            <a:endCxn id="61" idx="0"/>
          </p:cNvCxnSpPr>
          <p:nvPr/>
        </p:nvCxnSpPr>
        <p:spPr>
          <a:xfrm>
            <a:off x="9420225" y="2101575"/>
            <a:ext cx="1066433" cy="10593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1532C15-1069-4072-887B-26D72894E4F6}"/>
              </a:ext>
            </a:extLst>
          </p:cNvPr>
          <p:cNvCxnSpPr>
            <a:cxnSpLocks/>
            <a:stCxn id="32" idx="3"/>
            <a:endCxn id="36" idx="2"/>
          </p:cNvCxnSpPr>
          <p:nvPr/>
        </p:nvCxnSpPr>
        <p:spPr>
          <a:xfrm flipV="1">
            <a:off x="7542364" y="2427488"/>
            <a:ext cx="1144619" cy="10593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001B690-5370-4B12-BF11-DBADDB62A46C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5528305" y="2375948"/>
            <a:ext cx="1058204" cy="11635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14D06D6-B187-4D59-9893-01B6702C3D85}"/>
              </a:ext>
            </a:extLst>
          </p:cNvPr>
          <p:cNvCxnSpPr>
            <a:cxnSpLocks/>
            <a:stCxn id="30" idx="3"/>
            <a:endCxn id="29" idx="2"/>
          </p:cNvCxnSpPr>
          <p:nvPr/>
        </p:nvCxnSpPr>
        <p:spPr>
          <a:xfrm flipV="1">
            <a:off x="2533652" y="2428618"/>
            <a:ext cx="1104371" cy="10582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22096CF-36DE-43D7-981F-9E7627FA8D06}"/>
              </a:ext>
            </a:extLst>
          </p:cNvPr>
          <p:cNvSpPr/>
          <p:nvPr/>
        </p:nvSpPr>
        <p:spPr>
          <a:xfrm>
            <a:off x="3627618" y="4737636"/>
            <a:ext cx="1629485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음성 서비스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D8D7B81-AD6B-4A15-A9F0-6EFBEBFCA505}"/>
              </a:ext>
            </a:extLst>
          </p:cNvPr>
          <p:cNvCxnSpPr>
            <a:cxnSpLocks/>
            <a:stCxn id="38" idx="1"/>
            <a:endCxn id="45" idx="3"/>
          </p:cNvCxnSpPr>
          <p:nvPr/>
        </p:nvCxnSpPr>
        <p:spPr>
          <a:xfrm flipH="1">
            <a:off x="5257103" y="5063549"/>
            <a:ext cx="1477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A3EB3DF2-B0EE-4145-B5C3-E931C5E54C64}"/>
              </a:ext>
            </a:extLst>
          </p:cNvPr>
          <p:cNvCxnSpPr>
            <a:cxnSpLocks/>
            <a:stCxn id="45" idx="1"/>
            <a:endCxn id="30" idx="2"/>
          </p:cNvCxnSpPr>
          <p:nvPr/>
        </p:nvCxnSpPr>
        <p:spPr>
          <a:xfrm rot="10800000">
            <a:off x="2119498" y="3812737"/>
            <a:ext cx="1508121" cy="125081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원리 </a:t>
            </a:r>
            <a:r>
              <a:rPr lang="en-US" altLang="ko-KR" sz="3200" b="1" i="1" kern="0">
                <a:solidFill>
                  <a:srgbClr val="545871"/>
                </a:solidFill>
              </a:rPr>
              <a:t>- </a:t>
            </a:r>
            <a:r>
              <a:rPr lang="ko-KR" altLang="en-US" sz="3200" b="1" i="1" kern="0">
                <a:solidFill>
                  <a:srgbClr val="545871"/>
                </a:solidFill>
              </a:rPr>
              <a:t>객체인식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263FA19-2E9C-42A9-A6AA-2B841E83FB0A}"/>
              </a:ext>
            </a:extLst>
          </p:cNvPr>
          <p:cNvSpPr/>
          <p:nvPr/>
        </p:nvSpPr>
        <p:spPr>
          <a:xfrm>
            <a:off x="9848483" y="3160909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EE2141-A9AC-4A6E-92AA-22C5F7CE075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 flipH="1">
            <a:off x="8201058" y="5063549"/>
            <a:ext cx="16474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9033200-0660-4D6E-9468-8FA4E5EA27F3}"/>
              </a:ext>
            </a:extLst>
          </p:cNvPr>
          <p:cNvCxnSpPr>
            <a:cxnSpLocks/>
            <a:stCxn id="61" idx="2"/>
            <a:endCxn id="35" idx="0"/>
          </p:cNvCxnSpPr>
          <p:nvPr/>
        </p:nvCxnSpPr>
        <p:spPr>
          <a:xfrm flipH="1">
            <a:off x="10486657" y="3812735"/>
            <a:ext cx="1" cy="924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말풍선: 타원형 82">
            <a:extLst>
              <a:ext uri="{FF2B5EF4-FFF2-40B4-BE49-F238E27FC236}">
                <a16:creationId xmlns:a16="http://schemas.microsoft.com/office/drawing/2014/main" id="{44D6750F-7320-4908-B7B8-76E50B436095}"/>
              </a:ext>
            </a:extLst>
          </p:cNvPr>
          <p:cNvSpPr/>
          <p:nvPr/>
        </p:nvSpPr>
        <p:spPr>
          <a:xfrm>
            <a:off x="8703864" y="3856580"/>
            <a:ext cx="1253825" cy="664853"/>
          </a:xfrm>
          <a:prstGeom prst="wedgeEllipseCallout">
            <a:avLst>
              <a:gd name="adj1" fmla="val 82902"/>
              <a:gd name="adj2" fmla="val 80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음료 정보를 </a:t>
            </a:r>
            <a:r>
              <a:rPr lang="en-US" altLang="ko-KR" sz="1200">
                <a:solidFill>
                  <a:schemeClr val="tx1"/>
                </a:solidFill>
              </a:rPr>
              <a:t>DB</a:t>
            </a:r>
            <a:r>
              <a:rPr lang="ko-KR" altLang="en-US" sz="1200">
                <a:solidFill>
                  <a:schemeClr val="tx1"/>
                </a:solidFill>
              </a:rPr>
              <a:t>에 요청</a:t>
            </a:r>
          </a:p>
        </p:txBody>
      </p:sp>
      <p:sp>
        <p:nvSpPr>
          <p:cNvPr id="40" name="Rectangle 1">
            <a:extLst>
              <a:ext uri="{FF2B5EF4-FFF2-40B4-BE49-F238E27FC236}">
                <a16:creationId xmlns:a16="http://schemas.microsoft.com/office/drawing/2014/main" id="{C5FA6998-A4E2-4F94-90BF-C9660E7A3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50" name="오디오 49">
            <a:hlinkClick r:id="" action="ppaction://media"/>
            <a:extLst>
              <a:ext uri="{FF2B5EF4-FFF2-40B4-BE49-F238E27FC236}">
                <a16:creationId xmlns:a16="http://schemas.microsoft.com/office/drawing/2014/main" id="{FB778BC5-68FF-4F2D-B77E-500BE2446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2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10"/>
    </mc:Choice>
    <mc:Fallback>
      <p:transition spd="slow" advTm="8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48" x="92075" y="3333750"/>
          <p14:tracePt t="18552" x="146050" y="3341688"/>
          <p14:tracePt t="18557" x="182563" y="3341688"/>
          <p14:tracePt t="18570" x="238125" y="3351213"/>
          <p14:tracePt t="18578" x="311150" y="3370263"/>
          <p14:tracePt t="18587" x="384175" y="3370263"/>
          <p14:tracePt t="18593" x="465138" y="3378200"/>
          <p14:tracePt t="18603" x="538163" y="3387725"/>
          <p14:tracePt t="18613" x="620713" y="3406775"/>
          <p14:tracePt t="18616" x="693738" y="3406775"/>
          <p14:tracePt t="18621" x="766763" y="3406775"/>
          <p14:tracePt t="18630" x="858838" y="3414713"/>
          <p14:tracePt t="18638" x="941388" y="3433763"/>
          <p14:tracePt t="18646" x="1031875" y="3443288"/>
          <p14:tracePt t="18653" x="1123950" y="3443288"/>
          <p14:tracePt t="18662" x="1214438" y="3443288"/>
          <p14:tracePt t="18675" x="1287463" y="3460750"/>
          <p14:tracePt t="18680" x="1350963" y="3470275"/>
          <p14:tracePt t="18691" x="1406525" y="3479800"/>
          <p14:tracePt t="18696" x="1423988" y="3479800"/>
          <p14:tracePt t="18706" x="1470025" y="3479800"/>
          <p14:tracePt t="18714" x="1479550" y="3479800"/>
          <p14:tracePt t="18723" x="1497013" y="3487738"/>
          <p14:tracePt t="18731" x="1525588" y="3506788"/>
          <p14:tracePt t="18741" x="1533525" y="3506788"/>
          <p14:tracePt t="18748" x="1570038" y="3524250"/>
          <p14:tracePt t="18756" x="1598613" y="3524250"/>
          <p14:tracePt t="18763" x="1635125" y="3543300"/>
          <p14:tracePt t="18772" x="1662113" y="3543300"/>
          <p14:tracePt t="18778" x="1698625" y="3543300"/>
          <p14:tracePt t="18789" x="1717675" y="3552825"/>
          <p14:tracePt t="18794" x="1744663" y="3552825"/>
          <p14:tracePt t="18802" x="1762125" y="3552825"/>
          <p14:tracePt t="18806" x="1798638" y="3552825"/>
          <p14:tracePt t="18825" x="1817688" y="3552825"/>
          <p14:tracePt t="18841" x="1835150" y="3552825"/>
          <p14:tracePt t="18848" x="1844675" y="3552825"/>
          <p14:tracePt t="18856" x="1871663" y="3552825"/>
          <p14:tracePt t="18862" x="1881188" y="3552825"/>
          <p14:tracePt t="18874" x="1900238" y="3552825"/>
          <p14:tracePt t="18884" x="1917700" y="3552825"/>
          <p14:tracePt t="18891" x="1936750" y="3543300"/>
          <p14:tracePt t="18899" x="1973263" y="3516313"/>
          <p14:tracePt t="18908" x="2009775" y="3506788"/>
          <p14:tracePt t="18915" x="2054225" y="3470275"/>
          <p14:tracePt t="18924" x="2082800" y="3451225"/>
          <p14:tracePt t="18931" x="2127250" y="3414713"/>
          <p14:tracePt t="18935" x="2173288" y="3387725"/>
          <p14:tracePt t="18943" x="2209800" y="3360738"/>
          <p14:tracePt t="18949" x="2255838" y="3333750"/>
          <p14:tracePt t="18958" x="2273300" y="3305175"/>
          <p14:tracePt t="18972" x="2292350" y="3287713"/>
          <p14:tracePt t="18974" x="2319338" y="3268663"/>
          <p14:tracePt t="18982" x="2338388" y="3251200"/>
          <p14:tracePt t="18990" x="2346325" y="3241675"/>
          <p14:tracePt t="19000" x="2374900" y="3224213"/>
          <p14:tracePt t="19008" x="2382838" y="3214688"/>
          <p14:tracePt t="19020" x="2401888" y="3195638"/>
          <p14:tracePt t="19028" x="2419350" y="3187700"/>
          <p14:tracePt t="19034" x="2428875" y="3178175"/>
          <p14:tracePt t="19043" x="2438400" y="3178175"/>
          <p14:tracePt t="19050" x="2457450" y="3159125"/>
          <p14:tracePt t="19066" x="2474913" y="3151188"/>
          <p14:tracePt t="19074" x="2493963" y="3132138"/>
          <p14:tracePt t="19082" x="2511425" y="3132138"/>
          <p14:tracePt t="19090" x="2538413" y="3105150"/>
          <p14:tracePt t="19098" x="2547938" y="3095625"/>
          <p14:tracePt t="19106" x="2557463" y="3095625"/>
          <p14:tracePt t="19113" x="2574925" y="3086100"/>
          <p14:tracePt t="19126" x="2603500" y="3078163"/>
          <p14:tracePt t="19134" x="2620963" y="3068638"/>
          <p14:tracePt t="19142" x="2647950" y="3041650"/>
          <p14:tracePt t="19158" x="2676525" y="3032125"/>
          <p14:tracePt t="19164" x="2693988" y="3013075"/>
          <p14:tracePt t="19174" x="2713038" y="3005138"/>
          <p14:tracePt t="19180" x="2730500" y="2995613"/>
          <p14:tracePt t="19190" x="2757488" y="2976563"/>
          <p14:tracePt t="19194" x="2794000" y="2959100"/>
          <p14:tracePt t="19202" x="2803525" y="2959100"/>
          <p14:tracePt t="19210" x="2840038" y="2922588"/>
          <p14:tracePt t="19226" x="2886075" y="2894013"/>
          <p14:tracePt t="19234" x="2903538" y="2894013"/>
          <p14:tracePt t="19242" x="2932113" y="2867025"/>
          <p14:tracePt t="19250" x="2940050" y="2857500"/>
          <p14:tracePt t="19258" x="2959100" y="2849563"/>
          <p14:tracePt t="19266" x="2968625" y="2840038"/>
          <p14:tracePt t="19282" x="2995613" y="2830513"/>
          <p14:tracePt t="19306" x="3005138" y="2820988"/>
          <p14:tracePt t="19314" x="3013075" y="2813050"/>
          <p14:tracePt t="19338" x="3032125" y="2803525"/>
          <p14:tracePt t="19346" x="3049588" y="2784475"/>
          <p14:tracePt t="19354" x="3068638" y="2776538"/>
          <p14:tracePt t="19362" x="3078163" y="2757488"/>
          <p14:tracePt t="19371" x="3086100" y="2740025"/>
          <p14:tracePt t="19378" x="3105150" y="2720975"/>
          <p14:tracePt t="19381" x="3114675" y="2703513"/>
          <p14:tracePt t="19390" x="3122613" y="2693988"/>
          <p14:tracePt t="19398" x="3132138" y="2684463"/>
          <p14:tracePt t="19454" x="3141663" y="2674938"/>
          <p14:tracePt t="19470" x="3159125" y="2657475"/>
          <p14:tracePt t="19478" x="3159125" y="2647950"/>
          <p14:tracePt t="19487" x="3168650" y="2638425"/>
          <p14:tracePt t="19494" x="3187700" y="2630488"/>
          <p14:tracePt t="19510" x="3205163" y="2601913"/>
          <p14:tracePt t="19518" x="3214688" y="2601913"/>
          <p14:tracePt t="19526" x="3214688" y="2593975"/>
          <p14:tracePt t="19534" x="3224213" y="2584450"/>
          <p14:tracePt t="19546" x="3232150" y="2574925"/>
          <p14:tracePt t="19610" x="3251200" y="2557463"/>
          <p14:tracePt t="19618" x="3260725" y="2547938"/>
          <p14:tracePt t="19634" x="3260725" y="2538413"/>
          <p14:tracePt t="19642" x="3270250" y="2528888"/>
          <p14:tracePt t="19649" x="3278188" y="2528888"/>
          <p14:tracePt t="19771" x="3297238" y="2528888"/>
          <p14:tracePt t="19779" x="3306763" y="2528888"/>
          <p14:tracePt t="19787" x="3314700" y="2528888"/>
          <p14:tracePt t="19802" x="3324225" y="2528888"/>
          <p14:tracePt t="19819" x="3333750" y="2528888"/>
          <p14:tracePt t="19826" x="3343275" y="2528888"/>
          <p14:tracePt t="19834" x="3351213" y="2538413"/>
          <p14:tracePt t="19846" x="3360738" y="2547938"/>
          <p14:tracePt t="19887" x="3379788" y="2557463"/>
          <p14:tracePt t="19931" x="3387725" y="2565400"/>
          <p14:tracePt t="19938" x="3397250" y="2574925"/>
          <p14:tracePt t="19946" x="3397250" y="2584450"/>
          <p14:tracePt t="19962" x="3416300" y="2593975"/>
          <p14:tracePt t="19986" x="3424238" y="2593975"/>
          <p14:tracePt t="19991" x="3433763" y="2593975"/>
          <p14:tracePt t="19998" x="3443288" y="2593975"/>
          <p14:tracePt t="20006" x="3460750" y="2593975"/>
          <p14:tracePt t="20014" x="3470275" y="2593975"/>
          <p14:tracePt t="20022" x="3479800" y="2593975"/>
          <p14:tracePt t="20030" x="3489325" y="2593975"/>
          <p14:tracePt t="20038" x="3506788" y="2593975"/>
          <p14:tracePt t="20050" x="3533775" y="2565400"/>
          <p14:tracePt t="20058" x="3543300" y="2565400"/>
          <p14:tracePt t="20066" x="3562350" y="2557463"/>
          <p14:tracePt t="20074" x="3579813" y="2547938"/>
          <p14:tracePt t="20175" x="3589338" y="2547938"/>
          <p14:tracePt t="20183" x="3598863" y="2547938"/>
          <p14:tracePt t="20187" x="3606800" y="2557463"/>
          <p14:tracePt t="20210" x="3616325" y="2557463"/>
          <p14:tracePt t="20226" x="3625850" y="2565400"/>
          <p14:tracePt t="20239" x="3643313" y="2574925"/>
          <p14:tracePt t="20250" x="3652838" y="2574925"/>
          <p14:tracePt t="20258" x="3671888" y="2574925"/>
          <p14:tracePt t="20266" x="3679825" y="2574925"/>
          <p14:tracePt t="20274" x="3698875" y="2574925"/>
          <p14:tracePt t="20290" x="3725863" y="2574925"/>
          <p14:tracePt t="20297" x="3735388" y="2574925"/>
          <p14:tracePt t="20308" x="3744913" y="2565400"/>
          <p14:tracePt t="20316" x="3771900" y="2557463"/>
          <p14:tracePt t="20326" x="3781425" y="2557463"/>
          <p14:tracePt t="20331" x="3798888" y="2547938"/>
          <p14:tracePt t="20340" x="3817938" y="2538413"/>
          <p14:tracePt t="20347" x="3835400" y="2528888"/>
          <p14:tracePt t="20362" x="3844925" y="2528888"/>
          <p14:tracePt t="20366" x="3862388" y="2520950"/>
          <p14:tracePt t="20431" x="3871913" y="2520950"/>
          <p14:tracePt t="20451" x="3881438" y="2520950"/>
          <p14:tracePt t="20460" x="3890963" y="2528888"/>
          <p14:tracePt t="20467" x="3898900" y="2528888"/>
          <p14:tracePt t="20475" x="3908425" y="2538413"/>
          <p14:tracePt t="20499" x="3917950" y="2547938"/>
          <p14:tracePt t="20510" x="3927475" y="2547938"/>
          <p14:tracePt t="20526" x="3935413" y="2547938"/>
          <p14:tracePt t="20566" x="3944938" y="2547938"/>
          <p14:tracePt t="20578" x="3954463" y="2547938"/>
          <p14:tracePt t="20586" x="3963988" y="2547938"/>
          <p14:tracePt t="20610" x="3971925" y="2547938"/>
          <p14:tracePt t="20618" x="3981450" y="2547938"/>
          <p14:tracePt t="20634" x="3990975" y="2547938"/>
          <p14:tracePt t="20662" x="4000500" y="2547938"/>
          <p14:tracePt t="20671" x="4008438" y="2557463"/>
          <p14:tracePt t="20679" x="4017963" y="2565400"/>
          <p14:tracePt t="20695" x="4017963" y="2574925"/>
          <p14:tracePt t="20719" x="4027488" y="2574925"/>
          <p14:tracePt t="20735" x="4037013" y="2574925"/>
          <p14:tracePt t="20778" x="4044950" y="2574925"/>
          <p14:tracePt t="20786" x="4054475" y="2574925"/>
          <p14:tracePt t="20794" x="4064000" y="2574925"/>
          <p14:tracePt t="20802" x="4083050" y="2574925"/>
          <p14:tracePt t="20810" x="4090988" y="2574925"/>
          <p14:tracePt t="20818" x="4110038" y="2574925"/>
          <p14:tracePt t="20826" x="4127500" y="2574925"/>
          <p14:tracePt t="20834" x="4137025" y="2574925"/>
          <p14:tracePt t="20842" x="4146550" y="2574925"/>
          <p14:tracePt t="20846" x="4156075" y="2565400"/>
          <p14:tracePt t="20938" x="4164013" y="2565400"/>
          <p14:tracePt t="21214" x="4173538" y="2565400"/>
          <p14:tracePt t="21230" x="4183063" y="2565400"/>
          <p14:tracePt t="21262" x="4192588" y="2565400"/>
          <p14:tracePt t="21278" x="4200525" y="2565400"/>
          <p14:tracePt t="21286" x="4210050" y="2565400"/>
          <p14:tracePt t="21302" x="4219575" y="2565400"/>
          <p14:tracePt t="21310" x="4229100" y="2565400"/>
          <p14:tracePt t="21326" x="4237038" y="2565400"/>
          <p14:tracePt t="21343" x="4246563" y="2565400"/>
          <p14:tracePt t="21362" x="4256088" y="2565400"/>
          <p14:tracePt t="21378" x="4265613" y="2565400"/>
          <p14:tracePt t="21414" x="4273550" y="2574925"/>
          <p14:tracePt t="21438" x="4292600" y="2593975"/>
          <p14:tracePt t="21462" x="4292600" y="2601913"/>
          <p14:tracePt t="21470" x="4292600" y="2611438"/>
          <p14:tracePt t="21474" x="4292600" y="2620963"/>
          <p14:tracePt t="21498" x="4292600" y="2630488"/>
          <p14:tracePt t="21522" x="4302125" y="2638425"/>
          <p14:tracePt t="21602" x="4310063" y="2638425"/>
          <p14:tracePt t="21610" x="4319588" y="2638425"/>
          <p14:tracePt t="21618" x="4329113" y="2638425"/>
          <p14:tracePt t="21626" x="4338638" y="2638425"/>
          <p14:tracePt t="21642" x="4346575" y="2630488"/>
          <p14:tracePt t="21703" x="4356100" y="2630488"/>
          <p14:tracePt t="21727" x="4375150" y="2620963"/>
          <p14:tracePt t="22086" x="4365625" y="2620963"/>
          <p14:tracePt t="22758" x="4356100" y="2620963"/>
          <p14:tracePt t="22940" x="4383088" y="2611438"/>
          <p14:tracePt t="22956" x="4392613" y="2611438"/>
          <p14:tracePt t="22974" x="4402138" y="2611438"/>
          <p14:tracePt t="23059" x="4411663" y="2611438"/>
          <p14:tracePt t="23067" x="4419600" y="2611438"/>
          <p14:tracePt t="23075" x="4429125" y="2620963"/>
          <p14:tracePt t="23179" x="4438650" y="2620963"/>
          <p14:tracePt t="23187" x="4448175" y="2620963"/>
          <p14:tracePt t="23202" x="4456113" y="2620963"/>
          <p14:tracePt t="23207" x="4475163" y="2620963"/>
          <p14:tracePt t="23214" x="4492625" y="2620963"/>
          <p14:tracePt t="23223" x="4502150" y="2620963"/>
          <p14:tracePt t="23333" x="4521200" y="2620963"/>
          <p14:tracePt t="23339" x="4565650" y="2620963"/>
          <p14:tracePt t="23347" x="4648200" y="2593975"/>
          <p14:tracePt t="23359" x="4703763" y="2593975"/>
          <p14:tracePt t="23363" x="4757738" y="2584450"/>
          <p14:tracePt t="23370" x="4840288" y="2584450"/>
          <p14:tracePt t="23379" x="4876800" y="2574925"/>
          <p14:tracePt t="23386" x="4932363" y="2574925"/>
          <p14:tracePt t="23394" x="4976813" y="2574925"/>
          <p14:tracePt t="23402" x="5005388" y="2565400"/>
          <p14:tracePt t="23407" x="5032375" y="2565400"/>
          <p14:tracePt t="23504" x="5041900" y="2565400"/>
          <p14:tracePt t="23511" x="5049838" y="2565400"/>
          <p14:tracePt t="23519" x="5059363" y="2565400"/>
          <p14:tracePt t="24308" x="5068888" y="2565400"/>
          <p14:tracePt t="25102" x="5078413" y="2565400"/>
          <p14:tracePt t="25118" x="5105400" y="2565400"/>
          <p14:tracePt t="25126" x="5114925" y="2565400"/>
          <p14:tracePt t="25134" x="5132388" y="2565400"/>
          <p14:tracePt t="25142" x="5151438" y="2565400"/>
          <p14:tracePt t="25150" x="5159375" y="2565400"/>
          <p14:tracePt t="25158" x="5168900" y="2565400"/>
          <p14:tracePt t="25161" x="5187950" y="2557463"/>
          <p14:tracePt t="25240" x="5205413" y="2557463"/>
          <p14:tracePt t="25247" x="5232400" y="2557463"/>
          <p14:tracePt t="25255" x="5241925" y="2557463"/>
          <p14:tracePt t="25262" x="5251450" y="2557463"/>
          <p14:tracePt t="25271" x="5260975" y="2557463"/>
          <p14:tracePt t="25278" x="5278438" y="2557463"/>
          <p14:tracePt t="25286" x="5297488" y="2574925"/>
          <p14:tracePt t="25309" x="5314950" y="2584450"/>
          <p14:tracePt t="25342" x="5341938" y="2584450"/>
          <p14:tracePt t="25350" x="5370513" y="2584450"/>
          <p14:tracePt t="25358" x="5378450" y="2584450"/>
          <p14:tracePt t="25366" x="5407025" y="2565400"/>
          <p14:tracePt t="25374" x="5443538" y="2547938"/>
          <p14:tracePt t="25390" x="5461000" y="2538413"/>
          <p14:tracePt t="25399" x="5470525" y="2538413"/>
          <p14:tracePt t="25410" x="5497513" y="2528888"/>
          <p14:tracePt t="25427" x="5507038" y="2520950"/>
          <p14:tracePt t="25490" x="5524500" y="2520950"/>
          <p14:tracePt t="25498" x="5534025" y="2528888"/>
          <p14:tracePt t="25507" x="5543550" y="2528888"/>
          <p14:tracePt t="25522" x="5553075" y="2547938"/>
          <p14:tracePt t="25550" x="5561013" y="2547938"/>
          <p14:tracePt t="25558" x="5570538" y="2547938"/>
          <p14:tracePt t="25566" x="5580063" y="2547938"/>
          <p14:tracePt t="25575" x="5589588" y="2547938"/>
          <p14:tracePt t="25582" x="5607050" y="2547938"/>
          <p14:tracePt t="25590" x="5616575" y="2547938"/>
          <p14:tracePt t="25598" x="5626100" y="2547938"/>
          <p14:tracePt t="25605" x="5634038" y="2547938"/>
          <p14:tracePt t="25614" x="5643563" y="2547938"/>
          <p14:tracePt t="25623" x="5653088" y="2547938"/>
          <p14:tracePt t="25630" x="5662613" y="2538413"/>
          <p14:tracePt t="25714" x="5680075" y="2538413"/>
          <p14:tracePt t="25734" x="5689600" y="2538413"/>
          <p14:tracePt t="25742" x="5699125" y="2538413"/>
          <p14:tracePt t="25750" x="5708650" y="2538413"/>
          <p14:tracePt t="25758" x="5716588" y="2538413"/>
          <p14:tracePt t="25766" x="5726113" y="2538413"/>
          <p14:tracePt t="25783" x="5735638" y="2538413"/>
          <p14:tracePt t="25799" x="5745163" y="2538413"/>
          <p14:tracePt t="25807" x="5772150" y="2538413"/>
          <p14:tracePt t="25823" x="5789613" y="2538413"/>
          <p14:tracePt t="25830" x="5808663" y="2528888"/>
          <p14:tracePt t="25842" x="5845175" y="2520950"/>
          <p14:tracePt t="25854" x="5845175" y="2511425"/>
          <p14:tracePt t="25870" x="5854700" y="2511425"/>
          <p14:tracePt t="25922" x="5862638" y="2501900"/>
          <p14:tracePt t="25926" x="5872163" y="2501900"/>
          <p14:tracePt t="25950" x="5881688" y="2501900"/>
          <p14:tracePt t="25982" x="5891213" y="2501900"/>
          <p14:tracePt t="25998" x="5899150" y="2501900"/>
          <p14:tracePt t="26030" x="5908675" y="2501900"/>
          <p14:tracePt t="26041" x="5918200" y="2501900"/>
          <p14:tracePt t="26049" x="5927725" y="2501900"/>
          <p14:tracePt t="26062" x="5935663" y="2501900"/>
          <p14:tracePt t="26071" x="5945188" y="2501900"/>
          <p14:tracePt t="26094" x="5954713" y="2501900"/>
          <p14:tracePt t="26102" x="5964238" y="2501900"/>
          <p14:tracePt t="26110" x="5981700" y="2492375"/>
          <p14:tracePt t="26500" x="5991225" y="2501900"/>
          <p14:tracePt t="26575" x="5991225" y="2511425"/>
          <p14:tracePt t="26608" x="5991225" y="2520950"/>
          <p14:tracePt t="26640" x="5991225" y="2528888"/>
          <p14:tracePt t="26656" x="5991225" y="2538413"/>
          <p14:tracePt t="26680" x="5981700" y="2547938"/>
          <p14:tracePt t="26703" x="5972175" y="2565400"/>
          <p14:tracePt t="26735" x="5964238" y="2565400"/>
          <p14:tracePt t="26751" x="5954713" y="2565400"/>
          <p14:tracePt t="26759" x="5935663" y="2565400"/>
          <p14:tracePt t="26767" x="5927725" y="2565400"/>
          <p14:tracePt t="26776" x="5908675" y="2565400"/>
          <p14:tracePt t="26782" x="5891213" y="2565400"/>
          <p14:tracePt t="26791" x="5872163" y="2565400"/>
          <p14:tracePt t="26808" x="5854700" y="2565400"/>
          <p14:tracePt t="26814" x="5835650" y="2565400"/>
          <p14:tracePt t="26823" x="5799138" y="2547938"/>
          <p14:tracePt t="26840" x="5772150" y="2547938"/>
          <p14:tracePt t="26846" x="5762625" y="2547938"/>
          <p14:tracePt t="26854" x="5745163" y="2547938"/>
          <p14:tracePt t="26862" x="5726113" y="2538413"/>
          <p14:tracePt t="26871" x="5716588" y="2538413"/>
          <p14:tracePt t="26879" x="5689600" y="2528888"/>
          <p14:tracePt t="26888" x="5670550" y="2528888"/>
          <p14:tracePt t="26895" x="5653088" y="2528888"/>
          <p14:tracePt t="26903" x="5643563" y="2528888"/>
          <p14:tracePt t="26918" x="5616575" y="2520950"/>
          <p14:tracePt t="26926" x="5607050" y="2520950"/>
          <p14:tracePt t="26934" x="5589588" y="2520950"/>
          <p14:tracePt t="26942" x="5580063" y="2520950"/>
          <p14:tracePt t="26950" x="5561013" y="2520950"/>
          <p14:tracePt t="26959" x="5553075" y="2520950"/>
          <p14:tracePt t="26974" x="5543550" y="2520950"/>
          <p14:tracePt t="26983" x="5524500" y="2520950"/>
          <p14:tracePt t="26994" x="5516563" y="2520950"/>
          <p14:tracePt t="26999" x="5497513" y="2520950"/>
          <p14:tracePt t="27010" x="5487988" y="2520950"/>
          <p14:tracePt t="27015" x="5480050" y="2520950"/>
          <p14:tracePt t="27025" x="5470525" y="2520950"/>
          <p14:tracePt t="27163" x="5461000" y="2520950"/>
          <p14:tracePt t="27175" x="5451475" y="2520950"/>
          <p14:tracePt t="27181" x="5443538" y="2520950"/>
          <p14:tracePt t="27189" x="5434013" y="2520950"/>
          <p14:tracePt t="27197" x="5414963" y="2520950"/>
          <p14:tracePt t="27210" x="5397500" y="2520950"/>
          <p14:tracePt t="27226" x="5370513" y="2520950"/>
          <p14:tracePt t="27234" x="5360988" y="2520950"/>
          <p14:tracePt t="27237" x="5351463" y="2520950"/>
          <p14:tracePt t="27246" x="5341938" y="2520950"/>
          <p14:tracePt t="27270" x="5334000" y="2520950"/>
          <p14:tracePt t="27278" x="5314950" y="2520950"/>
          <p14:tracePt t="27294" x="5287963" y="2528888"/>
          <p14:tracePt t="27302" x="5260975" y="2547938"/>
          <p14:tracePt t="27310" x="5214938" y="2574925"/>
          <p14:tracePt t="27318" x="5168900" y="2601913"/>
          <p14:tracePt t="27326" x="5151438" y="2611438"/>
          <p14:tracePt t="27334" x="5114925" y="2630488"/>
          <p14:tracePt t="27344" x="5095875" y="2638425"/>
          <p14:tracePt t="27360" x="5086350" y="2647950"/>
          <p14:tracePt t="27440" x="5078413" y="2647950"/>
          <p14:tracePt t="27456" x="5068888" y="2647950"/>
          <p14:tracePt t="27463" x="5041900" y="2647950"/>
          <p14:tracePt t="27471" x="5032375" y="2647950"/>
          <p14:tracePt t="27479" x="5013325" y="2638425"/>
          <p14:tracePt t="27489" x="5005388" y="2630488"/>
          <p14:tracePt t="27494" x="4995863" y="2620963"/>
          <p14:tracePt t="27502" x="4986338" y="2620963"/>
          <p14:tracePt t="27510" x="4968875" y="2611438"/>
          <p14:tracePt t="27519" x="4959350" y="2601913"/>
          <p14:tracePt t="27527" x="4949825" y="2601913"/>
          <p14:tracePt t="27535" x="4940300" y="2601913"/>
          <p14:tracePt t="27543" x="4913313" y="2593975"/>
          <p14:tracePt t="27550" x="4903788" y="2584450"/>
          <p14:tracePt t="27566" x="4886325" y="2584450"/>
          <p14:tracePt t="27574" x="4876800" y="2584450"/>
          <p14:tracePt t="27582" x="4867275" y="2584450"/>
          <p14:tracePt t="27590" x="4857750" y="2574925"/>
          <p14:tracePt t="27647" x="4849813" y="2574925"/>
          <p14:tracePt t="27662" x="4840288" y="2574925"/>
          <p14:tracePt t="27670" x="4830763" y="2574925"/>
          <p14:tracePt t="27679" x="4821238" y="2574925"/>
          <p14:tracePt t="27688" x="4803775" y="2584450"/>
          <p14:tracePt t="27696" x="4794250" y="2593975"/>
          <p14:tracePt t="27710" x="4784725" y="2601913"/>
          <p14:tracePt t="27718" x="4776788" y="2601913"/>
          <p14:tracePt t="27734" x="4776788" y="2611438"/>
          <p14:tracePt t="27910" x="4776788" y="2601913"/>
          <p14:tracePt t="28048" x="4776788" y="2620963"/>
          <p14:tracePt t="28055" x="4776788" y="2630488"/>
          <p14:tracePt t="28063" x="4776788" y="2638425"/>
          <p14:tracePt t="28079" x="4776788" y="2647950"/>
          <p14:tracePt t="28196" x="4776788" y="2638425"/>
          <p14:tracePt t="28203" x="4784725" y="2630488"/>
          <p14:tracePt t="28211" x="4794250" y="2620963"/>
          <p14:tracePt t="28227" x="4803775" y="2611438"/>
          <p14:tracePt t="28231" x="4813300" y="2601913"/>
          <p14:tracePt t="28262" x="4821238" y="2593975"/>
          <p14:tracePt t="28318" x="4830763" y="2584450"/>
          <p14:tracePt t="28326" x="4840288" y="2574925"/>
          <p14:tracePt t="28334" x="4857750" y="2557463"/>
          <p14:tracePt t="28351" x="4867275" y="2547938"/>
          <p14:tracePt t="28943" x="4876800" y="2547938"/>
          <p14:tracePt t="28967" x="4886325" y="2547938"/>
          <p14:tracePt t="28983" x="4903788" y="2538413"/>
          <p14:tracePt t="29003" x="4932363" y="2520950"/>
          <p14:tracePt t="29011" x="4940300" y="2520950"/>
          <p14:tracePt t="29018" x="4959350" y="2520950"/>
          <p14:tracePt t="29026" x="4976813" y="2511425"/>
          <p14:tracePt t="29035" x="4995863" y="2501900"/>
          <p14:tracePt t="29050" x="5022850" y="2484438"/>
          <p14:tracePt t="29061" x="5032375" y="2484438"/>
          <p14:tracePt t="29072" x="5041900" y="2484438"/>
          <p14:tracePt t="29080" x="5059363" y="2474913"/>
          <p14:tracePt t="29103" x="5068888" y="2474913"/>
          <p14:tracePt t="29111" x="5078413" y="2474913"/>
          <p14:tracePt t="29158" x="5086350" y="2474913"/>
          <p14:tracePt t="29174" x="5095875" y="2474913"/>
          <p14:tracePt t="29183" x="5114925" y="2484438"/>
          <p14:tracePt t="29190" x="5122863" y="2511425"/>
          <p14:tracePt t="29198" x="5132388" y="2528888"/>
          <p14:tracePt t="29223" x="5141913" y="2547938"/>
          <p14:tracePt t="29230" x="5151438" y="2557463"/>
          <p14:tracePt t="29278" x="5151438" y="2565400"/>
          <p14:tracePt t="29312" x="5159375" y="2565400"/>
          <p14:tracePt t="29319" x="5178425" y="2565400"/>
          <p14:tracePt t="29327" x="5195888" y="2565400"/>
          <p14:tracePt t="29335" x="5224463" y="2557463"/>
          <p14:tracePt t="29342" x="5232400" y="2547938"/>
          <p14:tracePt t="29351" x="5241925" y="2547938"/>
          <p14:tracePt t="29360" x="5260975" y="2538413"/>
          <p14:tracePt t="29367" x="5268913" y="2538413"/>
          <p14:tracePt t="29375" x="5278438" y="2528888"/>
          <p14:tracePt t="29464" x="5287963" y="2528888"/>
          <p14:tracePt t="29479" x="5305425" y="2528888"/>
          <p14:tracePt t="29487" x="5314950" y="2538413"/>
          <p14:tracePt t="29495" x="5324475" y="2547938"/>
          <p14:tracePt t="29502" x="5341938" y="2557463"/>
          <p14:tracePt t="29510" x="5351463" y="2565400"/>
          <p14:tracePt t="29518" x="5360988" y="2565400"/>
          <p14:tracePt t="29542" x="5370513" y="2565400"/>
          <p14:tracePt t="29558" x="5378450" y="2565400"/>
          <p14:tracePt t="29566" x="5387975" y="2565400"/>
          <p14:tracePt t="29582" x="5407025" y="2565400"/>
          <p14:tracePt t="29590" x="5414963" y="2565400"/>
          <p14:tracePt t="29600" x="5424488" y="2565400"/>
          <p14:tracePt t="29611" x="5434013" y="2565400"/>
          <p14:tracePt t="29616" x="5443538" y="2565400"/>
          <p14:tracePt t="29639" x="5451475" y="2557463"/>
          <p14:tracePt t="29794" x="5461000" y="2557463"/>
          <p14:tracePt t="29802" x="5480050" y="2557463"/>
          <p14:tracePt t="29811" x="5497513" y="2557463"/>
          <p14:tracePt t="29818" x="5507038" y="2557463"/>
          <p14:tracePt t="29834" x="5516563" y="2547938"/>
          <p14:tracePt t="29838" x="5534025" y="2547938"/>
          <p14:tracePt t="29858" x="5543550" y="2538413"/>
          <p14:tracePt t="29980" x="5553075" y="2538413"/>
          <p14:tracePt t="29987" x="5561013" y="2538413"/>
          <p14:tracePt t="30056" x="5570538" y="2538413"/>
          <p14:tracePt t="30104" x="5580063" y="2538413"/>
          <p14:tracePt t="30120" x="5589588" y="2538413"/>
          <p14:tracePt t="30136" x="5597525" y="2538413"/>
          <p14:tracePt t="30143" x="5607050" y="2538413"/>
          <p14:tracePt t="30159" x="5616575" y="2538413"/>
          <p14:tracePt t="30190" x="5626100" y="2538413"/>
          <p14:tracePt t="30316" x="5643563" y="2538413"/>
          <p14:tracePt t="30868" x="5653088" y="2538413"/>
          <p14:tracePt t="34463" x="5626100" y="2557463"/>
          <p14:tracePt t="34539" x="5626100" y="2574925"/>
          <p14:tracePt t="34555" x="5626100" y="2593975"/>
          <p14:tracePt t="34563" x="5626100" y="2611438"/>
          <p14:tracePt t="34570" x="5626100" y="2620963"/>
          <p14:tracePt t="34582" x="5634038" y="2638425"/>
          <p14:tracePt t="34599" x="5643563" y="2647950"/>
          <p14:tracePt t="34607" x="5653088" y="2647950"/>
          <p14:tracePt t="34654" x="5662613" y="2647950"/>
          <p14:tracePt t="34662" x="5680075" y="2647950"/>
          <p14:tracePt t="34670" x="5689600" y="2647950"/>
          <p14:tracePt t="34678" x="5708650" y="2647950"/>
          <p14:tracePt t="34686" x="5716588" y="2647950"/>
          <p14:tracePt t="34694" x="5726113" y="2647950"/>
          <p14:tracePt t="34703" x="5735638" y="2647950"/>
          <p14:tracePt t="34712" x="5745163" y="2647950"/>
          <p14:tracePt t="34718" x="5753100" y="2647950"/>
          <p14:tracePt t="34727" x="5762625" y="2647950"/>
          <p14:tracePt t="34743" x="5772150" y="2638425"/>
          <p14:tracePt t="34759" x="5781675" y="2638425"/>
          <p14:tracePt t="34776" x="5799138" y="2630488"/>
          <p14:tracePt t="34782" x="5818188" y="2630488"/>
          <p14:tracePt t="34790" x="5845175" y="2630488"/>
          <p14:tracePt t="34798" x="5872163" y="2630488"/>
          <p14:tracePt t="34806" x="5899150" y="2630488"/>
          <p14:tracePt t="34815" x="5935663" y="2630488"/>
          <p14:tracePt t="34823" x="5991225" y="2630488"/>
          <p14:tracePt t="34831" x="6000750" y="2630488"/>
          <p14:tracePt t="34839" x="6037263" y="2630488"/>
          <p14:tracePt t="34846" x="6073775" y="2630488"/>
          <p14:tracePt t="34854" x="6110288" y="2638425"/>
          <p14:tracePt t="34862" x="6146800" y="2647950"/>
          <p14:tracePt t="34870" x="6200775" y="2647950"/>
          <p14:tracePt t="34878" x="6237288" y="2647950"/>
          <p14:tracePt t="34886" x="6273800" y="2657475"/>
          <p14:tracePt t="34894" x="6319838" y="2667000"/>
          <p14:tracePt t="34902" x="6392863" y="2684463"/>
          <p14:tracePt t="34910" x="6438900" y="2684463"/>
          <p14:tracePt t="34918" x="6511925" y="2703513"/>
          <p14:tracePt t="34926" x="6548438" y="2703513"/>
          <p14:tracePt t="34934" x="6594475" y="2703513"/>
          <p14:tracePt t="34942" x="6648450" y="2703513"/>
          <p14:tracePt t="34952" x="6740525" y="2720975"/>
          <p14:tracePt t="34964" x="6850063" y="2730500"/>
          <p14:tracePt t="34969" x="6977063" y="2730500"/>
          <p14:tracePt t="34978" x="7123113" y="2730500"/>
          <p14:tracePt t="34982" x="7269163" y="2730500"/>
          <p14:tracePt t="34990" x="7415213" y="2730500"/>
          <p14:tracePt t="34998" x="7543800" y="2730500"/>
          <p14:tracePt t="35006" x="7634288" y="2730500"/>
          <p14:tracePt t="35014" x="7707313" y="2730500"/>
          <p14:tracePt t="35022" x="7735888" y="2730500"/>
          <p14:tracePt t="35030" x="7753350" y="2720975"/>
          <p14:tracePt t="35038" x="7789863" y="2711450"/>
          <p14:tracePt t="35046" x="7799388" y="2703513"/>
          <p14:tracePt t="35062" x="7816850" y="2693988"/>
          <p14:tracePt t="35069" x="7853363" y="2667000"/>
          <p14:tracePt t="35079" x="7862888" y="2657475"/>
          <p14:tracePt t="35086" x="7881938" y="2647950"/>
          <p14:tracePt t="35094" x="7918450" y="2630488"/>
          <p14:tracePt t="35103" x="7935913" y="2611438"/>
          <p14:tracePt t="35113" x="7945438" y="2611438"/>
          <p14:tracePt t="35122" x="7972425" y="2593975"/>
          <p14:tracePt t="35135" x="7981950" y="2584450"/>
          <p14:tracePt t="35190" x="8008938" y="2565400"/>
          <p14:tracePt t="35198" x="8018463" y="2565400"/>
          <p14:tracePt t="35681" x="8018463" y="2574925"/>
          <p14:tracePt t="35687" x="8008938" y="2574925"/>
          <p14:tracePt t="35699" x="7999413" y="2593975"/>
          <p14:tracePt t="35715" x="7991475" y="2593975"/>
          <p14:tracePt t="35723" x="7981950" y="2601913"/>
          <p14:tracePt t="35960" x="7991475" y="2593975"/>
          <p14:tracePt t="35995" x="7999413" y="2584450"/>
          <p14:tracePt t="36164" x="8008938" y="2584450"/>
          <p14:tracePt t="36183" x="8018463" y="2584450"/>
          <p14:tracePt t="36192" x="8035925" y="2584450"/>
          <p14:tracePt t="36206" x="8045450" y="2584450"/>
          <p14:tracePt t="36247" x="8054975" y="2584450"/>
          <p14:tracePt t="36255" x="8064500" y="2584450"/>
          <p14:tracePt t="36262" x="8081963" y="2584450"/>
          <p14:tracePt t="36271" x="8108950" y="2584450"/>
          <p14:tracePt t="36280" x="8154988" y="2574925"/>
          <p14:tracePt t="36286" x="8174038" y="2557463"/>
          <p14:tracePt t="36295" x="8183563" y="2557463"/>
          <p14:tracePt t="36304" x="8210550" y="2547938"/>
          <p14:tracePt t="36343" x="8220075" y="2538413"/>
          <p14:tracePt t="36391" x="8228013" y="2538413"/>
          <p14:tracePt t="36407" x="8237538" y="2557463"/>
          <p14:tracePt t="36424" x="8237538" y="2565400"/>
          <p14:tracePt t="36431" x="8237538" y="2574925"/>
          <p14:tracePt t="36447" x="8237538" y="2584450"/>
          <p14:tracePt t="36504" x="8247063" y="2584450"/>
          <p14:tracePt t="36520" x="8256588" y="2584450"/>
          <p14:tracePt t="36527" x="8264525" y="2584450"/>
          <p14:tracePt t="36544" x="8274050" y="2584450"/>
          <p14:tracePt t="36551" x="8283575" y="2584450"/>
          <p14:tracePt t="37360" x="8283575" y="2593975"/>
          <p14:tracePt t="37367" x="8247063" y="2601913"/>
          <p14:tracePt t="37376" x="8228013" y="2620963"/>
          <p14:tracePt t="47131" x="8220075" y="2657475"/>
          <p14:tracePt t="47143" x="8220075" y="2740025"/>
          <p14:tracePt t="47151" x="8220075" y="2813050"/>
          <p14:tracePt t="47158" x="8220075" y="2867025"/>
          <p14:tracePt t="47166" x="8220075" y="2903538"/>
          <p14:tracePt t="47174" x="8220075" y="2959100"/>
          <p14:tracePt t="47182" x="8220075" y="3005138"/>
          <p14:tracePt t="47189" x="8220075" y="3041650"/>
          <p14:tracePt t="47198" x="8220075" y="3095625"/>
          <p14:tracePt t="47207" x="8201025" y="3159125"/>
          <p14:tracePt t="47214" x="8191500" y="3187700"/>
          <p14:tracePt t="47222" x="8183563" y="3214688"/>
          <p14:tracePt t="47230" x="8174038" y="3251200"/>
          <p14:tracePt t="47238" x="8164513" y="3260725"/>
          <p14:tracePt t="47249" x="8164513" y="3268663"/>
          <p14:tracePt t="47256" x="8154988" y="3278188"/>
          <p14:tracePt t="47310" x="8137525" y="3297238"/>
          <p14:tracePt t="47318" x="8118475" y="3314700"/>
          <p14:tracePt t="47327" x="8101013" y="3333750"/>
          <p14:tracePt t="47334" x="8072438" y="3360738"/>
          <p14:tracePt t="47342" x="8035925" y="3378200"/>
          <p14:tracePt t="47351" x="8008938" y="3397250"/>
          <p14:tracePt t="47358" x="7991475" y="3406775"/>
          <p14:tracePt t="47367" x="7972425" y="3424238"/>
          <p14:tracePt t="47375" x="7954963" y="3433763"/>
          <p14:tracePt t="47384" x="7935913" y="3451225"/>
          <p14:tracePt t="47393" x="7899400" y="3487738"/>
          <p14:tracePt t="47400" x="7881938" y="3533775"/>
          <p14:tracePt t="47407" x="7862888" y="3552825"/>
          <p14:tracePt t="47414" x="7808913" y="3597275"/>
          <p14:tracePt t="47422" x="7789863" y="3606800"/>
          <p14:tracePt t="47430" x="7762875" y="3633788"/>
          <p14:tracePt t="47438" x="7753350" y="3643313"/>
          <p14:tracePt t="47446" x="7735888" y="3670300"/>
          <p14:tracePt t="47454" x="7726363" y="3679825"/>
          <p14:tracePt t="47465" x="7716838" y="3689350"/>
          <p14:tracePt t="47473" x="7716838" y="3698875"/>
          <p14:tracePt t="47478" x="7716838" y="3706813"/>
          <p14:tracePt t="47488" x="7699375" y="3735388"/>
          <p14:tracePt t="47499" x="7689850" y="3743325"/>
          <p14:tracePt t="47504" x="7670800" y="3752850"/>
          <p14:tracePt t="47510" x="7662863" y="3762375"/>
          <p14:tracePt t="47518" x="7634288" y="3789363"/>
          <p14:tracePt t="47526" x="7626350" y="3798888"/>
          <p14:tracePt t="47534" x="7607300" y="3816350"/>
          <p14:tracePt t="47550" x="7597775" y="3825875"/>
          <p14:tracePt t="47558" x="7580313" y="3844925"/>
          <p14:tracePt t="47576" x="7561263" y="3862388"/>
          <p14:tracePt t="47583" x="7553325" y="3871913"/>
          <p14:tracePt t="47591" x="7534275" y="3889375"/>
          <p14:tracePt t="47599" x="7516813" y="3908425"/>
          <p14:tracePt t="47606" x="7470775" y="3944938"/>
          <p14:tracePt t="47615" x="7443788" y="3963988"/>
          <p14:tracePt t="47623" x="7415213" y="3981450"/>
          <p14:tracePt t="47630" x="7351713" y="4017963"/>
          <p14:tracePt t="47638" x="7315200" y="4027488"/>
          <p14:tracePt t="47647" x="7278688" y="4037013"/>
          <p14:tracePt t="47654" x="7242175" y="4044950"/>
          <p14:tracePt t="47663" x="7205663" y="4073525"/>
          <p14:tracePt t="47671" x="7186613" y="4073525"/>
          <p14:tracePt t="47679" x="7159625" y="4073525"/>
          <p14:tracePt t="47686" x="7150100" y="4073525"/>
          <p14:tracePt t="47695" x="7123113" y="4073525"/>
          <p14:tracePt t="47703" x="7113588" y="4073525"/>
          <p14:tracePt t="47712" x="7077075" y="4073525"/>
          <p14:tracePt t="47721" x="7059613" y="4073525"/>
          <p14:tracePt t="47728" x="7050088" y="4073525"/>
          <p14:tracePt t="47736" x="7004050" y="4073525"/>
          <p14:tracePt t="47742" x="6977063" y="4073525"/>
          <p14:tracePt t="47750" x="6931025" y="4073525"/>
          <p14:tracePt t="47757" x="6877050" y="4073525"/>
          <p14:tracePt t="47766" x="6840538" y="4073525"/>
          <p14:tracePt t="47774" x="6794500" y="4073525"/>
          <p14:tracePt t="47782" x="6740525" y="4073525"/>
          <p14:tracePt t="47790" x="6684963" y="4073525"/>
          <p14:tracePt t="47798" x="6657975" y="4073525"/>
          <p14:tracePt t="47805" x="6630988" y="4073525"/>
          <p14:tracePt t="47814" x="6602413" y="4073525"/>
          <p14:tracePt t="47822" x="6575425" y="4064000"/>
          <p14:tracePt t="47830" x="6548438" y="4037013"/>
          <p14:tracePt t="47838" x="6521450" y="4017963"/>
          <p14:tracePt t="47846" x="6502400" y="4008438"/>
          <p14:tracePt t="47854" x="6483350" y="3990975"/>
          <p14:tracePt t="47862" x="6446838" y="3971925"/>
          <p14:tracePt t="47870" x="6419850" y="3944938"/>
          <p14:tracePt t="47879" x="6402388" y="3927475"/>
          <p14:tracePt t="47886" x="6383338" y="3917950"/>
          <p14:tracePt t="47896" x="6346825" y="3898900"/>
          <p14:tracePt t="47902" x="6329363" y="3898900"/>
          <p14:tracePt t="47910" x="6319838" y="3889375"/>
          <p14:tracePt t="47918" x="6300788" y="3871913"/>
          <p14:tracePt t="47925" x="6273800" y="3862388"/>
          <p14:tracePt t="47942" x="6273800" y="3852863"/>
          <p14:tracePt t="47950" x="6264275" y="3844925"/>
          <p14:tracePt t="47974" x="6256338" y="3844925"/>
          <p14:tracePt t="47982" x="6246813" y="3825875"/>
          <p14:tracePt t="47998" x="6237288" y="3789363"/>
          <p14:tracePt t="48006" x="6227763" y="3771900"/>
          <p14:tracePt t="48014" x="6227763" y="3743325"/>
          <p14:tracePt t="48022" x="6219825" y="3725863"/>
          <p14:tracePt t="48031" x="6219825" y="3716338"/>
          <p14:tracePt t="48038" x="6219825" y="3689350"/>
          <p14:tracePt t="48047" x="6210300" y="3662363"/>
          <p14:tracePt t="48054" x="6210300" y="3633788"/>
          <p14:tracePt t="48062" x="6210300" y="3616325"/>
          <p14:tracePt t="48070" x="6210300" y="3597275"/>
          <p14:tracePt t="48079" x="6210300" y="3579813"/>
          <p14:tracePt t="48086" x="6210300" y="3560763"/>
          <p14:tracePt t="48096" x="6210300" y="3552825"/>
          <p14:tracePt t="48102" x="6210300" y="3543300"/>
          <p14:tracePt t="48110" x="6210300" y="3516313"/>
          <p14:tracePt t="48118" x="6219825" y="3497263"/>
          <p14:tracePt t="48126" x="6227763" y="3497263"/>
          <p14:tracePt t="48134" x="6237288" y="3470275"/>
          <p14:tracePt t="48142" x="6256338" y="3451225"/>
          <p14:tracePt t="48150" x="6264275" y="3443288"/>
          <p14:tracePt t="48158" x="6283325" y="3414713"/>
          <p14:tracePt t="48166" x="6292850" y="3397250"/>
          <p14:tracePt t="48174" x="6292850" y="3387725"/>
          <p14:tracePt t="48182" x="6310313" y="3360738"/>
          <p14:tracePt t="48190" x="6337300" y="3341688"/>
          <p14:tracePt t="48206" x="6337300" y="3333750"/>
          <p14:tracePt t="48214" x="6346825" y="3324225"/>
          <p14:tracePt t="48221" x="6356350" y="3314700"/>
          <p14:tracePt t="48238" x="6373813" y="3305175"/>
          <p14:tracePt t="48246" x="6383338" y="3297238"/>
          <p14:tracePt t="48253" x="6392863" y="3287713"/>
          <p14:tracePt t="48263" x="6402388" y="3287713"/>
          <p14:tracePt t="48270" x="6410325" y="3287713"/>
          <p14:tracePt t="48279" x="6438900" y="3260725"/>
          <p14:tracePt t="48296" x="6456363" y="3251200"/>
          <p14:tracePt t="48302" x="6475413" y="3232150"/>
          <p14:tracePt t="48310" x="6483350" y="3224213"/>
          <p14:tracePt t="48318" x="6502400" y="3224213"/>
          <p14:tracePt t="48326" x="6511925" y="3214688"/>
          <p14:tracePt t="48336" x="6521450" y="3205163"/>
          <p14:tracePt t="48344" x="6529388" y="3205163"/>
          <p14:tracePt t="48351" x="6548438" y="3205163"/>
          <p14:tracePt t="48360" x="6575425" y="3195638"/>
          <p14:tracePt t="48366" x="6594475" y="3178175"/>
          <p14:tracePt t="48375" x="6611938" y="3178175"/>
          <p14:tracePt t="48382" x="6648450" y="3168650"/>
          <p14:tracePt t="48390" x="6694488" y="3141663"/>
          <p14:tracePt t="48398" x="6704013" y="3141663"/>
          <p14:tracePt t="48406" x="6740525" y="3141663"/>
          <p14:tracePt t="48414" x="6767513" y="3132138"/>
          <p14:tracePt t="48422" x="6784975" y="3122613"/>
          <p14:tracePt t="48431" x="6821488" y="3114675"/>
          <p14:tracePt t="48438" x="6840538" y="3114675"/>
          <p14:tracePt t="48446" x="6877050" y="3095625"/>
          <p14:tracePt t="48454" x="6904038" y="3095625"/>
          <p14:tracePt t="48463" x="6950075" y="3078163"/>
          <p14:tracePt t="48470" x="6996113" y="3078163"/>
          <p14:tracePt t="48480" x="7032625" y="3078163"/>
          <p14:tracePt t="48486" x="7059613" y="3068638"/>
          <p14:tracePt t="48496" x="7096125" y="3059113"/>
          <p14:tracePt t="48502" x="7123113" y="3059113"/>
          <p14:tracePt t="48510" x="7150100" y="3059113"/>
          <p14:tracePt t="48518" x="7178675" y="3049588"/>
          <p14:tracePt t="48526" x="7186613" y="3049588"/>
          <p14:tracePt t="48534" x="7205663" y="3049588"/>
          <p14:tracePt t="48542" x="7223125" y="3049588"/>
          <p14:tracePt t="48550" x="7242175" y="3049588"/>
          <p14:tracePt t="48558" x="7259638" y="3049588"/>
          <p14:tracePt t="48566" x="7288213" y="3049588"/>
          <p14:tracePt t="48574" x="7315200" y="3049588"/>
          <p14:tracePt t="48582" x="7342188" y="3049588"/>
          <p14:tracePt t="48590" x="7378700" y="3049588"/>
          <p14:tracePt t="48598" x="7407275" y="3049588"/>
          <p14:tracePt t="48606" x="7434263" y="3049588"/>
          <p14:tracePt t="48614" x="7461250" y="3049588"/>
          <p14:tracePt t="48623" x="7480300" y="3032125"/>
          <p14:tracePt t="48632" x="7497763" y="3022600"/>
          <p14:tracePt t="48638" x="7534275" y="3022600"/>
          <p14:tracePt t="48646" x="7553325" y="3022600"/>
          <p14:tracePt t="48656" x="7561263" y="3022600"/>
          <p14:tracePt t="48666" x="7570788" y="3022600"/>
          <p14:tracePt t="48672" x="7589838" y="3022600"/>
          <p14:tracePt t="48682" x="7597775" y="3022600"/>
          <p14:tracePt t="48697" x="7616825" y="3022600"/>
          <p14:tracePt t="48704" x="7626350" y="3022600"/>
          <p14:tracePt t="48720" x="7634288" y="3022600"/>
          <p14:tracePt t="48727" x="7643813" y="3022600"/>
          <p14:tracePt t="48734" x="7662863" y="3022600"/>
          <p14:tracePt t="48742" x="7670800" y="3022600"/>
          <p14:tracePt t="48750" x="7689850" y="3022600"/>
          <p14:tracePt t="48758" x="7699375" y="3022600"/>
          <p14:tracePt t="48766" x="7716838" y="3032125"/>
          <p14:tracePt t="48773" x="7726363" y="3032125"/>
          <p14:tracePt t="48782" x="7753350" y="3041650"/>
          <p14:tracePt t="48806" x="7762875" y="3041650"/>
          <p14:tracePt t="48815" x="7772400" y="3041650"/>
          <p14:tracePt t="48822" x="7789863" y="3059113"/>
          <p14:tracePt t="48838" x="7799388" y="3068638"/>
          <p14:tracePt t="48870" x="7808913" y="3078163"/>
          <p14:tracePt t="48886" x="7816850" y="3078163"/>
          <p14:tracePt t="48902" x="7816850" y="3086100"/>
          <p14:tracePt t="48912" x="7826375" y="3095625"/>
          <p14:tracePt t="48920" x="7826375" y="3105150"/>
          <p14:tracePt t="48927" x="7845425" y="3122613"/>
          <p14:tracePt t="48943" x="7853363" y="3141663"/>
          <p14:tracePt t="48951" x="7853363" y="3159125"/>
          <p14:tracePt t="48958" x="7853363" y="3168650"/>
          <p14:tracePt t="48966" x="7872413" y="3187700"/>
          <p14:tracePt t="48998" x="7872413" y="3195638"/>
          <p14:tracePt t="49006" x="7872413" y="3205163"/>
          <p14:tracePt t="49014" x="7872413" y="3214688"/>
          <p14:tracePt t="49022" x="7872413" y="3224213"/>
          <p14:tracePt t="49032" x="7872413" y="3232150"/>
          <p14:tracePt t="49039" x="7881938" y="3251200"/>
          <p14:tracePt t="49055" x="7881938" y="3260725"/>
          <p14:tracePt t="49065" x="7889875" y="3278188"/>
          <p14:tracePt t="49071" x="7889875" y="3297238"/>
          <p14:tracePt t="49081" x="7889875" y="3305175"/>
          <p14:tracePt t="49086" x="7899400" y="3324225"/>
          <p14:tracePt t="49102" x="7899400" y="3333750"/>
          <p14:tracePt t="49151" x="7899400" y="3351213"/>
          <p14:tracePt t="49158" x="7908925" y="3351213"/>
          <p14:tracePt t="49167" x="7908925" y="3360738"/>
          <p14:tracePt t="49174" x="7908925" y="3378200"/>
          <p14:tracePt t="49183" x="7908925" y="3397250"/>
          <p14:tracePt t="49190" x="7908925" y="3406775"/>
          <p14:tracePt t="49199" x="7908925" y="3414713"/>
          <p14:tracePt t="49206" x="7908925" y="3424238"/>
          <p14:tracePt t="49222" x="7908925" y="3443288"/>
          <p14:tracePt t="49246" x="7908925" y="3451225"/>
          <p14:tracePt t="49295" x="7908925" y="3470275"/>
          <p14:tracePt t="49303" x="7908925" y="3479800"/>
          <p14:tracePt t="49327" x="7908925" y="3487738"/>
          <p14:tracePt t="49335" x="7918450" y="3506788"/>
          <p14:tracePt t="49350" x="7918450" y="3533775"/>
          <p14:tracePt t="49358" x="7926388" y="3543300"/>
          <p14:tracePt t="49366" x="7926388" y="3560763"/>
          <p14:tracePt t="49382" x="7926388" y="3579813"/>
          <p14:tracePt t="49400" x="7926388" y="3597275"/>
          <p14:tracePt t="49408" x="7926388" y="3606800"/>
          <p14:tracePt t="49417" x="7935913" y="3625850"/>
          <p14:tracePt t="49433" x="7935913" y="3633788"/>
          <p14:tracePt t="49439" x="7935913" y="3643313"/>
          <p14:tracePt t="49454" x="7935913" y="3652838"/>
          <p14:tracePt t="49598" x="7935913" y="3662363"/>
          <p14:tracePt t="49607" x="7935913" y="3670300"/>
          <p14:tracePt t="49622" x="7935913" y="3679825"/>
          <p14:tracePt t="49646" x="7935913" y="3689350"/>
          <p14:tracePt t="49654" x="7935913" y="3698875"/>
          <p14:tracePt t="49694" x="7935913" y="3706813"/>
          <p14:tracePt t="49710" x="7935913" y="3725863"/>
          <p14:tracePt t="49718" x="7935913" y="3735388"/>
          <p14:tracePt t="49726" x="7935913" y="3752850"/>
          <p14:tracePt t="49742" x="7935913" y="3762375"/>
          <p14:tracePt t="49758" x="7935913" y="3771900"/>
          <p14:tracePt t="49846" x="7935913" y="3779838"/>
          <p14:tracePt t="49854" x="7935913" y="3789363"/>
          <p14:tracePt t="49862" x="7935913" y="3798888"/>
          <p14:tracePt t="49886" x="7935913" y="3808413"/>
          <p14:tracePt t="50067" x="7935913" y="3816350"/>
          <p14:tracePt t="50420" x="7926388" y="3816350"/>
          <p14:tracePt t="50524" x="7918450" y="3825875"/>
          <p14:tracePt t="50568" x="7908925" y="3835400"/>
          <p14:tracePt t="50600" x="7908925" y="3844925"/>
          <p14:tracePt t="50804" x="7899400" y="3852863"/>
          <p14:tracePt t="50811" x="7889875" y="3871913"/>
          <p14:tracePt t="50827" x="7881938" y="3898900"/>
          <p14:tracePt t="50843" x="7872413" y="3908425"/>
          <p14:tracePt t="50851" x="7862888" y="3927475"/>
          <p14:tracePt t="50870" x="7862888" y="3944938"/>
          <p14:tracePt t="50886" x="7853363" y="3954463"/>
          <p14:tracePt t="50894" x="7845425" y="3963988"/>
          <p14:tracePt t="50902" x="7845425" y="3971925"/>
          <p14:tracePt t="50910" x="7835900" y="3990975"/>
          <p14:tracePt t="50918" x="7826375" y="4000500"/>
          <p14:tracePt t="51840" x="7826375" y="4008438"/>
          <p14:tracePt t="52962" x="7816850" y="4008438"/>
          <p14:tracePt t="52980" x="7808913" y="4008438"/>
          <p14:tracePt t="52995" x="7799388" y="4000500"/>
          <p14:tracePt t="53188" x="7789863" y="3990975"/>
          <p14:tracePt t="53224" x="7772400" y="3971925"/>
          <p14:tracePt t="53229" x="7762875" y="3963988"/>
          <p14:tracePt t="53349" x="7753350" y="3963988"/>
          <p14:tracePt t="53870" x="7743825" y="3963988"/>
          <p14:tracePt t="53878" x="7726363" y="3963988"/>
          <p14:tracePt t="53886" x="7699375" y="3963988"/>
          <p14:tracePt t="53894" x="7689850" y="3963988"/>
          <p14:tracePt t="53902" x="7670800" y="3963988"/>
          <p14:tracePt t="53918" x="7653338" y="3963988"/>
          <p14:tracePt t="53938" x="7643813" y="3963988"/>
          <p14:tracePt t="54016" x="7634288" y="3963988"/>
          <p14:tracePt t="54023" x="7626350" y="3971925"/>
          <p14:tracePt t="54030" x="7616825" y="3971925"/>
          <p14:tracePt t="54040" x="7597775" y="3981450"/>
          <p14:tracePt t="54051" x="7570788" y="3981450"/>
          <p14:tracePt t="54055" x="7543800" y="3981450"/>
          <p14:tracePt t="54065" x="7524750" y="3990975"/>
          <p14:tracePt t="54070" x="7507288" y="4000500"/>
          <p14:tracePt t="54079" x="7480300" y="4008438"/>
          <p14:tracePt t="54087" x="7443788" y="4017963"/>
          <p14:tracePt t="54094" x="7415213" y="4027488"/>
          <p14:tracePt t="54102" x="7397750" y="4037013"/>
          <p14:tracePt t="54110" x="7370763" y="4037013"/>
          <p14:tracePt t="54118" x="7361238" y="4037013"/>
          <p14:tracePt t="54126" x="7342188" y="4037013"/>
          <p14:tracePt t="54134" x="7334250" y="4044950"/>
          <p14:tracePt t="54142" x="7324725" y="4044950"/>
          <p14:tracePt t="54158" x="7315200" y="4044950"/>
          <p14:tracePt t="54166" x="7296150" y="4044950"/>
          <p14:tracePt t="54182" x="7288213" y="4044950"/>
          <p14:tracePt t="54190" x="7278688" y="4044950"/>
          <p14:tracePt t="54198" x="7269163" y="4044950"/>
          <p14:tracePt t="54206" x="7259638" y="4044950"/>
          <p14:tracePt t="54224" x="7251700" y="4044950"/>
          <p14:tracePt t="54240" x="7242175" y="4044950"/>
          <p14:tracePt t="54251" x="7232650" y="4044950"/>
          <p14:tracePt t="54255" x="7223125" y="4044950"/>
          <p14:tracePt t="54262" x="7215188" y="4044950"/>
          <p14:tracePt t="54278" x="7196138" y="4044950"/>
          <p14:tracePt t="54294" x="7186613" y="4044950"/>
          <p14:tracePt t="54302" x="7169150" y="4037013"/>
          <p14:tracePt t="54318" x="7159625" y="4027488"/>
          <p14:tracePt t="54326" x="7150100" y="4017963"/>
          <p14:tracePt t="54334" x="7142163" y="4008438"/>
          <p14:tracePt t="54446" x="7132638" y="4008438"/>
          <p14:tracePt t="54615" x="7123113" y="4008438"/>
          <p14:tracePt t="54631" x="7105650" y="4008438"/>
          <p14:tracePt t="54735" x="7086600" y="4008438"/>
          <p14:tracePt t="54743" x="7077075" y="4008438"/>
          <p14:tracePt t="54750" x="7069138" y="4008438"/>
          <p14:tracePt t="54758" x="7050088" y="4008438"/>
          <p14:tracePt t="54783" x="7040563" y="4008438"/>
          <p14:tracePt t="54791" x="7032625" y="4008438"/>
          <p14:tracePt t="54799" x="7023100" y="4008438"/>
          <p14:tracePt t="54807" x="7013575" y="4008438"/>
          <p14:tracePt t="54816" x="7004050" y="4008438"/>
          <p14:tracePt t="54928" x="6996113" y="4008438"/>
          <p14:tracePt t="54935" x="6986588" y="4008438"/>
          <p14:tracePt t="54944" x="6959600" y="4008438"/>
          <p14:tracePt t="54952" x="6931025" y="4008438"/>
          <p14:tracePt t="54966" x="6867525" y="4008438"/>
          <p14:tracePt t="54974" x="6840538" y="4008438"/>
          <p14:tracePt t="54984" x="6821488" y="4008438"/>
          <p14:tracePt t="54992" x="6804025" y="4008438"/>
          <p14:tracePt t="55001" x="6794500" y="4008438"/>
          <p14:tracePt t="55110" x="6767513" y="4008438"/>
          <p14:tracePt t="55118" x="6748463" y="4008438"/>
          <p14:tracePt t="55126" x="6740525" y="4008438"/>
          <p14:tracePt t="55134" x="6711950" y="4008438"/>
          <p14:tracePt t="55142" x="6704013" y="4008438"/>
          <p14:tracePt t="55150" x="6684963" y="4008438"/>
          <p14:tracePt t="55157" x="6667500" y="4008438"/>
          <p14:tracePt t="55178" x="6648450" y="4008438"/>
          <p14:tracePt t="55185" x="6630988" y="4008438"/>
          <p14:tracePt t="55190" x="6611938" y="4008438"/>
          <p14:tracePt t="55198" x="6602413" y="4008438"/>
          <p14:tracePt t="55206" x="6594475" y="4008438"/>
          <p14:tracePt t="55215" x="6584950" y="4008438"/>
          <p14:tracePt t="55304" x="6575425" y="4008438"/>
          <p14:tracePt t="55311" x="6565900" y="4017963"/>
          <p14:tracePt t="55319" x="6548438" y="4017963"/>
          <p14:tracePt t="55327" x="6538913" y="4027488"/>
          <p14:tracePt t="55334" x="6529388" y="4037013"/>
          <p14:tracePt t="58538" x="6538913" y="4037013"/>
          <p14:tracePt t="58550" x="6548438" y="4037013"/>
          <p14:tracePt t="58558" x="6565900" y="4027488"/>
          <p14:tracePt t="58566" x="6575425" y="4027488"/>
          <p14:tracePt t="58590" x="6594475" y="4027488"/>
          <p14:tracePt t="58711" x="6594475" y="4017963"/>
          <p14:tracePt t="58822" x="6602413" y="4017963"/>
          <p14:tracePt t="58838" x="6611938" y="4017963"/>
          <p14:tracePt t="58995" x="6621463" y="4017963"/>
          <p14:tracePt t="59011" x="6630988" y="4017963"/>
          <p14:tracePt t="59023" x="6638925" y="4017963"/>
          <p14:tracePt t="59031" x="6648450" y="4017963"/>
          <p14:tracePt t="59392" x="6657975" y="4017963"/>
          <p14:tracePt t="59403" x="6675438" y="4017963"/>
          <p14:tracePt t="59416" x="6684963" y="4017963"/>
          <p14:tracePt t="67806" x="7342188" y="4000500"/>
          <p14:tracePt t="67819" x="7945438" y="3971925"/>
          <p14:tracePt t="67846" x="8256588" y="3954463"/>
          <p14:tracePt t="67854" x="8420100" y="3927475"/>
          <p14:tracePt t="67862" x="8548688" y="3889375"/>
          <p14:tracePt t="67870" x="8629650" y="3881438"/>
          <p14:tracePt t="67874" x="8648700" y="3871913"/>
          <p14:tracePt t="67877" x="8666163" y="3862388"/>
          <p14:tracePt t="67887" x="8685213" y="3852863"/>
          <p14:tracePt t="67902" x="8694738" y="3844925"/>
          <p14:tracePt t="67918" x="8694738" y="3835400"/>
          <p14:tracePt t="67926" x="8702675" y="3825875"/>
          <p14:tracePt t="67934" x="8712200" y="3825875"/>
          <p14:tracePt t="67938" x="8731250" y="3808413"/>
          <p14:tracePt t="67946" x="8748713" y="3798888"/>
          <p14:tracePt t="67954" x="8785225" y="3762375"/>
          <p14:tracePt t="67969" x="8812213" y="3752850"/>
          <p14:tracePt t="67971" x="8840788" y="3735388"/>
          <p14:tracePt t="67978" x="8885238" y="3698875"/>
          <p14:tracePt t="67987" x="8913813" y="3689350"/>
          <p14:tracePt t="67995" x="8950325" y="3670300"/>
          <p14:tracePt t="68000" x="8996363" y="3633788"/>
          <p14:tracePt t="68007" x="9013825" y="3616325"/>
          <p14:tracePt t="68015" x="9040813" y="3606800"/>
          <p14:tracePt t="68022" x="9059863" y="3589338"/>
          <p14:tracePt t="68030" x="9069388" y="3579813"/>
          <p14:tracePt t="68038" x="9086850" y="3560763"/>
          <p14:tracePt t="68045" x="9096375" y="3552825"/>
          <p14:tracePt t="68054" x="9105900" y="3543300"/>
          <p14:tracePt t="68062" x="9113838" y="3533775"/>
          <p14:tracePt t="68070" x="9123363" y="3524250"/>
          <p14:tracePt t="68126" x="9132888" y="3516313"/>
          <p14:tracePt t="68134" x="9142413" y="3506788"/>
          <p14:tracePt t="68142" x="9150350" y="3497263"/>
          <p14:tracePt t="68150" x="9169400" y="3479800"/>
          <p14:tracePt t="68166" x="9178925" y="3451225"/>
          <p14:tracePt t="68174" x="9186863" y="3443288"/>
          <p14:tracePt t="68184" x="9186863" y="3433763"/>
          <p14:tracePt t="68191" x="9186863" y="3424238"/>
          <p14:tracePt t="68199" x="9186863" y="3406775"/>
          <p14:tracePt t="68206" x="9196388" y="3406775"/>
          <p14:tracePt t="68222" x="9196388" y="3387725"/>
          <p14:tracePt t="68230" x="9196388" y="3378200"/>
          <p14:tracePt t="68238" x="9196388" y="3370263"/>
          <p14:tracePt t="68246" x="9205913" y="3360738"/>
          <p14:tracePt t="68254" x="9205913" y="3351213"/>
          <p14:tracePt t="68262" x="9215438" y="3341688"/>
          <p14:tracePt t="68278" x="9215438" y="3333750"/>
          <p14:tracePt t="68286" x="9215438" y="3324225"/>
          <p14:tracePt t="68326" x="9215438" y="3314700"/>
          <p14:tracePt t="68408" x="9223375" y="3305175"/>
          <p14:tracePt t="68416" x="9232900" y="3297238"/>
          <p14:tracePt t="68431" x="9242425" y="3287713"/>
          <p14:tracePt t="68455" x="9251950" y="3287713"/>
          <p14:tracePt t="68503" x="9259888" y="3287713"/>
          <p14:tracePt t="68512" x="9269413" y="3278188"/>
          <p14:tracePt t="68518" x="9278938" y="3268663"/>
          <p14:tracePt t="68527" x="9288463" y="3260725"/>
          <p14:tracePt t="68550" x="9296400" y="3260725"/>
          <p14:tracePt t="68598" x="9305925" y="3251200"/>
          <p14:tracePt t="68606" x="9315450" y="3241675"/>
          <p14:tracePt t="68622" x="9324975" y="3232150"/>
          <p14:tracePt t="68638" x="9332913" y="3224213"/>
          <p14:tracePt t="68646" x="9342438" y="3214688"/>
          <p14:tracePt t="68654" x="9351963" y="3195638"/>
          <p14:tracePt t="68662" x="9361488" y="3187700"/>
          <p14:tracePt t="68670" x="9369425" y="3178175"/>
          <p14:tracePt t="68678" x="9378950" y="3168650"/>
          <p14:tracePt t="68687" x="9388475" y="3168650"/>
          <p14:tracePt t="68694" x="9388475" y="3159125"/>
          <p14:tracePt t="68702" x="9398000" y="3141663"/>
          <p14:tracePt t="68711" x="9405938" y="3132138"/>
          <p14:tracePt t="68721" x="9424988" y="3114675"/>
          <p14:tracePt t="68727" x="9434513" y="3114675"/>
          <p14:tracePt t="68739" x="9461500" y="3105150"/>
          <p14:tracePt t="68743" x="9461500" y="3095625"/>
          <p14:tracePt t="68753" x="9471025" y="3086100"/>
          <p14:tracePt t="68758" x="9488488" y="3078163"/>
          <p14:tracePt t="68768" x="9507538" y="3059113"/>
          <p14:tracePt t="68782" x="9515475" y="3049588"/>
          <p14:tracePt t="68806" x="9525000" y="3041650"/>
          <p14:tracePt t="68838" x="9534525" y="3041650"/>
          <p14:tracePt t="68854" x="9544050" y="3032125"/>
          <p14:tracePt t="68862" x="9561513" y="3022600"/>
          <p14:tracePt t="68878" x="9571038" y="3013075"/>
          <p14:tracePt t="68886" x="9588500" y="2995613"/>
          <p14:tracePt t="68910" x="9598025" y="2986088"/>
          <p14:tracePt t="69320" x="9598025" y="2995613"/>
          <p14:tracePt t="69327" x="9588500" y="3005138"/>
          <p14:tracePt t="69336" x="9580563" y="3013075"/>
          <p14:tracePt t="69358" x="9571038" y="3013075"/>
          <p14:tracePt t="69378" x="9571038" y="3022600"/>
          <p14:tracePt t="69386" x="9561513" y="3041650"/>
          <p14:tracePt t="69438" x="9551988" y="3049588"/>
          <p14:tracePt t="71010" x="9551988" y="3059113"/>
          <p14:tracePt t="71030" x="9588500" y="3095625"/>
          <p14:tracePt t="71038" x="9617075" y="3132138"/>
          <p14:tracePt t="71046" x="9653588" y="3178175"/>
          <p14:tracePt t="71050" x="9707563" y="3241675"/>
          <p14:tracePt t="71054" x="9726613" y="3287713"/>
          <p14:tracePt t="71062" x="9753600" y="3351213"/>
          <p14:tracePt t="71070" x="9772650" y="3378200"/>
          <p14:tracePt t="71078" x="9790113" y="3424238"/>
          <p14:tracePt t="71087" x="9809163" y="3443288"/>
          <p14:tracePt t="71094" x="9817100" y="3470275"/>
          <p14:tracePt t="71102" x="9836150" y="3487738"/>
          <p14:tracePt t="71106" x="9836150" y="3497263"/>
          <p14:tracePt t="71109" x="9836150" y="3506788"/>
          <p14:tracePt t="71119" x="9845675" y="3524250"/>
          <p14:tracePt t="71126" x="9853613" y="3533775"/>
          <p14:tracePt t="71135" x="9853613" y="3543300"/>
          <p14:tracePt t="71142" x="9853613" y="3570288"/>
          <p14:tracePt t="71152" x="9863138" y="3597275"/>
          <p14:tracePt t="71158" x="9863138" y="3616325"/>
          <p14:tracePt t="71166" x="9872663" y="3643313"/>
          <p14:tracePt t="71174" x="9872663" y="3670300"/>
          <p14:tracePt t="71182" x="9882188" y="3706813"/>
          <p14:tracePt t="71190" x="9890125" y="3725863"/>
          <p14:tracePt t="71198" x="9899650" y="3743325"/>
          <p14:tracePt t="71206" x="9909175" y="3762375"/>
          <p14:tracePt t="71222" x="9909175" y="3771900"/>
          <p14:tracePt t="71230" x="9918700" y="3779838"/>
          <p14:tracePt t="71270" x="9926638" y="3789363"/>
          <p14:tracePt t="71278" x="9936163" y="3808413"/>
          <p14:tracePt t="71304" x="9936163" y="3816350"/>
          <p14:tracePt t="71326" x="9945688" y="3816350"/>
          <p14:tracePt t="71366" x="9955213" y="3816350"/>
          <p14:tracePt t="71390" x="9963150" y="3825875"/>
          <p14:tracePt t="71414" x="9963150" y="3835400"/>
          <p14:tracePt t="71495" x="9963150" y="3844925"/>
          <p14:tracePt t="71566" x="9982200" y="3852863"/>
          <p14:tracePt t="71574" x="10009188" y="3844925"/>
          <p14:tracePt t="71582" x="10045700" y="3835400"/>
          <p14:tracePt t="71591" x="10082213" y="3798888"/>
          <p14:tracePt t="71599" x="10137775" y="3762375"/>
          <p14:tracePt t="71608" x="10201275" y="3725863"/>
          <p14:tracePt t="71614" x="10264775" y="3689350"/>
          <p14:tracePt t="71622" x="10347325" y="3652838"/>
          <p14:tracePt t="71630" x="10420350" y="3625850"/>
          <p14:tracePt t="71638" x="10483850" y="3606800"/>
          <p14:tracePt t="71645" x="10510838" y="3597275"/>
          <p14:tracePt t="71654" x="10520363" y="3597275"/>
          <p14:tracePt t="71664" x="10529888" y="3597275"/>
          <p14:tracePt t="71672" x="10539413" y="3597275"/>
          <p14:tracePt t="71689" x="10547350" y="3597275"/>
          <p14:tracePt t="71695" x="10547350" y="3606800"/>
          <p14:tracePt t="71700" x="10547350" y="3625850"/>
          <p14:tracePt t="71707" x="10547350" y="3652838"/>
          <p14:tracePt t="71714" x="10547350" y="3670300"/>
          <p14:tracePt t="71722" x="10556875" y="3698875"/>
          <p14:tracePt t="71730" x="10585450" y="3735388"/>
          <p14:tracePt t="71738" x="10593388" y="3735388"/>
          <p14:tracePt t="71758" x="10602913" y="3743325"/>
          <p14:tracePt t="71766" x="10621963" y="3752850"/>
          <p14:tracePt t="71774" x="10639425" y="3752850"/>
          <p14:tracePt t="71782" x="10648950" y="3752850"/>
          <p14:tracePt t="71790" x="10675938" y="3752850"/>
          <p14:tracePt t="71798" x="10685463" y="3752850"/>
          <p14:tracePt t="71806" x="10702925" y="3752850"/>
          <p14:tracePt t="71814" x="10702925" y="3743325"/>
          <p14:tracePt t="71822" x="10731500" y="3735388"/>
          <p14:tracePt t="71830" x="10739438" y="3735388"/>
          <p14:tracePt t="71838" x="10748963" y="3725863"/>
          <p14:tracePt t="71854" x="10758488" y="3725863"/>
          <p14:tracePt t="71870" x="10768013" y="3725863"/>
          <p14:tracePt t="71886" x="10775950" y="3725863"/>
          <p14:tracePt t="71910" x="10795000" y="3725863"/>
          <p14:tracePt t="71919" x="10804525" y="3725863"/>
          <p14:tracePt t="71937" x="10821988" y="3725863"/>
          <p14:tracePt t="71943" x="10831513" y="3725863"/>
          <p14:tracePt t="71951" x="10848975" y="3725863"/>
          <p14:tracePt t="71967" x="10868025" y="3735388"/>
          <p14:tracePt t="71974" x="10904538" y="3735388"/>
          <p14:tracePt t="71982" x="10904538" y="3743325"/>
          <p14:tracePt t="71990" x="10914063" y="3752850"/>
          <p14:tracePt t="71998" x="10922000" y="3762375"/>
          <p14:tracePt t="72006" x="10931525" y="3762375"/>
          <p14:tracePt t="72015" x="10941050" y="3762375"/>
          <p14:tracePt t="72022" x="10958513" y="3779838"/>
          <p14:tracePt t="72046" x="10977563" y="3779838"/>
          <p14:tracePt t="72144" x="10987088" y="3779838"/>
          <p14:tracePt t="72151" x="10995025" y="3779838"/>
          <p14:tracePt t="72184" x="11004550" y="3779838"/>
          <p14:tracePt t="72191" x="11014075" y="3779838"/>
          <p14:tracePt t="72198" x="11031538" y="3789363"/>
          <p14:tracePt t="72215" x="11041063" y="3798888"/>
          <p14:tracePt t="72231" x="11041063" y="3808413"/>
          <p14:tracePt t="72238" x="11050588" y="3808413"/>
          <p14:tracePt t="72246" x="11050588" y="3816350"/>
          <p14:tracePt t="72262" x="11050588" y="3825875"/>
          <p14:tracePt t="72271" x="11060113" y="3844925"/>
          <p14:tracePt t="72279" x="11068050" y="3852863"/>
          <p14:tracePt t="72286" x="11068050" y="3881438"/>
          <p14:tracePt t="72295" x="11077575" y="3908425"/>
          <p14:tracePt t="72302" x="11077575" y="3935413"/>
          <p14:tracePt t="72311" x="11087100" y="3981450"/>
          <p14:tracePt t="72322" x="11087100" y="4017963"/>
          <p14:tracePt t="72329" x="11114088" y="4081463"/>
          <p14:tracePt t="72340" x="11114088" y="4117975"/>
          <p14:tracePt t="72343" x="11141075" y="4191000"/>
          <p14:tracePt t="72350" x="11150600" y="4237038"/>
          <p14:tracePt t="72358" x="11169650" y="4300538"/>
          <p14:tracePt t="72366" x="11187113" y="4329113"/>
          <p14:tracePt t="72374" x="11206163" y="4383088"/>
          <p14:tracePt t="72382" x="11214100" y="4446588"/>
          <p14:tracePt t="72390" x="11214100" y="4475163"/>
          <p14:tracePt t="72398" x="11214100" y="4511675"/>
          <p14:tracePt t="72406" x="11214100" y="4556125"/>
          <p14:tracePt t="72414" x="11233150" y="4592638"/>
          <p14:tracePt t="72422" x="11233150" y="4629150"/>
          <p14:tracePt t="72430" x="11233150" y="4694238"/>
          <p14:tracePt t="72438" x="11233150" y="4767263"/>
          <p14:tracePt t="72446" x="11233150" y="4830763"/>
          <p14:tracePt t="72454" x="11233150" y="4903788"/>
          <p14:tracePt t="72463" x="11233150" y="4940300"/>
          <p14:tracePt t="72473" x="11223625" y="5013325"/>
          <p14:tracePt t="72479" x="11223625" y="5086350"/>
          <p14:tracePt t="72489" x="11223625" y="5132388"/>
          <p14:tracePt t="72495" x="11206163" y="5186363"/>
          <p14:tracePt t="72504" x="11196638" y="5214938"/>
          <p14:tracePt t="72511" x="11196638" y="5241925"/>
          <p14:tracePt t="72521" x="11177588" y="5278438"/>
          <p14:tracePt t="72527" x="11169650" y="5295900"/>
          <p14:tracePt t="72538" x="11160125" y="5324475"/>
          <p14:tracePt t="72542" x="11141075" y="5341938"/>
          <p14:tracePt t="72552" x="11133138" y="5368925"/>
          <p14:tracePt t="72559" x="11114088" y="5405438"/>
          <p14:tracePt t="72566" x="11096625" y="5434013"/>
          <p14:tracePt t="72574" x="11060113" y="5470525"/>
          <p14:tracePt t="72582" x="11041063" y="5487988"/>
          <p14:tracePt t="72590" x="11023600" y="5497513"/>
          <p14:tracePt t="72597" x="10977563" y="5524500"/>
          <p14:tracePt t="72606" x="10950575" y="5551488"/>
          <p14:tracePt t="72614" x="10914063" y="5570538"/>
          <p14:tracePt t="72622" x="10858500" y="5597525"/>
          <p14:tracePt t="72632" x="10812463" y="5616575"/>
          <p14:tracePt t="72639" x="10768013" y="5624513"/>
          <p14:tracePt t="72648" x="10694988" y="5653088"/>
          <p14:tracePt t="72657" x="10648950" y="5661025"/>
          <p14:tracePt t="72663" x="10612438" y="5661025"/>
          <p14:tracePt t="72671" x="10566400" y="5670550"/>
          <p14:tracePt t="72678" x="10493375" y="5670550"/>
          <p14:tracePt t="72687" x="10447338" y="5670550"/>
          <p14:tracePt t="72694" x="10410825" y="5670550"/>
          <p14:tracePt t="72703" x="10364788" y="5670550"/>
          <p14:tracePt t="72710" x="10328275" y="5670550"/>
          <p14:tracePt t="72719" x="10255250" y="5670550"/>
          <p14:tracePt t="72726" x="10210800" y="5661025"/>
          <p14:tracePt t="72736" x="10164763" y="5643563"/>
          <p14:tracePt t="72742" x="10128250" y="5643563"/>
          <p14:tracePt t="72750" x="10082213" y="5616575"/>
          <p14:tracePt t="72758" x="10036175" y="5597525"/>
          <p14:tracePt t="72766" x="10009188" y="5588000"/>
          <p14:tracePt t="72774" x="9999663" y="5580063"/>
          <p14:tracePt t="72782" x="9963150" y="5561013"/>
          <p14:tracePt t="72790" x="9936163" y="5543550"/>
          <p14:tracePt t="72798" x="9918700" y="5497513"/>
          <p14:tracePt t="72806" x="9899650" y="5461000"/>
          <p14:tracePt t="72814" x="9863138" y="5434013"/>
          <p14:tracePt t="72822" x="9853613" y="5405438"/>
          <p14:tracePt t="72830" x="9836150" y="5360988"/>
          <p14:tracePt t="72835" x="9799638" y="5295900"/>
          <p14:tracePt t="72846" x="9799638" y="5268913"/>
          <p14:tracePt t="72854" x="9780588" y="5205413"/>
          <p14:tracePt t="72862" x="9772650" y="5168900"/>
          <p14:tracePt t="72870" x="9763125" y="5122863"/>
          <p14:tracePt t="72878" x="9763125" y="5095875"/>
          <p14:tracePt t="72890" x="9763125" y="5049838"/>
          <p14:tracePt t="72896" x="9763125" y="5003800"/>
          <p14:tracePt t="72902" x="9763125" y="4967288"/>
          <p14:tracePt t="72910" x="9763125" y="4913313"/>
          <p14:tracePt t="72919" x="9763125" y="4884738"/>
          <p14:tracePt t="72926" x="9763125" y="4848225"/>
          <p14:tracePt t="72936" x="9763125" y="4830763"/>
          <p14:tracePt t="72942" x="9763125" y="4803775"/>
          <p14:tracePt t="72953" x="9763125" y="4767263"/>
          <p14:tracePt t="72958" x="9772650" y="4757738"/>
          <p14:tracePt t="72962" x="9780588" y="4730750"/>
          <p14:tracePt t="72971" x="9790113" y="4711700"/>
          <p14:tracePt t="72978" x="9809163" y="4694238"/>
          <p14:tracePt t="72986" x="9817100" y="4675188"/>
          <p14:tracePt t="72998" x="9853613" y="4657725"/>
          <p14:tracePt t="73006" x="9853613" y="4648200"/>
          <p14:tracePt t="73014" x="9899650" y="4629150"/>
          <p14:tracePt t="73022" x="9899650" y="4621213"/>
          <p14:tracePt t="73030" x="9926638" y="4602163"/>
          <p14:tracePt t="73038" x="9955213" y="4584700"/>
          <p14:tracePt t="73046" x="9982200" y="4565650"/>
          <p14:tracePt t="73057" x="9999663" y="4565650"/>
          <p14:tracePt t="73064" x="10045700" y="4529138"/>
          <p14:tracePt t="73073" x="10072688" y="4519613"/>
          <p14:tracePt t="73079" x="10101263" y="4511675"/>
          <p14:tracePt t="73087" x="10118725" y="4511675"/>
          <p14:tracePt t="73090" x="10155238" y="4502150"/>
          <p14:tracePt t="73098" x="10174288" y="4492625"/>
          <p14:tracePt t="73108" x="10182225" y="4492625"/>
          <p14:tracePt t="73121" x="10191750" y="4492625"/>
          <p14:tracePt t="73127" x="10210800" y="4492625"/>
          <p14:tracePt t="73137" x="10228263" y="4492625"/>
          <p14:tracePt t="73142" x="10255250" y="4492625"/>
          <p14:tracePt t="73150" x="10264775" y="4492625"/>
          <p14:tracePt t="73158" x="10283825" y="4492625"/>
          <p14:tracePt t="73166" x="10310813" y="4492625"/>
          <p14:tracePt t="73182" x="10337800" y="4492625"/>
          <p14:tracePt t="73190" x="10347325" y="4492625"/>
          <p14:tracePt t="73198" x="10374313" y="4492625"/>
          <p14:tracePt t="73206" x="10393363" y="4492625"/>
          <p14:tracePt t="73214" x="10420350" y="4492625"/>
          <p14:tracePt t="73222" x="10456863" y="4492625"/>
          <p14:tracePt t="73230" x="10483850" y="4492625"/>
          <p14:tracePt t="73238" x="10510838" y="4492625"/>
          <p14:tracePt t="73246" x="10520363" y="4492625"/>
          <p14:tracePt t="73254" x="10547350" y="4492625"/>
          <p14:tracePt t="73262" x="10556875" y="4492625"/>
          <p14:tracePt t="73270" x="10566400" y="4502150"/>
          <p14:tracePt t="73278" x="10602913" y="4519613"/>
          <p14:tracePt t="73286" x="10612438" y="4519613"/>
          <p14:tracePt t="73294" x="10621963" y="4519613"/>
          <p14:tracePt t="73302" x="10621963" y="4529138"/>
          <p14:tracePt t="73310" x="10639425" y="4548188"/>
          <p14:tracePt t="73319" x="10658475" y="4548188"/>
          <p14:tracePt t="73326" x="10675938" y="4556125"/>
          <p14:tracePt t="73334" x="10694988" y="4565650"/>
          <p14:tracePt t="73350" x="10731500" y="4575175"/>
          <p14:tracePt t="73358" x="10731500" y="4584700"/>
          <p14:tracePt t="73366" x="10739438" y="4592638"/>
          <p14:tracePt t="73374" x="10758488" y="4602163"/>
          <p14:tracePt t="73382" x="10768013" y="4602163"/>
          <p14:tracePt t="73390" x="10785475" y="4602163"/>
          <p14:tracePt t="73406" x="10795000" y="4611688"/>
          <p14:tracePt t="73422" x="10804525" y="4611688"/>
          <p14:tracePt t="73430" x="10804525" y="4621213"/>
          <p14:tracePt t="73438" x="10821988" y="4621213"/>
          <p14:tracePt t="73446" x="10831513" y="4629150"/>
          <p14:tracePt t="73462" x="10848975" y="4648200"/>
          <p14:tracePt t="73470" x="10858500" y="4657725"/>
          <p14:tracePt t="73478" x="10868025" y="4675188"/>
          <p14:tracePt t="73494" x="10885488" y="4694238"/>
          <p14:tracePt t="73510" x="10885488" y="4702175"/>
          <p14:tracePt t="73520" x="10895013" y="4730750"/>
          <p14:tracePt t="73526" x="10904538" y="4730750"/>
          <p14:tracePt t="73536" x="10914063" y="4738688"/>
          <p14:tracePt t="73542" x="10922000" y="4748213"/>
          <p14:tracePt t="73550" x="10922000" y="4767263"/>
          <p14:tracePt t="73558" x="10931525" y="4775200"/>
          <p14:tracePt t="73574" x="10941050" y="4784725"/>
          <p14:tracePt t="73598" x="10950575" y="4803775"/>
          <p14:tracePt t="73614" x="10958513" y="4803775"/>
          <p14:tracePt t="73622" x="10958513" y="4811713"/>
          <p14:tracePt t="73638" x="10968038" y="4830763"/>
          <p14:tracePt t="73646" x="10968038" y="4840288"/>
          <p14:tracePt t="73654" x="10977563" y="4857750"/>
          <p14:tracePt t="73661" x="10987088" y="4867275"/>
          <p14:tracePt t="73674" x="10987088" y="4876800"/>
          <p14:tracePt t="73690" x="10995025" y="4894263"/>
          <p14:tracePt t="73718" x="10995025" y="4903788"/>
          <p14:tracePt t="73726" x="10995025" y="4913313"/>
          <p14:tracePt t="73742" x="10995025" y="4930775"/>
          <p14:tracePt t="73750" x="10995025" y="4940300"/>
          <p14:tracePt t="73758" x="11004550" y="4949825"/>
          <p14:tracePt t="73790" x="11004550" y="4959350"/>
          <p14:tracePt t="73804" x="11004550" y="4967288"/>
          <p14:tracePt t="73811" x="11004550" y="4986338"/>
          <p14:tracePt t="73838" x="11004550" y="5003800"/>
          <p14:tracePt t="73862" x="11004550" y="5013325"/>
          <p14:tracePt t="74011" x="10977563" y="5040313"/>
          <p14:tracePt t="74020" x="10950575" y="5049838"/>
          <p14:tracePt t="74026" x="10941050" y="5059363"/>
          <p14:tracePt t="74035" x="10904538" y="5076825"/>
          <p14:tracePt t="74043" x="10885488" y="5076825"/>
          <p14:tracePt t="74058" x="10868025" y="5086350"/>
          <p14:tracePt t="74066" x="10858500" y="5086350"/>
          <p14:tracePt t="74074" x="10848975" y="5095875"/>
          <p14:tracePt t="74082" x="10831513" y="5105400"/>
          <p14:tracePt t="74090" x="10821988" y="5105400"/>
          <p14:tracePt t="74100" x="10804525" y="5105400"/>
          <p14:tracePt t="74106" x="10775950" y="5113338"/>
          <p14:tracePt t="74114" x="10758488" y="5132388"/>
          <p14:tracePt t="74122" x="10739438" y="5141913"/>
          <p14:tracePt t="74130" x="10721975" y="5149850"/>
          <p14:tracePt t="74139" x="10694988" y="5159375"/>
          <p14:tracePt t="74146" x="10675938" y="5159375"/>
          <p14:tracePt t="74154" x="10658475" y="5178425"/>
          <p14:tracePt t="74162" x="10639425" y="5186363"/>
          <p14:tracePt t="74174" x="10629900" y="5186363"/>
          <p14:tracePt t="74181" x="10612438" y="5195888"/>
          <p14:tracePt t="74188" x="10575925" y="5222875"/>
          <p14:tracePt t="74204" x="10547350" y="5222875"/>
          <p14:tracePt t="74210" x="10510838" y="5251450"/>
          <p14:tracePt t="74221" x="10474325" y="5259388"/>
          <p14:tracePt t="74226" x="10429875" y="5278438"/>
          <p14:tracePt t="74235" x="10383838" y="5305425"/>
          <p14:tracePt t="74242" x="10337800" y="5324475"/>
          <p14:tracePt t="74250" x="10291763" y="5351463"/>
          <p14:tracePt t="74262" x="10228263" y="5360988"/>
          <p14:tracePt t="74273" x="10182225" y="5378450"/>
          <p14:tracePt t="74280" x="10174288" y="5378450"/>
          <p14:tracePt t="74290" x="10155238" y="5387975"/>
          <p14:tracePt t="74296" x="10118725" y="5405438"/>
          <p14:tracePt t="74306" x="10101263" y="5405438"/>
          <p14:tracePt t="74310" x="10091738" y="5405438"/>
          <p14:tracePt t="74322" x="10064750" y="5405438"/>
          <p14:tracePt t="74326" x="10018713" y="5405438"/>
          <p14:tracePt t="74335" x="9972675" y="5424488"/>
          <p14:tracePt t="74343" x="9899650" y="5434013"/>
          <p14:tracePt t="74350" x="9826625" y="5441950"/>
          <p14:tracePt t="74359" x="9780588" y="5441950"/>
          <p14:tracePt t="74367" x="9698038" y="5461000"/>
          <p14:tracePt t="74374" x="9588500" y="5470525"/>
          <p14:tracePt t="74382" x="9442450" y="5470525"/>
          <p14:tracePt t="74390" x="9315450" y="5470525"/>
          <p14:tracePt t="74398" x="9169400" y="5470525"/>
          <p14:tracePt t="74407" x="9040813" y="5470525"/>
          <p14:tracePt t="74416" x="8931275" y="5470525"/>
          <p14:tracePt t="74423" x="8812213" y="5470525"/>
          <p14:tracePt t="74429" x="8685213" y="5451475"/>
          <p14:tracePt t="74438" x="8575675" y="5451475"/>
          <p14:tracePt t="74446" x="8447088" y="5441950"/>
          <p14:tracePt t="74454" x="8320088" y="5441950"/>
          <p14:tracePt t="74462" x="8210550" y="5441950"/>
          <p14:tracePt t="74470" x="8101013" y="5441950"/>
          <p14:tracePt t="74478" x="8008938" y="5441950"/>
          <p14:tracePt t="74487" x="7918450" y="5441950"/>
          <p14:tracePt t="74489" x="7826375" y="5441950"/>
          <p14:tracePt t="74503" x="7762875" y="5441950"/>
          <p14:tracePt t="74510" x="7735888" y="5424488"/>
          <p14:tracePt t="74519" x="7716838" y="5424488"/>
          <p14:tracePt t="74526" x="7707313" y="5424488"/>
          <p14:tracePt t="74542" x="7707313" y="5414963"/>
          <p14:tracePt t="74558" x="7689850" y="5405438"/>
          <p14:tracePt t="74566" x="7680325" y="5397500"/>
          <p14:tracePt t="74574" x="7670800" y="5397500"/>
          <p14:tracePt t="74582" x="7653338" y="5397500"/>
          <p14:tracePt t="74590" x="7643813" y="5397500"/>
          <p14:tracePt t="74598" x="7616825" y="5387975"/>
          <p14:tracePt t="74606" x="7616825" y="5378450"/>
          <p14:tracePt t="74614" x="7607300" y="5378450"/>
          <p14:tracePt t="74622" x="7597775" y="5378450"/>
          <p14:tracePt t="74638" x="7580313" y="5378450"/>
          <p14:tracePt t="74646" x="7570788" y="5378450"/>
          <p14:tracePt t="74664" x="7553325" y="5378450"/>
          <p14:tracePt t="74673" x="7543800" y="5368925"/>
          <p14:tracePt t="74680" x="7534275" y="5368925"/>
          <p14:tracePt t="74690" x="7524750" y="5368925"/>
          <p14:tracePt t="74695" x="7507288" y="5368925"/>
          <p14:tracePt t="74704" x="7488238" y="5368925"/>
          <p14:tracePt t="74711" x="7470775" y="5368925"/>
          <p14:tracePt t="74722" x="7451725" y="5368925"/>
          <p14:tracePt t="74726" x="7443788" y="5368925"/>
          <p14:tracePt t="74743" x="7424738" y="5368925"/>
          <p14:tracePt t="74751" x="7407275" y="5368925"/>
          <p14:tracePt t="74759" x="7397750" y="5368925"/>
          <p14:tracePt t="74767" x="7370763" y="5368925"/>
          <p14:tracePt t="74775" x="7351713" y="5378450"/>
          <p14:tracePt t="74782" x="7342188" y="5378450"/>
          <p14:tracePt t="74790" x="7305675" y="5387975"/>
          <p14:tracePt t="74798" x="7296150" y="5397500"/>
          <p14:tracePt t="74807" x="7288213" y="5397500"/>
          <p14:tracePt t="74823" x="7278688" y="5397500"/>
          <p14:tracePt t="74828" x="7269163" y="5397500"/>
          <p14:tracePt t="74836" x="7259638" y="5397500"/>
          <p14:tracePt t="74843" x="7242175" y="5397500"/>
          <p14:tracePt t="74850" x="7232650" y="5405438"/>
          <p14:tracePt t="74858" x="7215188" y="5405438"/>
          <p14:tracePt t="74866" x="7215188" y="5414963"/>
          <p14:tracePt t="74886" x="7186613" y="5424488"/>
          <p14:tracePt t="74902" x="7178675" y="5424488"/>
          <p14:tracePt t="74910" x="7159625" y="5424488"/>
          <p14:tracePt t="74920" x="7142163" y="5424488"/>
          <p14:tracePt t="74926" x="7113588" y="5434013"/>
          <p14:tracePt t="74934" x="7105650" y="5434013"/>
          <p14:tracePt t="74942" x="7069138" y="5451475"/>
          <p14:tracePt t="74950" x="7040563" y="5461000"/>
          <p14:tracePt t="74958" x="7004050" y="5461000"/>
          <p14:tracePt t="74966" x="6967538" y="5487988"/>
          <p14:tracePt t="74974" x="6923088" y="5497513"/>
          <p14:tracePt t="74982" x="6904038" y="5507038"/>
          <p14:tracePt t="74990" x="6886575" y="5514975"/>
          <p14:tracePt t="75003" x="6877050" y="5514975"/>
          <p14:tracePt t="75059" x="6858000" y="5514975"/>
          <p14:tracePt t="75352" x="6867525" y="5507038"/>
          <p14:tracePt t="75424" x="6877050" y="5497513"/>
          <p14:tracePt t="75456" x="6886575" y="5497513"/>
          <p14:tracePt t="75488" x="6894513" y="5487988"/>
          <p14:tracePt t="75502" x="6904038" y="5478463"/>
          <p14:tracePt t="75509" x="6913563" y="5478463"/>
          <p14:tracePt t="75517" x="6923088" y="5478463"/>
          <p14:tracePt t="75526" x="6931025" y="5478463"/>
          <p14:tracePt t="75534" x="6959600" y="5461000"/>
          <p14:tracePt t="75550" x="6959600" y="5451475"/>
          <p14:tracePt t="75554" x="6967538" y="5451475"/>
          <p14:tracePt t="75566" x="6986588" y="5441950"/>
          <p14:tracePt t="75720" x="6996113" y="5441950"/>
          <p14:tracePt t="75727" x="7023100" y="5441950"/>
          <p14:tracePt t="75736" x="7050088" y="5441950"/>
          <p14:tracePt t="75746" x="7077075" y="5441950"/>
          <p14:tracePt t="75751" x="7113588" y="5441950"/>
          <p14:tracePt t="75758" x="7142163" y="5441950"/>
          <p14:tracePt t="75767" x="7150100" y="5441950"/>
          <p14:tracePt t="75775" x="7169150" y="5441950"/>
          <p14:tracePt t="75782" x="7186613" y="5441950"/>
          <p14:tracePt t="75791" x="7196138" y="5441950"/>
          <p14:tracePt t="75798" x="7215188" y="5441950"/>
          <p14:tracePt t="75822" x="7223125" y="5441950"/>
          <p14:tracePt t="75880" x="7232650" y="5441950"/>
          <p14:tracePt t="75888" x="7251700" y="5451475"/>
          <p14:tracePt t="75900" x="7269163" y="5451475"/>
          <p14:tracePt t="75908" x="7278688" y="5451475"/>
          <p14:tracePt t="75915" x="7296150" y="5451475"/>
          <p14:tracePt t="75922" x="7315200" y="5451475"/>
          <p14:tracePt t="75930" x="7334250" y="5451475"/>
          <p14:tracePt t="75943" x="7351713" y="5451475"/>
          <p14:tracePt t="75958" x="7361238" y="5451475"/>
          <p14:tracePt t="75971" x="7370763" y="5451475"/>
          <p14:tracePt t="75990" x="7378700" y="5451475"/>
          <p14:tracePt t="75998" x="7397750" y="5451475"/>
          <p14:tracePt t="76014" x="7407275" y="5451475"/>
          <p14:tracePt t="76018" x="7415213" y="5451475"/>
          <p14:tracePt t="76026" x="7434263" y="5451475"/>
          <p14:tracePt t="76034" x="7443788" y="5451475"/>
          <p14:tracePt t="76042" x="7461250" y="5451475"/>
          <p14:tracePt t="76058" x="7488238" y="5441950"/>
          <p14:tracePt t="76066" x="7497763" y="5441950"/>
          <p14:tracePt t="76073" x="7507288" y="5434013"/>
          <p14:tracePt t="76082" x="7516813" y="5434013"/>
          <p14:tracePt t="76090" x="7534275" y="5424488"/>
          <p14:tracePt t="76100" x="7543800" y="5424488"/>
          <p14:tracePt t="76120" x="7553325" y="5424488"/>
          <p14:tracePt t="76144" x="7561263" y="5424488"/>
          <p14:tracePt t="76168" x="7570788" y="5424488"/>
          <p14:tracePt t="76183" x="7580313" y="5424488"/>
          <p14:tracePt t="76199" x="7589838" y="5424488"/>
          <p14:tracePt t="76210" x="7607300" y="5424488"/>
          <p14:tracePt t="76226" x="7616825" y="5424488"/>
          <p14:tracePt t="76234" x="7626350" y="5434013"/>
          <p14:tracePt t="76242" x="7634288" y="5434013"/>
          <p14:tracePt t="76250" x="7653338" y="5434013"/>
          <p14:tracePt t="76258" x="7662863" y="5434013"/>
          <p14:tracePt t="76266" x="7670800" y="5434013"/>
          <p14:tracePt t="76274" x="7680325" y="5434013"/>
          <p14:tracePt t="76294" x="7689850" y="5441950"/>
          <p14:tracePt t="76310" x="7699375" y="5441950"/>
          <p14:tracePt t="76320" x="7707313" y="5441950"/>
          <p14:tracePt t="76334" x="7726363" y="5441950"/>
          <p14:tracePt t="76343" x="7735888" y="5441950"/>
          <p14:tracePt t="76350" x="7753350" y="5441950"/>
          <p14:tracePt t="76358" x="7780338" y="5441950"/>
          <p14:tracePt t="76366" x="7808913" y="5441950"/>
          <p14:tracePt t="76374" x="7826375" y="5434013"/>
          <p14:tracePt t="76382" x="7845425" y="5434013"/>
          <p14:tracePt t="76390" x="7853363" y="5434013"/>
          <p14:tracePt t="76400" x="7862888" y="5434013"/>
          <p14:tracePt t="76518" x="7872413" y="5434013"/>
          <p14:tracePt t="76564" x="7881938" y="5434013"/>
          <p14:tracePt t="76735" x="7889875" y="5434013"/>
          <p14:tracePt t="77980" x="7899400" y="5441950"/>
          <p14:tracePt t="77994" x="7889875" y="5461000"/>
          <p14:tracePt t="78003" x="7881938" y="5470525"/>
          <p14:tracePt t="78010" x="7872413" y="5478463"/>
          <p14:tracePt t="78087" x="7872413" y="5487988"/>
          <p14:tracePt t="78103" x="7862888" y="5487988"/>
          <p14:tracePt t="78110" x="7845425" y="5497513"/>
          <p14:tracePt t="78126" x="7835900" y="5507038"/>
          <p14:tracePt t="78192" x="7826375" y="5507038"/>
          <p14:tracePt t="78199" x="7816850" y="5507038"/>
          <p14:tracePt t="78214" x="7808913" y="5507038"/>
          <p14:tracePt t="78222" x="7799388" y="5507038"/>
          <p14:tracePt t="78255" x="7789863" y="5507038"/>
          <p14:tracePt t="78288" x="7780338" y="5514975"/>
          <p14:tracePt t="78295" x="7772400" y="5514975"/>
          <p14:tracePt t="78308" x="7753350" y="5524500"/>
          <p14:tracePt t="78314" x="7743825" y="5524500"/>
          <p14:tracePt t="78322" x="7743825" y="5534025"/>
          <p14:tracePt t="78330" x="7735888" y="5534025"/>
          <p14:tracePt t="78339" x="7726363" y="5534025"/>
          <p14:tracePt t="78346" x="7716838" y="5543550"/>
          <p14:tracePt t="78359" x="7699375" y="5551488"/>
          <p14:tracePt t="78366" x="7689850" y="5561013"/>
          <p14:tracePt t="78634" x="7670800" y="5561013"/>
          <p14:tracePt t="78641" x="7670800" y="5570538"/>
          <p14:tracePt t="78650" x="7662863" y="5570538"/>
          <p14:tracePt t="78810" x="7653338" y="5580063"/>
          <p14:tracePt t="78944" x="7643813" y="5588000"/>
          <p14:tracePt t="78951" x="7634288" y="5597525"/>
          <p14:tracePt t="78958" x="7626350" y="5607050"/>
          <p14:tracePt t="79264" x="7607300" y="5616575"/>
          <p14:tracePt t="79269" x="7589838" y="5624513"/>
          <p14:tracePt t="79280" x="7570788" y="5634038"/>
          <p14:tracePt t="79298" x="7561263" y="5643563"/>
          <p14:tracePt t="79448" x="7553325" y="5653088"/>
          <p14:tracePt t="80154" x="7543800" y="5653088"/>
          <p14:tracePt t="80174" x="7534275" y="5653088"/>
          <p14:tracePt t="80190" x="7516813" y="5661025"/>
          <p14:tracePt t="80198" x="7497763" y="5680075"/>
          <p14:tracePt t="80214" x="7488238" y="5680075"/>
          <p14:tracePt t="80218" x="7470775" y="5680075"/>
          <p14:tracePt t="80223" x="7451725" y="5680075"/>
          <p14:tracePt t="80238" x="7434263" y="5689600"/>
          <p14:tracePt t="80246" x="7424738" y="5689600"/>
          <p14:tracePt t="80254" x="7407275" y="5697538"/>
          <p14:tracePt t="80264" x="7388225" y="5697538"/>
          <p14:tracePt t="80274" x="7361238" y="5707063"/>
          <p14:tracePt t="80280" x="7305675" y="5707063"/>
          <p14:tracePt t="80284" x="7278688" y="5707063"/>
          <p14:tracePt t="80290" x="7232650" y="5707063"/>
          <p14:tracePt t="80298" x="7159625" y="5726113"/>
          <p14:tracePt t="80305" x="7086600" y="5726113"/>
          <p14:tracePt t="80314" x="6996113" y="5734050"/>
          <p14:tracePt t="80323" x="6923088" y="5734050"/>
          <p14:tracePt t="80331" x="6850063" y="5734050"/>
          <p14:tracePt t="80341" x="6784975" y="5734050"/>
          <p14:tracePt t="80347" x="6731000" y="5734050"/>
          <p14:tracePt t="80358" x="6704013" y="5734050"/>
          <p14:tracePt t="80362" x="6675438" y="5734050"/>
          <p14:tracePt t="80372" x="6648450" y="5734050"/>
          <p14:tracePt t="80379" x="6611938" y="5734050"/>
          <p14:tracePt t="80389" x="6602413" y="5734050"/>
          <p14:tracePt t="80394" x="6557963" y="5734050"/>
          <p14:tracePt t="80403" x="6521450" y="5734050"/>
          <p14:tracePt t="80411" x="6465888" y="5734050"/>
          <p14:tracePt t="80422" x="6383338" y="5734050"/>
          <p14:tracePt t="80430" x="6310313" y="5734050"/>
          <p14:tracePt t="80439" x="6237288" y="5734050"/>
          <p14:tracePt t="80446" x="6183313" y="5734050"/>
          <p14:tracePt t="80455" x="6110288" y="5734050"/>
          <p14:tracePt t="80463" x="6054725" y="5734050"/>
          <p14:tracePt t="80472" x="6018213" y="5734050"/>
          <p14:tracePt t="80475" x="5991225" y="5734050"/>
          <p14:tracePt t="80482" x="5964238" y="5734050"/>
          <p14:tracePt t="80491" x="5945188" y="5734050"/>
          <p14:tracePt t="80498" x="5918200" y="5734050"/>
          <p14:tracePt t="80506" x="5899150" y="5734050"/>
          <p14:tracePt t="80514" x="5891213" y="5734050"/>
          <p14:tracePt t="80522" x="5862638" y="5734050"/>
          <p14:tracePt t="80530" x="5835650" y="5734050"/>
          <p14:tracePt t="80538" x="5808663" y="5734050"/>
          <p14:tracePt t="80546" x="5781675" y="5734050"/>
          <p14:tracePt t="80559" x="5762625" y="5734050"/>
          <p14:tracePt t="80564" x="5735638" y="5734050"/>
          <p14:tracePt t="80573" x="5699125" y="5734050"/>
          <p14:tracePt t="80578" x="5670550" y="5734050"/>
          <p14:tracePt t="80591" x="5643563" y="5734050"/>
          <p14:tracePt t="80599" x="5626100" y="5734050"/>
          <p14:tracePt t="80606" x="5607050" y="5734050"/>
          <p14:tracePt t="80614" x="5589588" y="5734050"/>
          <p14:tracePt t="80622" x="5580063" y="5734050"/>
          <p14:tracePt t="80630" x="5570538" y="5734050"/>
          <p14:tracePt t="80638" x="5561013" y="5734050"/>
          <p14:tracePt t="80646" x="5543550" y="5734050"/>
          <p14:tracePt t="80655" x="5534025" y="5734050"/>
          <p14:tracePt t="80662" x="5507038" y="5734050"/>
          <p14:tracePt t="80666" x="5497513" y="5734050"/>
          <p14:tracePt t="80674" x="5480050" y="5743575"/>
          <p14:tracePt t="80682" x="5451475" y="5753100"/>
          <p14:tracePt t="80690" x="5434013" y="5762625"/>
          <p14:tracePt t="80698" x="5407025" y="5762625"/>
          <p14:tracePt t="80706" x="5370513" y="5780088"/>
          <p14:tracePt t="80714" x="5351463" y="5799138"/>
          <p14:tracePt t="80722" x="5341938" y="5799138"/>
          <p14:tracePt t="80732" x="5314950" y="5799138"/>
          <p14:tracePt t="80742" x="5297488" y="5826125"/>
          <p14:tracePt t="80750" x="5268913" y="5826125"/>
          <p14:tracePt t="80759" x="5241925" y="5835650"/>
          <p14:tracePt t="80766" x="5214938" y="5843588"/>
          <p14:tracePt t="80774" x="5195888" y="5843588"/>
          <p14:tracePt t="80782" x="5159375" y="5853113"/>
          <p14:tracePt t="80790" x="5151438" y="5853113"/>
          <p14:tracePt t="80794" x="5132388" y="5853113"/>
          <p14:tracePt t="80802" x="5114925" y="5862638"/>
          <p14:tracePt t="80810" x="5095875" y="5862638"/>
          <p14:tracePt t="80818" x="5086350" y="5862638"/>
          <p14:tracePt t="80826" x="5078413" y="5862638"/>
          <p14:tracePt t="80834" x="5068888" y="5872163"/>
          <p14:tracePt t="80850" x="5059363" y="5881688"/>
          <p14:tracePt t="80867" x="5041900" y="5881688"/>
          <p14:tracePt t="80874" x="5022850" y="5889625"/>
          <p14:tracePt t="80882" x="4986338" y="5899150"/>
          <p14:tracePt t="80890" x="4940300" y="5908675"/>
          <p14:tracePt t="80898" x="4903788" y="5908675"/>
          <p14:tracePt t="80906" x="4849813" y="5908675"/>
          <p14:tracePt t="80914" x="4813300" y="5918200"/>
          <p14:tracePt t="80922" x="4757738" y="5918200"/>
          <p14:tracePt t="80934" x="4721225" y="5918200"/>
          <p14:tracePt t="80942" x="4694238" y="5918200"/>
          <p14:tracePt t="80954" x="4667250" y="5918200"/>
          <p14:tracePt t="80958" x="4657725" y="5918200"/>
          <p14:tracePt t="80966" x="4638675" y="5918200"/>
          <p14:tracePt t="80974" x="4621213" y="5926138"/>
          <p14:tracePt t="80982" x="4602163" y="5926138"/>
          <p14:tracePt t="80986" x="4575175" y="5926138"/>
          <p14:tracePt t="80994" x="4529138" y="5935663"/>
          <p14:tracePt t="81002" x="4492625" y="5935663"/>
          <p14:tracePt t="81010" x="4448175" y="5935663"/>
          <p14:tracePt t="81018" x="4375150" y="5954713"/>
          <p14:tracePt t="81026" x="4319588" y="5954713"/>
          <p14:tracePt t="81034" x="4283075" y="5954713"/>
          <p14:tracePt t="81042" x="4237038" y="5954713"/>
          <p14:tracePt t="81050" x="4200525" y="5954713"/>
          <p14:tracePt t="81058" x="4164013" y="5954713"/>
          <p14:tracePt t="81066" x="4137025" y="5954713"/>
          <p14:tracePt t="81082" x="4119563" y="5954713"/>
          <p14:tracePt t="81118" x="4110038" y="5954713"/>
          <p14:tracePt t="81834" x="4100513" y="5954713"/>
          <p14:tracePt t="82204" x="4090988" y="5954713"/>
          <p14:tracePt t="82228" x="4083050" y="5954713"/>
          <p14:tracePt t="82236" x="4073525" y="5954713"/>
          <p14:tracePt t="82244" x="4054475" y="5954713"/>
          <p14:tracePt t="82251" x="4044950" y="5954713"/>
          <p14:tracePt t="82259" x="4000500" y="5945188"/>
          <p14:tracePt t="82261" x="3935413" y="5926138"/>
          <p14:tracePt t="82276" x="3862388" y="5908675"/>
          <p14:tracePt t="82279" x="3817938" y="5889625"/>
          <p14:tracePt t="82287" x="3716338" y="5862638"/>
          <p14:tracePt t="82295" x="3589338" y="5843588"/>
          <p14:tracePt t="82302" x="3443288" y="5843588"/>
          <p14:tracePt t="82310" x="3278188" y="5843588"/>
          <p14:tracePt t="82318" x="3095625" y="5843588"/>
          <p14:tracePt t="82323" x="2903538" y="5843588"/>
          <p14:tracePt t="82330" x="2676525" y="5843588"/>
          <p14:tracePt t="82338" x="2484438" y="5843588"/>
          <p14:tracePt t="82346" x="2255838" y="5853113"/>
          <p14:tracePt t="82356" x="1981200" y="5872163"/>
          <p14:tracePt t="82362" x="1671638" y="5889625"/>
          <p14:tracePt t="82372" x="1287463" y="5935663"/>
          <p14:tracePt t="82378" x="885825" y="5999163"/>
          <p14:tracePt t="82386" x="547688" y="6018213"/>
          <p14:tracePt t="82394" x="228600" y="60642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3D0E66-3068-4D9C-BF2A-EDE938A8EFA4}"/>
              </a:ext>
            </a:extLst>
          </p:cNvPr>
          <p:cNvSpPr/>
          <p:nvPr/>
        </p:nvSpPr>
        <p:spPr>
          <a:xfrm>
            <a:off x="1504949" y="1044499"/>
            <a:ext cx="9944100" cy="5225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4D016-F1F5-4636-9224-0F012B5077A9}"/>
              </a:ext>
            </a:extLst>
          </p:cNvPr>
          <p:cNvSpPr/>
          <p:nvPr/>
        </p:nvSpPr>
        <p:spPr>
          <a:xfrm>
            <a:off x="1705342" y="3160910"/>
            <a:ext cx="828310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1626321-66A0-4B3A-A242-280CED3121DD}"/>
              </a:ext>
            </a:extLst>
          </p:cNvPr>
          <p:cNvSpPr/>
          <p:nvPr/>
        </p:nvSpPr>
        <p:spPr>
          <a:xfrm>
            <a:off x="5746282" y="3160909"/>
            <a:ext cx="1104371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Arduino</a:t>
            </a:r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416CC5-A5E3-4E94-A314-00F28EDB604B}"/>
              </a:ext>
            </a:extLst>
          </p:cNvPr>
          <p:cNvSpPr/>
          <p:nvPr/>
        </p:nvSpPr>
        <p:spPr>
          <a:xfrm>
            <a:off x="9848482" y="4737636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DataBase</a:t>
            </a:r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61E9213-6ACF-4132-AECC-DDFD5E46A18C}"/>
              </a:ext>
            </a:extLst>
          </p:cNvPr>
          <p:cNvSpPr/>
          <p:nvPr/>
        </p:nvSpPr>
        <p:spPr>
          <a:xfrm>
            <a:off x="6734573" y="4737636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해당 음료에 대한 정보를 음성서비스를 통해 전달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22096CF-36DE-43D7-981F-9E7627FA8D06}"/>
              </a:ext>
            </a:extLst>
          </p:cNvPr>
          <p:cNvSpPr/>
          <p:nvPr/>
        </p:nvSpPr>
        <p:spPr>
          <a:xfrm>
            <a:off x="3627618" y="4737636"/>
            <a:ext cx="1629485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음성 서비스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D8D7B81-AD6B-4A15-A9F0-6EFBEBFCA505}"/>
              </a:ext>
            </a:extLst>
          </p:cNvPr>
          <p:cNvCxnSpPr>
            <a:cxnSpLocks/>
            <a:stCxn id="38" idx="1"/>
            <a:endCxn id="45" idx="3"/>
          </p:cNvCxnSpPr>
          <p:nvPr/>
        </p:nvCxnSpPr>
        <p:spPr>
          <a:xfrm flipH="1">
            <a:off x="5257103" y="5063549"/>
            <a:ext cx="1477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A3EB3DF2-B0EE-4145-B5C3-E931C5E54C64}"/>
              </a:ext>
            </a:extLst>
          </p:cNvPr>
          <p:cNvCxnSpPr>
            <a:cxnSpLocks/>
            <a:stCxn id="45" idx="1"/>
            <a:endCxn id="30" idx="2"/>
          </p:cNvCxnSpPr>
          <p:nvPr/>
        </p:nvCxnSpPr>
        <p:spPr>
          <a:xfrm rot="10800000">
            <a:off x="2119498" y="3812737"/>
            <a:ext cx="1508121" cy="125081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원리 </a:t>
            </a:r>
            <a:r>
              <a:rPr lang="en-US" altLang="ko-KR" sz="3200" b="1" i="1" kern="0">
                <a:solidFill>
                  <a:srgbClr val="545871"/>
                </a:solidFill>
              </a:rPr>
              <a:t>- </a:t>
            </a:r>
            <a:r>
              <a:rPr lang="ko-KR" altLang="en-US" sz="3200" b="1" i="1" kern="0">
                <a:solidFill>
                  <a:srgbClr val="545871"/>
                </a:solidFill>
              </a:rPr>
              <a:t>터치센서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263FA19-2E9C-42A9-A6AA-2B841E83FB0A}"/>
              </a:ext>
            </a:extLst>
          </p:cNvPr>
          <p:cNvSpPr/>
          <p:nvPr/>
        </p:nvSpPr>
        <p:spPr>
          <a:xfrm>
            <a:off x="9848483" y="3160909"/>
            <a:ext cx="1276349" cy="651826"/>
          </a:xfrm>
          <a:prstGeom prst="round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EE2141-A9AC-4A6E-92AA-22C5F7CE075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 flipH="1">
            <a:off x="8201058" y="5063549"/>
            <a:ext cx="16474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9033200-0660-4D6E-9468-8FA4E5EA27F3}"/>
              </a:ext>
            </a:extLst>
          </p:cNvPr>
          <p:cNvCxnSpPr>
            <a:cxnSpLocks/>
            <a:stCxn id="61" idx="2"/>
            <a:endCxn id="35" idx="0"/>
          </p:cNvCxnSpPr>
          <p:nvPr/>
        </p:nvCxnSpPr>
        <p:spPr>
          <a:xfrm flipH="1">
            <a:off x="10486657" y="3812735"/>
            <a:ext cx="1" cy="924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말풍선: 타원형 82">
            <a:extLst>
              <a:ext uri="{FF2B5EF4-FFF2-40B4-BE49-F238E27FC236}">
                <a16:creationId xmlns:a16="http://schemas.microsoft.com/office/drawing/2014/main" id="{44D6750F-7320-4908-B7B8-76E50B436095}"/>
              </a:ext>
            </a:extLst>
          </p:cNvPr>
          <p:cNvSpPr/>
          <p:nvPr/>
        </p:nvSpPr>
        <p:spPr>
          <a:xfrm>
            <a:off x="8703864" y="3856580"/>
            <a:ext cx="1253825" cy="664853"/>
          </a:xfrm>
          <a:prstGeom prst="wedgeEllipseCallout">
            <a:avLst>
              <a:gd name="adj1" fmla="val 82902"/>
              <a:gd name="adj2" fmla="val 80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음료 정보를 </a:t>
            </a:r>
            <a:r>
              <a:rPr lang="en-US" altLang="ko-KR" sz="1200">
                <a:solidFill>
                  <a:schemeClr val="tx1"/>
                </a:solidFill>
              </a:rPr>
              <a:t>DB</a:t>
            </a:r>
            <a:r>
              <a:rPr lang="ko-KR" altLang="en-US" sz="1200">
                <a:solidFill>
                  <a:schemeClr val="tx1"/>
                </a:solidFill>
              </a:rPr>
              <a:t>에 요청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C6C6D36-0C0F-4453-B18B-A98AAA5F58E5}"/>
              </a:ext>
            </a:extLst>
          </p:cNvPr>
          <p:cNvSpPr/>
          <p:nvPr/>
        </p:nvSpPr>
        <p:spPr>
          <a:xfrm>
            <a:off x="3462519" y="1931529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사용자가 원하는 음료의 </a:t>
            </a:r>
            <a:r>
              <a:rPr lang="ko-KR" altLang="en-US" sz="1200" err="1"/>
              <a:t>네임택을</a:t>
            </a:r>
            <a:r>
              <a:rPr lang="ko-KR" altLang="en-US" sz="1200"/>
              <a:t> 누른다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445C70E-AC45-438F-8BDC-16D41C78F479}"/>
              </a:ext>
            </a:extLst>
          </p:cNvPr>
          <p:cNvCxnSpPr>
            <a:cxnSpLocks/>
            <a:stCxn id="30" idx="3"/>
            <a:endCxn id="49" idx="1"/>
          </p:cNvCxnSpPr>
          <p:nvPr/>
        </p:nvCxnSpPr>
        <p:spPr>
          <a:xfrm flipV="1">
            <a:off x="2533652" y="2257442"/>
            <a:ext cx="928867" cy="12293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7C6CE3E-6BAB-4681-B1C8-D2E822E0F3A9}"/>
              </a:ext>
            </a:extLst>
          </p:cNvPr>
          <p:cNvCxnSpPr>
            <a:cxnSpLocks/>
            <a:stCxn id="49" idx="3"/>
            <a:endCxn id="32" idx="1"/>
          </p:cNvCxnSpPr>
          <p:nvPr/>
        </p:nvCxnSpPr>
        <p:spPr>
          <a:xfrm>
            <a:off x="4929004" y="2257442"/>
            <a:ext cx="817278" cy="12293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CDAA94C-B73F-4892-B3A2-57BC20D6580F}"/>
              </a:ext>
            </a:extLst>
          </p:cNvPr>
          <p:cNvSpPr/>
          <p:nvPr/>
        </p:nvSpPr>
        <p:spPr>
          <a:xfrm>
            <a:off x="7558285" y="1933557"/>
            <a:ext cx="1466485" cy="651826"/>
          </a:xfrm>
          <a:prstGeom prst="round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해당 번호에 해당하는 음료 정보를 서버에 요청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9787998-A5A7-4F83-8496-150D0BF914B2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 flipV="1">
            <a:off x="6850653" y="2259470"/>
            <a:ext cx="707632" cy="12273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8CC7FFA-EB67-48A5-BFEA-8A9F4190C9B3}"/>
              </a:ext>
            </a:extLst>
          </p:cNvPr>
          <p:cNvCxnSpPr>
            <a:cxnSpLocks/>
            <a:stCxn id="52" idx="3"/>
            <a:endCxn id="61" idx="0"/>
          </p:cNvCxnSpPr>
          <p:nvPr/>
        </p:nvCxnSpPr>
        <p:spPr>
          <a:xfrm>
            <a:off x="9024770" y="2259470"/>
            <a:ext cx="1461888" cy="90143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1">
            <a:extLst>
              <a:ext uri="{FF2B5EF4-FFF2-40B4-BE49-F238E27FC236}">
                <a16:creationId xmlns:a16="http://schemas.microsoft.com/office/drawing/2014/main" id="{147C4C88-627A-4D7E-AAF4-785B6D11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768513B-F35A-4000-B965-FA82BE2DA7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44"/>
    </mc:Choice>
    <mc:Fallback>
      <p:transition spd="slow" advTm="7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6" x="3752850" y="6356350"/>
          <p14:tracePt t="1206" x="3067050" y="6721475"/>
          <p14:tracePt t="1214" x="3100388" y="6586538"/>
          <p14:tracePt t="1222" x="3135313" y="6416675"/>
          <p14:tracePt t="1230" x="3143250" y="6373813"/>
          <p14:tracePt t="1238" x="3186113" y="6229350"/>
          <p14:tracePt t="1246" x="3244850" y="6059488"/>
          <p14:tracePt t="1254" x="3305175" y="5854700"/>
          <p14:tracePt t="1262" x="3381375" y="5641975"/>
          <p14:tracePt t="1270" x="3414713" y="5575300"/>
          <p14:tracePt t="1278" x="3467100" y="5421313"/>
          <p14:tracePt t="1286" x="3508375" y="5302250"/>
          <p14:tracePt t="1294" x="3533775" y="5235575"/>
          <p14:tracePt t="1304" x="3551238" y="5167313"/>
          <p14:tracePt t="1310" x="3568700" y="5106988"/>
          <p14:tracePt t="1320" x="3576638" y="5099050"/>
          <p14:tracePt t="1328" x="3586163" y="5064125"/>
          <p14:tracePt t="1336" x="3594100" y="5038725"/>
          <p14:tracePt t="1344" x="3602038" y="5013325"/>
          <p14:tracePt t="1353" x="3611563" y="4997450"/>
          <p14:tracePt t="1360" x="3619500" y="4979988"/>
          <p14:tracePt t="1368" x="3627438" y="4962525"/>
          <p14:tracePt t="1376" x="3627438" y="4954588"/>
          <p14:tracePt t="1392" x="3627438" y="4946650"/>
          <p14:tracePt t="1402" x="3627438" y="4937125"/>
          <p14:tracePt t="1408" x="3636963" y="4937125"/>
          <p14:tracePt t="1417" x="3636963" y="4929188"/>
          <p14:tracePt t="1433" x="3644900" y="4911725"/>
          <p14:tracePt t="1440" x="3652838" y="4911725"/>
          <p14:tracePt t="1449" x="3652838" y="4894263"/>
          <p14:tracePt t="1456" x="3652838" y="4878388"/>
          <p14:tracePt t="1464" x="3662363" y="4878388"/>
          <p14:tracePt t="1472" x="3662363" y="4852988"/>
          <p14:tracePt t="1480" x="3670300" y="4843463"/>
          <p14:tracePt t="1488" x="3678238" y="4818063"/>
          <p14:tracePt t="1496" x="3678238" y="4810125"/>
          <p14:tracePt t="1504" x="3687763" y="4784725"/>
          <p14:tracePt t="1512" x="3695700" y="4767263"/>
          <p14:tracePt t="1520" x="3695700" y="4741863"/>
          <p14:tracePt t="1537" x="3695700" y="4724400"/>
          <p14:tracePt t="1544" x="3695700" y="4716463"/>
          <p14:tracePt t="1569" x="3695700" y="4708525"/>
          <p14:tracePt t="1595" x="3695700" y="4699000"/>
          <p14:tracePt t="1642" x="3695700" y="4691063"/>
          <p14:tracePt t="1650" x="3695700" y="4683125"/>
          <p14:tracePt t="1658" x="3695700" y="4673600"/>
          <p14:tracePt t="1675" x="3695700" y="4665663"/>
          <p14:tracePt t="1682" x="3695700" y="4657725"/>
          <p14:tracePt t="1690" x="3695700" y="4648200"/>
          <p14:tracePt t="1698" x="3695700" y="4640263"/>
          <p14:tracePt t="1706" x="3695700" y="4630738"/>
          <p14:tracePt t="1714" x="3687763" y="4622800"/>
          <p14:tracePt t="1722" x="3687763" y="4614863"/>
          <p14:tracePt t="1730" x="3678238" y="4605338"/>
          <p14:tracePt t="1740" x="3670300" y="4589463"/>
          <p14:tracePt t="1746" x="3670300" y="4579938"/>
          <p14:tracePt t="1754" x="3670300" y="4572000"/>
          <p14:tracePt t="1992" x="3670300" y="4564063"/>
          <p14:tracePt t="2008" x="3670300" y="4554538"/>
          <p14:tracePt t="2041" x="3670300" y="4546600"/>
          <p14:tracePt t="2056" x="3670300" y="4538663"/>
          <p14:tracePt t="2080" x="3670300" y="4529138"/>
          <p14:tracePt t="2349" x="3670300" y="4521200"/>
          <p14:tracePt t="2363" x="3662363" y="4521200"/>
          <p14:tracePt t="2378" x="3662363" y="4513263"/>
          <p14:tracePt t="2541" x="3662363" y="4503738"/>
          <p14:tracePt t="2802" x="3670300" y="4503738"/>
          <p14:tracePt t="3084" x="3678238" y="4495800"/>
          <p14:tracePt t="3093" x="3678238" y="4486275"/>
          <p14:tracePt t="3100" x="3687763" y="4478338"/>
          <p14:tracePt t="3108" x="3687763" y="4460875"/>
          <p14:tracePt t="3116" x="3703638" y="4445000"/>
          <p14:tracePt t="3124" x="3713163" y="4435475"/>
          <p14:tracePt t="3133" x="3721100" y="4410075"/>
          <p14:tracePt t="3140" x="3738563" y="4394200"/>
          <p14:tracePt t="3151" x="3746500" y="4368800"/>
          <p14:tracePt t="3156" x="3763963" y="4351338"/>
          <p14:tracePt t="3166" x="3781425" y="4316413"/>
          <p14:tracePt t="3172" x="3789363" y="4283075"/>
          <p14:tracePt t="3180" x="3797300" y="4257675"/>
          <p14:tracePt t="3188" x="3814763" y="4224338"/>
          <p14:tracePt t="3196" x="3822700" y="4189413"/>
          <p14:tracePt t="3204" x="3840163" y="4156075"/>
          <p14:tracePt t="3213" x="3848100" y="4121150"/>
          <p14:tracePt t="3220" x="3848100" y="4095750"/>
          <p14:tracePt t="3228" x="3857625" y="4087813"/>
          <p14:tracePt t="3236" x="3865563" y="4070350"/>
          <p14:tracePt t="3244" x="3865563" y="4044950"/>
          <p14:tracePt t="3252" x="3873500" y="4044950"/>
          <p14:tracePt t="3260" x="3873500" y="4037013"/>
          <p14:tracePt t="3268" x="3873500" y="4027488"/>
          <p14:tracePt t="3286" x="3873500" y="4019550"/>
          <p14:tracePt t="3311" x="3873500" y="4011613"/>
          <p14:tracePt t="3326" x="3883025" y="4011613"/>
          <p14:tracePt t="3334" x="3890963" y="4011613"/>
          <p14:tracePt t="3350" x="3900488" y="4011613"/>
          <p14:tracePt t="3359" x="3900488" y="4019550"/>
          <p14:tracePt t="3366" x="3925888" y="4070350"/>
          <p14:tracePt t="3374" x="3967163" y="4146550"/>
          <p14:tracePt t="3383" x="4002088" y="4197350"/>
          <p14:tracePt t="3390" x="4070350" y="4249738"/>
          <p14:tracePt t="3398" x="4162425" y="4333875"/>
          <p14:tracePt t="3665" x="4154488" y="4291013"/>
          <p14:tracePt t="3673" x="4146550" y="4265613"/>
          <p14:tracePt t="3682" x="4137025" y="4232275"/>
          <p14:tracePt t="3688" x="4137025" y="4197350"/>
          <p14:tracePt t="3696" x="4129088" y="4156075"/>
          <p14:tracePt t="3704" x="4129088" y="4113213"/>
          <p14:tracePt t="3712" x="4121150" y="4095750"/>
          <p14:tracePt t="3720" x="4121150" y="4079875"/>
          <p14:tracePt t="3744" x="4121150" y="4087813"/>
          <p14:tracePt t="3761" x="4121150" y="4095750"/>
          <p14:tracePt t="3768" x="4121150" y="4105275"/>
          <p14:tracePt t="3776" x="4121150" y="4113213"/>
          <p14:tracePt t="3793" x="4121150" y="4121150"/>
          <p14:tracePt t="3809" x="4121150" y="4130675"/>
          <p14:tracePt t="3883" x="4121150" y="4138613"/>
          <p14:tracePt t="3955" x="4121150" y="4146550"/>
          <p14:tracePt t="4402" x="4121150" y="4138613"/>
          <p14:tracePt t="4657" x="4121150" y="4130675"/>
          <p14:tracePt t="4685" x="4121150" y="4121150"/>
          <p14:tracePt t="4708" x="4121150" y="4113213"/>
          <p14:tracePt t="4716" x="4121150" y="4105275"/>
          <p14:tracePt t="4732" x="4121150" y="4095750"/>
          <p14:tracePt t="4748" x="4121150" y="4087813"/>
          <p14:tracePt t="4756" x="4121150" y="4079875"/>
          <p14:tracePt t="4772" x="4121150" y="4070350"/>
          <p14:tracePt t="4781" x="4121150" y="4062413"/>
          <p14:tracePt t="4788" x="4121150" y="4052888"/>
          <p14:tracePt t="4805" x="4121150" y="4027488"/>
          <p14:tracePt t="4814" x="4121150" y="4019550"/>
          <p14:tracePt t="4820" x="4121150" y="4002088"/>
          <p14:tracePt t="4831" x="4121150" y="3994150"/>
          <p14:tracePt t="4836" x="4121150" y="3976688"/>
          <p14:tracePt t="4845" x="4121150" y="3968750"/>
          <p14:tracePt t="4860" x="4121150" y="3960813"/>
          <p14:tracePt t="4868" x="4121150" y="3943350"/>
          <p14:tracePt t="4924" x="4121150" y="3935413"/>
          <p14:tracePt t="5483" x="4121150" y="3925888"/>
          <p14:tracePt t="5558" x="4121150" y="3917950"/>
          <p14:tracePt t="5795" x="4121150" y="3908425"/>
          <p14:tracePt t="5803" x="4111625" y="3900488"/>
          <p14:tracePt t="5821" x="4095750" y="3875088"/>
          <p14:tracePt t="5836" x="4086225" y="3857625"/>
          <p14:tracePt t="5844" x="4078288" y="3849688"/>
          <p14:tracePt t="5852" x="4070350" y="3841750"/>
          <p14:tracePt t="5863" x="4060825" y="3824288"/>
          <p14:tracePt t="5868" x="4035425" y="3798888"/>
          <p14:tracePt t="5876" x="4027488" y="3790950"/>
          <p14:tracePt t="5884" x="3992563" y="3763963"/>
          <p14:tracePt t="5892" x="3976688" y="3748088"/>
          <p14:tracePt t="5900" x="3916363" y="3687763"/>
          <p14:tracePt t="5908" x="3848100" y="3646488"/>
          <p14:tracePt t="5916" x="3771900" y="3586163"/>
          <p14:tracePt t="5924" x="3678238" y="3509963"/>
          <p14:tracePt t="5934" x="3559175" y="3433763"/>
          <p14:tracePt t="5940" x="3381375" y="3322638"/>
          <p14:tracePt t="5948" x="3178175" y="3186113"/>
          <p14:tracePt t="5956" x="3109913" y="3144838"/>
          <p14:tracePt t="5964" x="2914650" y="3008313"/>
          <p14:tracePt t="5972" x="2684463" y="2863850"/>
          <p14:tracePt t="5980" x="2446338" y="2693988"/>
          <p14:tracePt t="5988" x="2352675" y="2651125"/>
          <p14:tracePt t="5998" x="2157413" y="2524125"/>
          <p14:tracePt t="6004" x="1928813" y="2371725"/>
          <p14:tracePt t="6013" x="1843088" y="2319338"/>
          <p14:tracePt t="6020" x="1647825" y="2184400"/>
          <p14:tracePt t="6028" x="1444625" y="2047875"/>
          <p14:tracePt t="6036" x="1358900" y="1989138"/>
          <p14:tracePt t="6045" x="1181100" y="1860550"/>
          <p14:tracePt t="6052" x="1112838" y="1819275"/>
          <p14:tracePt t="6062" x="976313" y="1716088"/>
          <p14:tracePt t="6068" x="892175" y="1649413"/>
          <p14:tracePt t="6076" x="841375" y="1606550"/>
          <p14:tracePt t="6086" x="790575" y="1571625"/>
          <p14:tracePt t="6092" x="773113" y="1546225"/>
          <p14:tracePt t="6102" x="765175" y="1520825"/>
          <p14:tracePt t="6112" x="755650" y="1495425"/>
          <p14:tracePt t="6118" x="739775" y="1477963"/>
          <p14:tracePt t="6126" x="714375" y="1427163"/>
          <p14:tracePt t="6134" x="696913" y="1393825"/>
          <p14:tracePt t="6142" x="661988" y="1360488"/>
          <p14:tracePt t="6150" x="646113" y="1308100"/>
          <p14:tracePt t="6158" x="603250" y="1249363"/>
          <p14:tracePt t="6166" x="585788" y="1198563"/>
          <p14:tracePt t="6174" x="569913" y="1163638"/>
          <p14:tracePt t="6182" x="544513" y="1112838"/>
          <p14:tracePt t="6191" x="517525" y="1079500"/>
          <p14:tracePt t="6198" x="501650" y="1028700"/>
          <p14:tracePt t="6206" x="484188" y="1003300"/>
          <p14:tracePt t="6214" x="458788" y="952500"/>
          <p14:tracePt t="6222" x="425450" y="900113"/>
          <p14:tracePt t="6230" x="400050" y="849313"/>
          <p14:tracePt t="6238" x="382588" y="823913"/>
          <p14:tracePt t="6246" x="365125" y="790575"/>
          <p14:tracePt t="6254" x="357188" y="781050"/>
          <p14:tracePt t="6262" x="357188" y="773113"/>
          <p14:tracePt t="6270" x="347663" y="765175"/>
          <p14:tracePt t="6279" x="347663" y="755650"/>
          <p14:tracePt t="6302" x="347663" y="747713"/>
          <p14:tracePt t="6329" x="347663" y="739775"/>
          <p14:tracePt t="6369" x="357188" y="747713"/>
          <p14:tracePt t="6375" x="373063" y="765175"/>
          <p14:tracePt t="6384" x="407988" y="790575"/>
          <p14:tracePt t="6393" x="484188" y="823913"/>
          <p14:tracePt t="6400" x="544513" y="849313"/>
          <p14:tracePt t="6408" x="620713" y="892175"/>
          <p14:tracePt t="6416" x="722313" y="925513"/>
          <p14:tracePt t="6424" x="831850" y="977900"/>
          <p14:tracePt t="6432" x="935038" y="1019175"/>
          <p14:tracePt t="6440" x="1062038" y="1079500"/>
          <p14:tracePt t="6448" x="1198563" y="1130300"/>
          <p14:tracePt t="6456" x="1257300" y="1163638"/>
          <p14:tracePt t="6464" x="1384300" y="1206500"/>
          <p14:tracePt t="6472" x="1477963" y="1241425"/>
          <p14:tracePt t="6480" x="1563688" y="1274763"/>
          <p14:tracePt t="6488" x="1698625" y="1325563"/>
          <p14:tracePt t="6496" x="1801813" y="1368425"/>
          <p14:tracePt t="6504" x="1903413" y="1401763"/>
          <p14:tracePt t="6513" x="2005013" y="1436688"/>
          <p14:tracePt t="6520" x="2098675" y="1477963"/>
          <p14:tracePt t="6529" x="2182813" y="1512888"/>
          <p14:tracePt t="6536" x="2276475" y="1563688"/>
          <p14:tracePt t="6545" x="2352675" y="1606550"/>
          <p14:tracePt t="6552" x="2430463" y="1649413"/>
          <p14:tracePt t="6562" x="2497138" y="1700213"/>
          <p14:tracePt t="6568" x="2557463" y="1741488"/>
          <p14:tracePt t="6578" x="2608263" y="1784350"/>
          <p14:tracePt t="6584" x="2659063" y="1835150"/>
          <p14:tracePt t="6592" x="2676525" y="1852613"/>
          <p14:tracePt t="6600" x="2701925" y="1885950"/>
          <p14:tracePt t="6608" x="2719388" y="1938338"/>
          <p14:tracePt t="6616" x="2752725" y="1989138"/>
          <p14:tracePt t="6624" x="2760663" y="1997075"/>
          <p14:tracePt t="6632" x="2778125" y="2055813"/>
          <p14:tracePt t="6640" x="2795588" y="2116138"/>
          <p14:tracePt t="6648" x="2803525" y="2149475"/>
          <p14:tracePt t="6658" x="2828925" y="2227263"/>
          <p14:tracePt t="6666" x="2838450" y="2260600"/>
          <p14:tracePt t="6674" x="2854325" y="2336800"/>
          <p14:tracePt t="6682" x="2854325" y="2405063"/>
          <p14:tracePt t="6690" x="2863850" y="2430463"/>
          <p14:tracePt t="6698" x="2863850" y="2489200"/>
          <p14:tracePt t="6706" x="2863850" y="2524125"/>
          <p14:tracePt t="6714" x="2863850" y="2592388"/>
          <p14:tracePt t="6722" x="2863850" y="2617788"/>
          <p14:tracePt t="6730" x="2863850" y="2686050"/>
          <p14:tracePt t="6738" x="2863850" y="2719388"/>
          <p14:tracePt t="6746" x="2863850" y="2752725"/>
          <p14:tracePt t="6754" x="2863850" y="2830513"/>
          <p14:tracePt t="6762" x="2863850" y="2846388"/>
          <p14:tracePt t="6770" x="2863850" y="2922588"/>
          <p14:tracePt t="6778" x="2863850" y="2949575"/>
          <p14:tracePt t="6787" x="2863850" y="2982913"/>
          <p14:tracePt t="6795" x="2846388" y="3033713"/>
          <p14:tracePt t="6802" x="2846388" y="3059113"/>
          <p14:tracePt t="6811" x="2838450" y="3084513"/>
          <p14:tracePt t="6819" x="2828925" y="3135313"/>
          <p14:tracePt t="6828" x="2828925" y="3152775"/>
          <p14:tracePt t="6834" x="2820988" y="3178175"/>
          <p14:tracePt t="6845" x="2820988" y="3195638"/>
          <p14:tracePt t="6850" x="2811463" y="3211513"/>
          <p14:tracePt t="6858" x="2811463" y="3221038"/>
          <p14:tracePt t="6875" x="2803525" y="3238500"/>
          <p14:tracePt t="6882" x="2803525" y="3246438"/>
          <p14:tracePt t="7053" x="2795588" y="3246438"/>
          <p14:tracePt t="7061" x="2786063" y="3246438"/>
          <p14:tracePt t="7068" x="2770188" y="3254375"/>
          <p14:tracePt t="7077" x="2760663" y="3254375"/>
          <p14:tracePt t="7084" x="2744788" y="3271838"/>
          <p14:tracePt t="7093" x="2719388" y="3279775"/>
          <p14:tracePt t="7100" x="2693988" y="3305175"/>
          <p14:tracePt t="7108" x="2676525" y="3314700"/>
          <p14:tracePt t="7116" x="2651125" y="3340100"/>
          <p14:tracePt t="7124" x="2633663" y="3373438"/>
          <p14:tracePt t="7132" x="2625725" y="3398838"/>
          <p14:tracePt t="7140" x="2608263" y="3433763"/>
          <p14:tracePt t="7148" x="2600325" y="3467100"/>
          <p14:tracePt t="7156" x="2590800" y="3502025"/>
          <p14:tracePt t="7164" x="2582863" y="3517900"/>
          <p14:tracePt t="7172" x="2582863" y="3535363"/>
          <p14:tracePt t="7180" x="2582863" y="3552825"/>
          <p14:tracePt t="7188" x="2582863" y="3568700"/>
          <p14:tracePt t="7205" x="2582863" y="3578225"/>
          <p14:tracePt t="7221" x="2582863" y="3586163"/>
          <p14:tracePt t="7259" x="2590800" y="3586163"/>
          <p14:tracePt t="7283" x="2590800" y="3578225"/>
          <p14:tracePt t="7298" x="2590800" y="3568700"/>
          <p14:tracePt t="7306" x="2600325" y="3560763"/>
          <p14:tracePt t="7314" x="2600325" y="3552825"/>
          <p14:tracePt t="7637" x="2608263" y="3552825"/>
          <p14:tracePt t="7652" x="2608263" y="3543300"/>
          <p14:tracePt t="7660" x="2616200" y="3543300"/>
          <p14:tracePt t="7676" x="2616200" y="3535363"/>
          <p14:tracePt t="7746" x="2616200" y="3527425"/>
          <p14:tracePt t="7752" x="2616200" y="3517900"/>
          <p14:tracePt t="7760" x="2616200" y="3509963"/>
          <p14:tracePt t="7778" x="2616200" y="3492500"/>
          <p14:tracePt t="7794" x="2616200" y="3475038"/>
          <p14:tracePt t="7802" x="2616200" y="3459163"/>
          <p14:tracePt t="7810" x="2616200" y="3449638"/>
          <p14:tracePt t="7818" x="2616200" y="3433763"/>
          <p14:tracePt t="7826" x="2616200" y="3424238"/>
          <p14:tracePt t="7834" x="2616200" y="3398838"/>
          <p14:tracePt t="7843" x="2616200" y="3373438"/>
          <p14:tracePt t="7850" x="2616200" y="3355975"/>
          <p14:tracePt t="7860" x="2616200" y="3340100"/>
          <p14:tracePt t="7866" x="2608263" y="3305175"/>
          <p14:tracePt t="7877" x="2590800" y="3279775"/>
          <p14:tracePt t="7882" x="2582863" y="3263900"/>
          <p14:tracePt t="7891" x="2565400" y="3254375"/>
          <p14:tracePt t="7898" x="2557463" y="3238500"/>
          <p14:tracePt t="7906" x="2549525" y="3221038"/>
          <p14:tracePt t="7914" x="2532063" y="3203575"/>
          <p14:tracePt t="7922" x="2514600" y="3203575"/>
          <p14:tracePt t="7930" x="2489200" y="3186113"/>
          <p14:tracePt t="7943" x="2463800" y="3160713"/>
          <p14:tracePt t="7946" x="2455863" y="3160713"/>
          <p14:tracePt t="7954" x="2420938" y="3144838"/>
          <p14:tracePt t="7962" x="2387600" y="3127375"/>
          <p14:tracePt t="7970" x="2362200" y="3119438"/>
          <p14:tracePt t="7978" x="2319338" y="3109913"/>
          <p14:tracePt t="7988" x="2301875" y="3109913"/>
          <p14:tracePt t="7994" x="2260600" y="3109913"/>
          <p14:tracePt t="8002" x="2251075" y="3101975"/>
          <p14:tracePt t="8010" x="2225675" y="3101975"/>
          <p14:tracePt t="8018" x="2208213" y="3101975"/>
          <p14:tracePt t="8035" x="2200275" y="3101975"/>
          <p14:tracePt t="8043" x="2182813" y="3101975"/>
          <p14:tracePt t="8052" x="2174875" y="3119438"/>
          <p14:tracePt t="8060" x="2166938" y="3127375"/>
          <p14:tracePt t="8066" x="2157413" y="3144838"/>
          <p14:tracePt t="8076" x="2141538" y="3160713"/>
          <p14:tracePt t="8084" x="2132013" y="3160713"/>
          <p14:tracePt t="8093" x="2132013" y="3170238"/>
          <p14:tracePt t="8100" x="2132013" y="3178175"/>
          <p14:tracePt t="8117" x="2124075" y="3186113"/>
          <p14:tracePt t="8126" x="2124075" y="3195638"/>
          <p14:tracePt t="8132" x="2124075" y="3203575"/>
          <p14:tracePt t="8143" x="2116138" y="3211513"/>
          <p14:tracePt t="8148" x="2116138" y="3221038"/>
          <p14:tracePt t="8156" x="2106613" y="3228975"/>
          <p14:tracePt t="8164" x="2106613" y="3238500"/>
          <p14:tracePt t="8172" x="2106613" y="3246438"/>
          <p14:tracePt t="8180" x="2106613" y="3263900"/>
          <p14:tracePt t="8188" x="2106613" y="3271838"/>
          <p14:tracePt t="8196" x="2106613" y="3279775"/>
          <p14:tracePt t="8204" x="2106613" y="3289300"/>
          <p14:tracePt t="8212" x="2106613" y="3314700"/>
          <p14:tracePt t="8220" x="2106613" y="3340100"/>
          <p14:tracePt t="8228" x="2106613" y="3355975"/>
          <p14:tracePt t="8236" x="2106613" y="3382963"/>
          <p14:tracePt t="8244" x="2116138" y="3390900"/>
          <p14:tracePt t="8252" x="2124075" y="3416300"/>
          <p14:tracePt t="8260" x="2132013" y="3424238"/>
          <p14:tracePt t="8268" x="2141538" y="3441700"/>
          <p14:tracePt t="8276" x="2141538" y="3449638"/>
          <p14:tracePt t="8284" x="2149475" y="3467100"/>
          <p14:tracePt t="8293" x="2157413" y="3475038"/>
          <p14:tracePt t="8300" x="2166938" y="3484563"/>
          <p14:tracePt t="8309" x="2174875" y="3492500"/>
          <p14:tracePt t="8316" x="2182813" y="3502025"/>
          <p14:tracePt t="8326" x="2192338" y="3517900"/>
          <p14:tracePt t="8332" x="2200275" y="3517900"/>
          <p14:tracePt t="8343" x="2217738" y="3527425"/>
          <p14:tracePt t="8348" x="2225675" y="3535363"/>
          <p14:tracePt t="8359" x="2243138" y="3543300"/>
          <p14:tracePt t="8366" x="2251075" y="3543300"/>
          <p14:tracePt t="8375" x="2260600" y="3552825"/>
          <p14:tracePt t="8382" x="2268538" y="3552825"/>
          <p14:tracePt t="8392" x="2276475" y="3552825"/>
          <p14:tracePt t="8407" x="2301875" y="3552825"/>
          <p14:tracePt t="8415" x="2319338" y="3552825"/>
          <p14:tracePt t="8430" x="2336800" y="3552825"/>
          <p14:tracePt t="8438" x="2370138" y="3552825"/>
          <p14:tracePt t="8446" x="2379663" y="3552825"/>
          <p14:tracePt t="8454" x="2395538" y="3552825"/>
          <p14:tracePt t="8462" x="2405063" y="3543300"/>
          <p14:tracePt t="8470" x="2413000" y="3535363"/>
          <p14:tracePt t="8478" x="2430463" y="3517900"/>
          <p14:tracePt t="8486" x="2430463" y="3509963"/>
          <p14:tracePt t="8494" x="2438400" y="3502025"/>
          <p14:tracePt t="8502" x="2438400" y="3484563"/>
          <p14:tracePt t="8510" x="2438400" y="3475038"/>
          <p14:tracePt t="8518" x="2446338" y="3459163"/>
          <p14:tracePt t="8526" x="2455863" y="3416300"/>
          <p14:tracePt t="8534" x="2455863" y="3398838"/>
          <p14:tracePt t="8543" x="2455863" y="3382963"/>
          <p14:tracePt t="8550" x="2455863" y="3365500"/>
          <p14:tracePt t="8559" x="2455863" y="3340100"/>
          <p14:tracePt t="8566" x="2455863" y="3330575"/>
          <p14:tracePt t="8575" x="2455863" y="3314700"/>
          <p14:tracePt t="8582" x="2446338" y="3289300"/>
          <p14:tracePt t="8593" x="2430463" y="3279775"/>
          <p14:tracePt t="8598" x="2405063" y="3238500"/>
          <p14:tracePt t="8608" x="2387600" y="3228975"/>
          <p14:tracePt t="8614" x="2362200" y="3221038"/>
          <p14:tracePt t="8622" x="2362200" y="3211513"/>
          <p14:tracePt t="8632" x="2344738" y="3203575"/>
          <p14:tracePt t="8638" x="2336800" y="3203575"/>
          <p14:tracePt t="8712" x="2327275" y="3203575"/>
          <p14:tracePt t="8737" x="2319338" y="3203575"/>
          <p14:tracePt t="8839" x="2311400" y="3203575"/>
          <p14:tracePt t="8844" x="2311400" y="3211513"/>
          <p14:tracePt t="8860" x="2311400" y="3221038"/>
          <p14:tracePt t="8868" x="2301875" y="3221038"/>
          <p14:tracePt t="8876" x="2293938" y="3228975"/>
          <p14:tracePt t="8894" x="2286000" y="3238500"/>
          <p14:tracePt t="8900" x="2268538" y="3254375"/>
          <p14:tracePt t="8909" x="2243138" y="3263900"/>
          <p14:tracePt t="8918" x="2243138" y="3271838"/>
          <p14:tracePt t="8941" x="2192338" y="3297238"/>
          <p14:tracePt t="8943" x="2192338" y="3305175"/>
          <p14:tracePt t="8950" x="2174875" y="3314700"/>
          <p14:tracePt t="8966" x="2157413" y="3322638"/>
          <p14:tracePt t="8975" x="2157413" y="3330575"/>
          <p14:tracePt t="8982" x="2157413" y="3340100"/>
          <p14:tracePt t="8991" x="2141538" y="3340100"/>
          <p14:tracePt t="8998" x="2141538" y="3348038"/>
          <p14:tracePt t="9007" x="2132013" y="3365500"/>
          <p14:tracePt t="9023" x="2124075" y="3390900"/>
          <p14:tracePt t="9030" x="2124075" y="3398838"/>
          <p14:tracePt t="9038" x="2116138" y="3408363"/>
          <p14:tracePt t="9046" x="2106613" y="3441700"/>
          <p14:tracePt t="9058" x="2106613" y="3459163"/>
          <p14:tracePt t="9062" x="2106613" y="3492500"/>
          <p14:tracePt t="9070" x="2098675" y="3509963"/>
          <p14:tracePt t="9078" x="2098675" y="3527425"/>
          <p14:tracePt t="9086" x="2098675" y="3543300"/>
          <p14:tracePt t="9094" x="2098675" y="3560763"/>
          <p14:tracePt t="9102" x="2098675" y="3568700"/>
          <p14:tracePt t="9118" x="2098675" y="3578225"/>
          <p14:tracePt t="9126" x="2098675" y="3586163"/>
          <p14:tracePt t="9134" x="2098675" y="3594100"/>
          <p14:tracePt t="9150" x="2106613" y="3594100"/>
          <p14:tracePt t="9158" x="2106613" y="3603625"/>
          <p14:tracePt t="9166" x="2106613" y="3611563"/>
          <p14:tracePt t="9176" x="2116138" y="3611563"/>
          <p14:tracePt t="9184" x="2124075" y="3619500"/>
          <p14:tracePt t="9192" x="2124075" y="3629025"/>
          <p14:tracePt t="9200" x="2141538" y="3636963"/>
          <p14:tracePt t="9208" x="2157413" y="3646488"/>
          <p14:tracePt t="9216" x="2166938" y="3646488"/>
          <p14:tracePt t="9224" x="2182813" y="3646488"/>
          <p14:tracePt t="9232" x="2200275" y="3646488"/>
          <p14:tracePt t="9242" x="2217738" y="3646488"/>
          <p14:tracePt t="9248" x="2235200" y="3646488"/>
          <p14:tracePt t="9258" x="2243138" y="3646488"/>
          <p14:tracePt t="9264" x="2251075" y="3646488"/>
          <p14:tracePt t="9274" x="2268538" y="3646488"/>
          <p14:tracePt t="9280" x="2293938" y="3646488"/>
          <p14:tracePt t="9288" x="2301875" y="3646488"/>
          <p14:tracePt t="9296" x="2352675" y="3611563"/>
          <p14:tracePt t="9304" x="2362200" y="3611563"/>
          <p14:tracePt t="9312" x="2379663" y="3603625"/>
          <p14:tracePt t="9320" x="2387600" y="3586163"/>
          <p14:tracePt t="9328" x="2405063" y="3578225"/>
          <p14:tracePt t="9336" x="2405063" y="3560763"/>
          <p14:tracePt t="9344" x="2413000" y="3560763"/>
          <p14:tracePt t="9352" x="2420938" y="3552825"/>
          <p14:tracePt t="9360" x="2430463" y="3535363"/>
          <p14:tracePt t="9376" x="2430463" y="3527425"/>
          <p14:tracePt t="9384" x="2430463" y="3517900"/>
          <p14:tracePt t="9392" x="2438400" y="3517900"/>
          <p14:tracePt t="9400" x="2438400" y="3509963"/>
          <p14:tracePt t="9408" x="2438400" y="3502025"/>
          <p14:tracePt t="9416" x="2438400" y="3492500"/>
          <p14:tracePt t="9426" x="2438400" y="3484563"/>
          <p14:tracePt t="9432" x="2438400" y="3475038"/>
          <p14:tracePt t="9442" x="2438400" y="3467100"/>
          <p14:tracePt t="9448" x="2438400" y="3459163"/>
          <p14:tracePt t="9457" x="2438400" y="3449638"/>
          <p14:tracePt t="9474" x="2438400" y="3441700"/>
          <p14:tracePt t="9490" x="2438400" y="3433763"/>
          <p14:tracePt t="9507" x="2438400" y="3424238"/>
          <p14:tracePt t="9530" x="2438400" y="3416300"/>
          <p14:tracePt t="9540" x="2438400" y="3408363"/>
          <p14:tracePt t="9554" x="2438400" y="3390900"/>
          <p14:tracePt t="9562" x="2438400" y="3382963"/>
          <p14:tracePt t="9570" x="2430463" y="3373438"/>
          <p14:tracePt t="9578" x="2420938" y="3365500"/>
          <p14:tracePt t="9586" x="2420938" y="3355975"/>
          <p14:tracePt t="9594" x="2413000" y="3348038"/>
          <p14:tracePt t="9602" x="2413000" y="3340100"/>
          <p14:tracePt t="9610" x="2413000" y="3330575"/>
          <p14:tracePt t="9618" x="2405063" y="3314700"/>
          <p14:tracePt t="9626" x="2395538" y="3305175"/>
          <p14:tracePt t="9634" x="2387600" y="3297238"/>
          <p14:tracePt t="9642" x="2387600" y="3289300"/>
          <p14:tracePt t="9650" x="2379663" y="3271838"/>
          <p14:tracePt t="9658" x="2379663" y="3263900"/>
          <p14:tracePt t="9666" x="2370138" y="3263900"/>
          <p14:tracePt t="9675" x="2362200" y="3246438"/>
          <p14:tracePt t="9691" x="2362200" y="3238500"/>
          <p14:tracePt t="9698" x="2352675" y="3228975"/>
          <p14:tracePt t="9707" x="2344738" y="3221038"/>
          <p14:tracePt t="9714" x="2336800" y="3221038"/>
          <p14:tracePt t="9730" x="2336800" y="3211513"/>
          <p14:tracePt t="9765" x="2336800" y="3203575"/>
          <p14:tracePt t="9780" x="2327275" y="3203575"/>
          <p14:tracePt t="9796" x="2319338" y="3195638"/>
          <p14:tracePt t="9812" x="2311400" y="3186113"/>
          <p14:tracePt t="9820" x="2301875" y="3186113"/>
          <p14:tracePt t="9828" x="2301875" y="3178175"/>
          <p14:tracePt t="9836" x="2293938" y="3178175"/>
          <p14:tracePt t="9860" x="2286000" y="3178175"/>
          <p14:tracePt t="9868" x="2276475" y="3178175"/>
          <p14:tracePt t="9885" x="2260600" y="3178175"/>
          <p14:tracePt t="9892" x="2235200" y="3170238"/>
          <p14:tracePt t="9900" x="2217738" y="3170238"/>
          <p14:tracePt t="9908" x="2182813" y="3170238"/>
          <p14:tracePt t="9916" x="2157413" y="3170238"/>
          <p14:tracePt t="9932" x="2132013" y="3170238"/>
          <p14:tracePt t="9941" x="2116138" y="3170238"/>
          <p14:tracePt t="9948" x="2106613" y="3170238"/>
          <p14:tracePt t="9956" x="2098675" y="3170238"/>
          <p14:tracePt t="9965" x="2090738" y="3178175"/>
          <p14:tracePt t="9973" x="2065338" y="3186113"/>
          <p14:tracePt t="9992" x="2038350" y="3203575"/>
          <p14:tracePt t="9996" x="2022475" y="3228975"/>
          <p14:tracePt t="10007" x="2005013" y="3246438"/>
          <p14:tracePt t="10012" x="1987550" y="3271838"/>
          <p14:tracePt t="10023" x="1971675" y="3289300"/>
          <p14:tracePt t="10030" x="1954213" y="3322638"/>
          <p14:tracePt t="10039" x="1946275" y="3330575"/>
          <p14:tracePt t="10046" x="1928813" y="3382963"/>
          <p14:tracePt t="10056" x="1920875" y="3390900"/>
          <p14:tracePt t="10062" x="1903413" y="3424238"/>
          <p14:tracePt t="10070" x="1903413" y="3441700"/>
          <p14:tracePt t="10079" x="1885950" y="3475038"/>
          <p14:tracePt t="10086" x="1885950" y="3484563"/>
          <p14:tracePt t="10094" x="1878013" y="3535363"/>
          <p14:tracePt t="10102" x="1878013" y="3543300"/>
          <p14:tracePt t="10110" x="1878013" y="3560763"/>
          <p14:tracePt t="10119" x="1878013" y="3603625"/>
          <p14:tracePt t="10126" x="1878013" y="3611563"/>
          <p14:tracePt t="10134" x="1878013" y="3636963"/>
          <p14:tracePt t="10142" x="1878013" y="3654425"/>
          <p14:tracePt t="10150" x="1878013" y="3662363"/>
          <p14:tracePt t="10158" x="1885950" y="3671888"/>
          <p14:tracePt t="10166" x="1903413" y="3705225"/>
          <p14:tracePt t="10182" x="1911350" y="3722688"/>
          <p14:tracePt t="10190" x="1928813" y="3748088"/>
          <p14:tracePt t="10198" x="1936750" y="3756025"/>
          <p14:tracePt t="10206" x="1954213" y="3773488"/>
          <p14:tracePt t="10214" x="1954213" y="3781425"/>
          <p14:tracePt t="10222" x="1971675" y="3790950"/>
          <p14:tracePt t="10230" x="1979613" y="3798888"/>
          <p14:tracePt t="10240" x="1987550" y="3798888"/>
          <p14:tracePt t="10246" x="1987550" y="3806825"/>
          <p14:tracePt t="10256" x="1997075" y="3806825"/>
          <p14:tracePt t="10262" x="2005013" y="3806825"/>
          <p14:tracePt t="10270" x="2012950" y="3806825"/>
          <p14:tracePt t="10278" x="2022475" y="3806825"/>
          <p14:tracePt t="10286" x="2030413" y="3806825"/>
          <p14:tracePt t="10294" x="2055813" y="3806825"/>
          <p14:tracePt t="10302" x="2065338" y="3806825"/>
          <p14:tracePt t="10310" x="2073275" y="3806825"/>
          <p14:tracePt t="10320" x="2090738" y="3806825"/>
          <p14:tracePt t="10328" x="2098675" y="3806825"/>
          <p14:tracePt t="10336" x="2116138" y="3798888"/>
          <p14:tracePt t="10344" x="2124075" y="3790950"/>
          <p14:tracePt t="10352" x="2132013" y="3790950"/>
          <p14:tracePt t="10360" x="2166938" y="3773488"/>
          <p14:tracePt t="10368" x="2182813" y="3773488"/>
          <p14:tracePt t="10376" x="2200275" y="3763963"/>
          <p14:tracePt t="10384" x="2208213" y="3756025"/>
          <p14:tracePt t="10392" x="2225675" y="3748088"/>
          <p14:tracePt t="10400" x="2243138" y="3738563"/>
          <p14:tracePt t="10408" x="2260600" y="3730625"/>
          <p14:tracePt t="10424" x="2276475" y="3722688"/>
          <p14:tracePt t="10432" x="2286000" y="3722688"/>
          <p14:tracePt t="10440" x="2286000" y="3713163"/>
          <p14:tracePt t="10448" x="2293938" y="3705225"/>
          <p14:tracePt t="10464" x="2301875" y="3697288"/>
          <p14:tracePt t="10473" x="2301875" y="3687763"/>
          <p14:tracePt t="10480" x="2301875" y="3679825"/>
          <p14:tracePt t="10489" x="2301875" y="3662363"/>
          <p14:tracePt t="10496" x="2311400" y="3646488"/>
          <p14:tracePt t="10506" x="2311400" y="3636963"/>
          <p14:tracePt t="10513" x="2311400" y="3611563"/>
          <p14:tracePt t="10522" x="2319338" y="3586163"/>
          <p14:tracePt t="10528" x="2319338" y="3568700"/>
          <p14:tracePt t="10536" x="2319338" y="3543300"/>
          <p14:tracePt t="10544" x="2319338" y="3517900"/>
          <p14:tracePt t="10552" x="2319338" y="3502025"/>
          <p14:tracePt t="10560" x="2319338" y="3475038"/>
          <p14:tracePt t="10568" x="2311400" y="3449638"/>
          <p14:tracePt t="10576" x="2301875" y="3424238"/>
          <p14:tracePt t="10584" x="2301875" y="3416300"/>
          <p14:tracePt t="10594" x="2301875" y="3398838"/>
          <p14:tracePt t="10602" x="2293938" y="3382963"/>
          <p14:tracePt t="10608" x="2286000" y="3382963"/>
          <p14:tracePt t="10618" x="2286000" y="3373438"/>
          <p14:tracePt t="10626" x="2276475" y="3355975"/>
          <p14:tracePt t="10642" x="2260600" y="3340100"/>
          <p14:tracePt t="10650" x="2251075" y="3330575"/>
          <p14:tracePt t="10658" x="2243138" y="3314700"/>
          <p14:tracePt t="10666" x="2235200" y="3305175"/>
          <p14:tracePt t="10674" x="2225675" y="3297238"/>
          <p14:tracePt t="10682" x="2217738" y="3289300"/>
          <p14:tracePt t="10698" x="2208213" y="3279775"/>
          <p14:tracePt t="10714" x="2200275" y="3279775"/>
          <p14:tracePt t="10723" x="2192338" y="3271838"/>
          <p14:tracePt t="10730" x="2182813" y="3263900"/>
          <p14:tracePt t="10739" x="2174875" y="3263900"/>
          <p14:tracePt t="10746" x="2166938" y="3254375"/>
          <p14:tracePt t="10755" x="2157413" y="3254375"/>
          <p14:tracePt t="10762" x="2149475" y="3254375"/>
          <p14:tracePt t="10772" x="2141538" y="3254375"/>
          <p14:tracePt t="10778" x="2124075" y="3246438"/>
          <p14:tracePt t="10786" x="2116138" y="3246438"/>
          <p14:tracePt t="10794" x="2106613" y="3246438"/>
          <p14:tracePt t="10802" x="2098675" y="3246438"/>
          <p14:tracePt t="10810" x="2081213" y="3246438"/>
          <p14:tracePt t="10818" x="2073275" y="3246438"/>
          <p14:tracePt t="10826" x="2065338" y="3246438"/>
          <p14:tracePt t="10834" x="2012950" y="3246438"/>
          <p14:tracePt t="10842" x="1997075" y="3254375"/>
          <p14:tracePt t="10850" x="1971675" y="3263900"/>
          <p14:tracePt t="10860" x="1946275" y="3279775"/>
          <p14:tracePt t="10866" x="1928813" y="3289300"/>
          <p14:tracePt t="10876" x="1920875" y="3297238"/>
          <p14:tracePt t="10884" x="1903413" y="3305175"/>
          <p14:tracePt t="10892" x="1893888" y="3305175"/>
          <p14:tracePt t="10900" x="1893888" y="3314700"/>
          <p14:tracePt t="10908" x="1885950" y="3322638"/>
          <p14:tracePt t="10916" x="1878013" y="3330575"/>
          <p14:tracePt t="10924" x="1868488" y="3340100"/>
          <p14:tracePt t="10943" x="1868488" y="3355975"/>
          <p14:tracePt t="10948" x="1860550" y="3365500"/>
          <p14:tracePt t="10957" x="1860550" y="3382963"/>
          <p14:tracePt t="10964" x="1852613" y="3390900"/>
          <p14:tracePt t="10973" x="1852613" y="3408363"/>
          <p14:tracePt t="10980" x="1843088" y="3424238"/>
          <p14:tracePt t="10989" x="1843088" y="3433763"/>
          <p14:tracePt t="10997" x="1843088" y="3459163"/>
          <p14:tracePt t="11007" x="1835150" y="3475038"/>
          <p14:tracePt t="11012" x="1835150" y="3484563"/>
          <p14:tracePt t="11023" x="1835150" y="3502025"/>
          <p14:tracePt t="11028" x="1835150" y="3509963"/>
          <p14:tracePt t="11038" x="1835150" y="3535363"/>
          <p14:tracePt t="11044" x="1835150" y="3543300"/>
          <p14:tracePt t="11052" x="1835150" y="3552825"/>
          <p14:tracePt t="11060" x="1835150" y="3560763"/>
          <p14:tracePt t="11068" x="1835150" y="3568700"/>
          <p14:tracePt t="11076" x="1843088" y="3586163"/>
          <p14:tracePt t="11084" x="1843088" y="3603625"/>
          <p14:tracePt t="11092" x="1852613" y="3611563"/>
          <p14:tracePt t="11100" x="1852613" y="3619500"/>
          <p14:tracePt t="11108" x="1860550" y="3636963"/>
          <p14:tracePt t="11116" x="1868488" y="3636963"/>
          <p14:tracePt t="11124" x="1878013" y="3646488"/>
          <p14:tracePt t="11132" x="1878013" y="3654425"/>
          <p14:tracePt t="11140" x="1885950" y="3662363"/>
          <p14:tracePt t="11148" x="1903413" y="3671888"/>
          <p14:tracePt t="11156" x="1911350" y="3679825"/>
          <p14:tracePt t="11164" x="1911350" y="3687763"/>
          <p14:tracePt t="11174" x="1920875" y="3687763"/>
          <p14:tracePt t="11182" x="1936750" y="3697288"/>
          <p14:tracePt t="11190" x="1936750" y="3705225"/>
          <p14:tracePt t="11198" x="1946275" y="3705225"/>
          <p14:tracePt t="11206" x="1962150" y="3713163"/>
          <p14:tracePt t="11222" x="1987550" y="3722688"/>
          <p14:tracePt t="11230" x="2005013" y="3730625"/>
          <p14:tracePt t="11246" x="2030413" y="3738563"/>
          <p14:tracePt t="11262" x="2055813" y="3748088"/>
          <p14:tracePt t="11271" x="2065338" y="3748088"/>
          <p14:tracePt t="11278" x="2073275" y="3756025"/>
          <p14:tracePt t="11287" x="2081213" y="3756025"/>
          <p14:tracePt t="11294" x="2090738" y="3756025"/>
          <p14:tracePt t="11318" x="2098675" y="3756025"/>
          <p14:tracePt t="11326" x="2098675" y="3763963"/>
          <p14:tracePt t="11342" x="2106613" y="3763963"/>
          <p14:tracePt t="11695" x="2106613" y="3773488"/>
          <p14:tracePt t="11709" x="2116138" y="3773488"/>
          <p14:tracePt t="11719" x="2124075" y="3773488"/>
          <p14:tracePt t="11735" x="2132013" y="3781425"/>
          <p14:tracePt t="11740" x="2141538" y="3781425"/>
          <p14:tracePt t="11751" x="2149475" y="3781425"/>
          <p14:tracePt t="11767" x="2157413" y="3790950"/>
          <p14:tracePt t="11774" x="2174875" y="3790950"/>
          <p14:tracePt t="11791" x="2182813" y="3798888"/>
          <p14:tracePt t="11798" x="2192338" y="3798888"/>
          <p14:tracePt t="11815" x="2208213" y="3798888"/>
          <p14:tracePt t="11822" x="2217738" y="3798888"/>
          <p14:tracePt t="11830" x="2225675" y="3798888"/>
          <p14:tracePt t="11838" x="2235200" y="3798888"/>
          <p14:tracePt t="11846" x="2251075" y="3798888"/>
          <p14:tracePt t="11855" x="2260600" y="3798888"/>
          <p14:tracePt t="11862" x="2268538" y="3798888"/>
          <p14:tracePt t="11871" x="2276475" y="3798888"/>
          <p14:tracePt t="11878" x="2286000" y="3798888"/>
          <p14:tracePt t="11887" x="2293938" y="3798888"/>
          <p14:tracePt t="11894" x="2301875" y="3798888"/>
          <p14:tracePt t="11903" x="2311400" y="3798888"/>
          <p14:tracePt t="11910" x="2319338" y="3798888"/>
          <p14:tracePt t="11920" x="2327275" y="3798888"/>
          <p14:tracePt t="11939" x="2344738" y="3798888"/>
          <p14:tracePt t="11942" x="2352675" y="3798888"/>
          <p14:tracePt t="11950" x="2370138" y="3798888"/>
          <p14:tracePt t="11967" x="2379663" y="3798888"/>
          <p14:tracePt t="11974" x="2387600" y="3798888"/>
          <p14:tracePt t="11982" x="2395538" y="3798888"/>
          <p14:tracePt t="11990" x="2405063" y="3798888"/>
          <p14:tracePt t="12000" x="2420938" y="3798888"/>
          <p14:tracePt t="12008" x="2446338" y="3790950"/>
          <p14:tracePt t="12014" x="2455863" y="3790950"/>
          <p14:tracePt t="12024" x="2471738" y="3781425"/>
          <p14:tracePt t="12030" x="2497138" y="3781425"/>
          <p14:tracePt t="12040" x="2514600" y="3773488"/>
          <p14:tracePt t="12048" x="2532063" y="3763963"/>
          <p14:tracePt t="12056" x="2549525" y="3763963"/>
          <p14:tracePt t="12064" x="2574925" y="3756025"/>
          <p14:tracePt t="12080" x="2590800" y="3748088"/>
          <p14:tracePt t="12088" x="2600325" y="3748088"/>
          <p14:tracePt t="12096" x="2608263" y="3738563"/>
          <p14:tracePt t="12105" x="2608263" y="3730625"/>
          <p14:tracePt t="12113" x="2625725" y="3730625"/>
          <p14:tracePt t="12128" x="2633663" y="3730625"/>
          <p14:tracePt t="12145" x="2641600" y="3722688"/>
          <p14:tracePt t="12154" x="2651125" y="3722688"/>
          <p14:tracePt t="12171" x="2651125" y="3713163"/>
          <p14:tracePt t="12192" x="2659063" y="3705225"/>
          <p14:tracePt t="12210" x="2668588" y="3687763"/>
          <p14:tracePt t="12216" x="2676525" y="3671888"/>
          <p14:tracePt t="12224" x="2676525" y="3662363"/>
          <p14:tracePt t="12233" x="2676525" y="3646488"/>
          <p14:tracePt t="12240" x="2693988" y="3611563"/>
          <p14:tracePt t="12248" x="2701925" y="3594100"/>
          <p14:tracePt t="12256" x="2701925" y="3578225"/>
          <p14:tracePt t="12264" x="2709863" y="3560763"/>
          <p14:tracePt t="12272" x="2709863" y="3527425"/>
          <p14:tracePt t="12280" x="2719388" y="3517900"/>
          <p14:tracePt t="12288" x="2719388" y="3502025"/>
          <p14:tracePt t="12299" x="2719388" y="3484563"/>
          <p14:tracePt t="12306" x="2719388" y="3467100"/>
          <p14:tracePt t="12312" x="2719388" y="3408363"/>
          <p14:tracePt t="12322" x="2719388" y="3390900"/>
          <p14:tracePt t="12330" x="2719388" y="3365500"/>
          <p14:tracePt t="12338" x="2719388" y="3330575"/>
          <p14:tracePt t="12346" x="2709863" y="3314700"/>
          <p14:tracePt t="12354" x="2693988" y="3289300"/>
          <p14:tracePt t="12362" x="2684463" y="3263900"/>
          <p14:tracePt t="12370" x="2659063" y="3228975"/>
          <p14:tracePt t="12378" x="2659063" y="3211513"/>
          <p14:tracePt t="12387" x="2651125" y="3203575"/>
          <p14:tracePt t="12404" x="2651125" y="3195638"/>
          <p14:tracePt t="12411" x="2641600" y="3195638"/>
          <p14:tracePt t="12435" x="2633663" y="3186113"/>
          <p14:tracePt t="12442" x="2625725" y="3186113"/>
          <p14:tracePt t="12458" x="2616200" y="3186113"/>
          <p14:tracePt t="12466" x="2600325" y="3170238"/>
          <p14:tracePt t="12474" x="2590800" y="3170238"/>
          <p14:tracePt t="12482" x="2557463" y="3160713"/>
          <p14:tracePt t="12490" x="2540000" y="3152775"/>
          <p14:tracePt t="12506" x="2506663" y="3152775"/>
          <p14:tracePt t="12514" x="2497138" y="3144838"/>
          <p14:tracePt t="12522" x="2463800" y="3144838"/>
          <p14:tracePt t="12530" x="2438400" y="3144838"/>
          <p14:tracePt t="12538" x="2405063" y="3144838"/>
          <p14:tracePt t="12546" x="2387600" y="3144838"/>
          <p14:tracePt t="12554" x="2311400" y="3144838"/>
          <p14:tracePt t="12562" x="2268538" y="3144838"/>
          <p14:tracePt t="12570" x="2243138" y="3144838"/>
          <p14:tracePt t="12578" x="2166938" y="3144838"/>
          <p14:tracePt t="12588" x="2141538" y="3144838"/>
          <p14:tracePt t="12596" x="2106613" y="3144838"/>
          <p14:tracePt t="12604" x="2106613" y="3152775"/>
          <p14:tracePt t="12612" x="2081213" y="3160713"/>
          <p14:tracePt t="12620" x="2073275" y="3160713"/>
          <p14:tracePt t="12628" x="2065338" y="3160713"/>
          <p14:tracePt t="12636" x="2038350" y="3170238"/>
          <p14:tracePt t="12644" x="2038350" y="3178175"/>
          <p14:tracePt t="12653" x="2012950" y="3186113"/>
          <p14:tracePt t="12660" x="2005013" y="3195638"/>
          <p14:tracePt t="12669" x="1987550" y="3203575"/>
          <p14:tracePt t="12676" x="1962150" y="3211513"/>
          <p14:tracePt t="12687" x="1954213" y="3211513"/>
          <p14:tracePt t="12692" x="1936750" y="3228975"/>
          <p14:tracePt t="12700" x="1920875" y="3238500"/>
          <p14:tracePt t="12716" x="1903413" y="3246438"/>
          <p14:tracePt t="12724" x="1893888" y="3254375"/>
          <p14:tracePt t="12733" x="1885950" y="3271838"/>
          <p14:tracePt t="12740" x="1878013" y="3279775"/>
          <p14:tracePt t="12748" x="1868488" y="3279775"/>
          <p14:tracePt t="12756" x="1860550" y="3289300"/>
          <p14:tracePt t="12764" x="1860550" y="3305175"/>
          <p14:tracePt t="12772" x="1852613" y="3305175"/>
          <p14:tracePt t="12780" x="1843088" y="3314700"/>
          <p14:tracePt t="12788" x="1835150" y="3322638"/>
          <p14:tracePt t="12796" x="1835150" y="3330575"/>
          <p14:tracePt t="12804" x="1835150" y="3340100"/>
          <p14:tracePt t="12812" x="1835150" y="3348038"/>
          <p14:tracePt t="12820" x="1835150" y="3355975"/>
          <p14:tracePt t="12828" x="1835150" y="3365500"/>
          <p14:tracePt t="12836" x="1835150" y="3373438"/>
          <p14:tracePt t="12844" x="1835150" y="3382963"/>
          <p14:tracePt t="12854" x="1835150" y="3390900"/>
          <p14:tracePt t="12869" x="1835150" y="3398838"/>
          <p14:tracePt t="12876" x="1835150" y="3408363"/>
          <p14:tracePt t="12887" x="1827213" y="3408363"/>
          <p14:tracePt t="12894" x="1827213" y="3416300"/>
          <p14:tracePt t="12903" x="1827213" y="3424238"/>
          <p14:tracePt t="12910" x="1827213" y="3433763"/>
          <p14:tracePt t="12919" x="1827213" y="3441700"/>
          <p14:tracePt t="12926" x="1827213" y="3449638"/>
          <p14:tracePt t="12936" x="1827213" y="3467100"/>
          <p14:tracePt t="12951" x="1827213" y="3484563"/>
          <p14:tracePt t="12958" x="1827213" y="3502025"/>
          <p14:tracePt t="12966" x="1827213" y="3517900"/>
          <p14:tracePt t="12974" x="1835150" y="3535363"/>
          <p14:tracePt t="12982" x="1835150" y="3543300"/>
          <p14:tracePt t="12990" x="1835150" y="3552825"/>
          <p14:tracePt t="12999" x="1835150" y="3568700"/>
          <p14:tracePt t="13006" x="1843088" y="3578225"/>
          <p14:tracePt t="13014" x="1852613" y="3586163"/>
          <p14:tracePt t="13022" x="1852613" y="3603625"/>
          <p14:tracePt t="13031" x="1860550" y="3603625"/>
          <p14:tracePt t="13038" x="1868488" y="3619500"/>
          <p14:tracePt t="13046" x="1868488" y="3629025"/>
          <p14:tracePt t="13054" x="1878013" y="3636963"/>
          <p14:tracePt t="13062" x="1878013" y="3646488"/>
          <p14:tracePt t="13070" x="1885950" y="3654425"/>
          <p14:tracePt t="13087" x="1893888" y="3662363"/>
          <p14:tracePt t="13095" x="1903413" y="3671888"/>
          <p14:tracePt t="13102" x="1911350" y="3671888"/>
          <p14:tracePt t="13112" x="1920875" y="3679825"/>
          <p14:tracePt t="13119" x="1928813" y="3697288"/>
          <p14:tracePt t="13126" x="1946275" y="3705225"/>
          <p14:tracePt t="13136" x="1954213" y="3713163"/>
          <p14:tracePt t="13142" x="1971675" y="3722688"/>
          <p14:tracePt t="13153" x="1979613" y="3722688"/>
          <p14:tracePt t="13160" x="1987550" y="3738563"/>
          <p14:tracePt t="13169" x="2005013" y="3748088"/>
          <p14:tracePt t="13176" x="2012950" y="3748088"/>
          <p14:tracePt t="13185" x="2022475" y="3748088"/>
          <p14:tracePt t="13192" x="2038350" y="3756025"/>
          <p14:tracePt t="13201" x="2055813" y="3763963"/>
          <p14:tracePt t="13208" x="2065338" y="3763963"/>
          <p14:tracePt t="13216" x="2081213" y="3763963"/>
          <p14:tracePt t="13224" x="2106613" y="3773488"/>
          <p14:tracePt t="13232" x="2116138" y="3773488"/>
          <p14:tracePt t="13240" x="2141538" y="3781425"/>
          <p14:tracePt t="13248" x="2157413" y="3781425"/>
          <p14:tracePt t="13256" x="2166938" y="3781425"/>
          <p14:tracePt t="13264" x="2182813" y="3781425"/>
          <p14:tracePt t="13272" x="2200275" y="3781425"/>
          <p14:tracePt t="13288" x="2208213" y="3781425"/>
          <p14:tracePt t="13298" x="2217738" y="3781425"/>
          <p14:tracePt t="13304" x="2225675" y="3781425"/>
          <p14:tracePt t="13312" x="2243138" y="3781425"/>
          <p14:tracePt t="13336" x="2260600" y="3781425"/>
          <p14:tracePt t="13344" x="2276475" y="3781425"/>
          <p14:tracePt t="13352" x="2286000" y="3781425"/>
          <p14:tracePt t="13360" x="2301875" y="3781425"/>
          <p14:tracePt t="13369" x="2311400" y="3781425"/>
          <p14:tracePt t="13376" x="2319338" y="3781425"/>
          <p14:tracePt t="13403" x="2327275" y="3781425"/>
          <p14:tracePt t="13418" x="2336800" y="3781425"/>
          <p14:tracePt t="13510" x="2344738" y="3781425"/>
          <p14:tracePt t="13526" x="2352675" y="3781425"/>
          <p14:tracePt t="13535" x="2362200" y="3781425"/>
          <p14:tracePt t="13542" x="2370138" y="3781425"/>
          <p14:tracePt t="13551" x="2379663" y="3781425"/>
          <p14:tracePt t="13558" x="2387600" y="3781425"/>
          <p14:tracePt t="13584" x="2395538" y="3781425"/>
          <p14:tracePt t="13611" x="2405063" y="3781425"/>
          <p14:tracePt t="13635" x="2420938" y="3781425"/>
          <p14:tracePt t="13651" x="2430463" y="3773488"/>
          <p14:tracePt t="13658" x="2455863" y="3773488"/>
          <p14:tracePt t="13666" x="2455863" y="3763963"/>
          <p14:tracePt t="13674" x="2463800" y="3763963"/>
          <p14:tracePt t="13684" x="2463800" y="3756025"/>
          <p14:tracePt t="13690" x="2481263" y="3748088"/>
          <p14:tracePt t="13709" x="2497138" y="3748088"/>
          <p14:tracePt t="13714" x="2514600" y="3730625"/>
          <p14:tracePt t="13725" x="2524125" y="3722688"/>
          <p14:tracePt t="13735" x="2532063" y="3722688"/>
          <p14:tracePt t="13740" x="2540000" y="3713163"/>
          <p14:tracePt t="13748" x="2549525" y="3705225"/>
          <p14:tracePt t="13756" x="2557463" y="3697288"/>
          <p14:tracePt t="13764" x="2565400" y="3687763"/>
          <p14:tracePt t="13772" x="2574925" y="3687763"/>
          <p14:tracePt t="13780" x="2582863" y="3671888"/>
          <p14:tracePt t="13788" x="2600325" y="3654425"/>
          <p14:tracePt t="13796" x="2608263" y="3646488"/>
          <p14:tracePt t="13812" x="2616200" y="3636963"/>
          <p14:tracePt t="13820" x="2625725" y="3629025"/>
          <p14:tracePt t="13836" x="2633663" y="3619500"/>
          <p14:tracePt t="13844" x="2641600" y="3619500"/>
          <p14:tracePt t="13852" x="2641600" y="3611563"/>
          <p14:tracePt t="13860" x="2651125" y="3603625"/>
          <p14:tracePt t="13876" x="2659063" y="3603625"/>
          <p14:tracePt t="13885" x="2659063" y="3594100"/>
          <p14:tracePt t="13892" x="2668588" y="3594100"/>
          <p14:tracePt t="13902" x="2668588" y="3586163"/>
          <p14:tracePt t="13935" x="2668588" y="3568700"/>
          <p14:tracePt t="13940" x="2676525" y="3568700"/>
          <p14:tracePt t="13965" x="2676525" y="3560763"/>
          <p14:tracePt t="13991" x="2676525" y="3552825"/>
          <p14:tracePt t="14006" x="2676525" y="3543300"/>
          <p14:tracePt t="14022" x="2676525" y="3535363"/>
          <p14:tracePt t="14030" x="2676525" y="3527425"/>
          <p14:tracePt t="14062" x="2676525" y="3517900"/>
          <p14:tracePt t="14078" x="2676525" y="3509963"/>
          <p14:tracePt t="14086" x="2676525" y="3502025"/>
          <p14:tracePt t="14094" x="2676525" y="3492500"/>
          <p14:tracePt t="14102" x="2668588" y="3484563"/>
          <p14:tracePt t="14110" x="2668588" y="3475038"/>
          <p14:tracePt t="14119" x="2651125" y="3467100"/>
          <p14:tracePt t="14126" x="2651125" y="3459163"/>
          <p14:tracePt t="14135" x="2651125" y="3449638"/>
          <p14:tracePt t="14143" x="2641600" y="3441700"/>
          <p14:tracePt t="14151" x="2641600" y="3433763"/>
          <p14:tracePt t="14158" x="2625725" y="3416300"/>
          <p14:tracePt t="14168" x="2616200" y="3398838"/>
          <p14:tracePt t="14174" x="2616200" y="3390900"/>
          <p14:tracePt t="14183" x="2608263" y="3382963"/>
          <p14:tracePt t="14190" x="2600325" y="3373438"/>
          <p14:tracePt t="14200" x="2600325" y="3365500"/>
          <p14:tracePt t="14206" x="2590800" y="3365500"/>
          <p14:tracePt t="14223" x="2582863" y="3355975"/>
          <p14:tracePt t="14230" x="2574925" y="3348038"/>
          <p14:tracePt t="14238" x="2565400" y="3348038"/>
          <p14:tracePt t="14246" x="2565400" y="3340100"/>
          <p14:tracePt t="14254" x="2557463" y="3340100"/>
          <p14:tracePt t="14270" x="2549525" y="3340100"/>
          <p14:tracePt t="14337" x="2549525" y="3330575"/>
          <p14:tracePt t="14345" x="2540000" y="3330575"/>
          <p14:tracePt t="14352" x="2524125" y="3322638"/>
          <p14:tracePt t="14360" x="2514600" y="3314700"/>
          <p14:tracePt t="14368" x="2506663" y="3314700"/>
          <p14:tracePt t="14376" x="2497138" y="3314700"/>
          <p14:tracePt t="14385" x="2489200" y="3314700"/>
          <p14:tracePt t="14401" x="2481263" y="3314700"/>
          <p14:tracePt t="14408" x="2471738" y="3305175"/>
          <p14:tracePt t="14424" x="2463800" y="3305175"/>
          <p14:tracePt t="14434" x="2455863" y="3305175"/>
          <p14:tracePt t="14440" x="2446338" y="3297238"/>
          <p14:tracePt t="14456" x="2438400" y="3297238"/>
          <p14:tracePt t="14464" x="2430463" y="3289300"/>
          <p14:tracePt t="14480" x="2420938" y="3289300"/>
          <p14:tracePt t="14497" x="2413000" y="3289300"/>
          <p14:tracePt t="14504" x="2405063" y="3289300"/>
          <p14:tracePt t="14512" x="2405063" y="3279775"/>
          <p14:tracePt t="14520" x="2395538" y="3279775"/>
          <p14:tracePt t="14528" x="2387600" y="3271838"/>
          <p14:tracePt t="14546" x="2370138" y="3263900"/>
          <p14:tracePt t="14554" x="2362200" y="3254375"/>
          <p14:tracePt t="14570" x="2344738" y="3246438"/>
          <p14:tracePt t="14578" x="2327275" y="3238500"/>
          <p14:tracePt t="14602" x="2319338" y="3238500"/>
          <p14:tracePt t="15029" x="2311400" y="3238500"/>
          <p14:tracePt t="15044" x="2311400" y="3228975"/>
          <p14:tracePt t="15069" x="2301875" y="3228975"/>
          <p14:tracePt t="15085" x="2293938" y="3228975"/>
          <p14:tracePt t="15092" x="2286000" y="3221038"/>
          <p14:tracePt t="15109" x="2276475" y="3221038"/>
          <p14:tracePt t="15124" x="2268538" y="3221038"/>
          <p14:tracePt t="15142" x="2260600" y="3221038"/>
          <p14:tracePt t="15150" x="2251075" y="3221038"/>
          <p14:tracePt t="15158" x="2243138" y="3221038"/>
          <p14:tracePt t="15166" x="2225675" y="3221038"/>
          <p14:tracePt t="15174" x="2208213" y="3221038"/>
          <p14:tracePt t="15183" x="2182813" y="3221038"/>
          <p14:tracePt t="15190" x="2166938" y="3211513"/>
          <p14:tracePt t="15199" x="2141538" y="3211513"/>
          <p14:tracePt t="15206" x="2124075" y="3211513"/>
          <p14:tracePt t="15216" x="2098675" y="3211513"/>
          <p14:tracePt t="15222" x="2081213" y="3211513"/>
          <p14:tracePt t="15232" x="2073275" y="3211513"/>
          <p14:tracePt t="15238" x="2055813" y="3211513"/>
          <p14:tracePt t="15246" x="2047875" y="3211513"/>
          <p14:tracePt t="15254" x="2030413" y="3211513"/>
          <p14:tracePt t="15262" x="2012950" y="3211513"/>
          <p14:tracePt t="15270" x="2005013" y="3211513"/>
          <p14:tracePt t="15278" x="1987550" y="3211513"/>
          <p14:tracePt t="15286" x="1971675" y="3211513"/>
          <p14:tracePt t="15294" x="1962150" y="3211513"/>
          <p14:tracePt t="15302" x="1946275" y="3211513"/>
          <p14:tracePt t="15310" x="1936750" y="3211513"/>
          <p14:tracePt t="15318" x="1911350" y="3221038"/>
          <p14:tracePt t="15326" x="1885950" y="3238500"/>
          <p14:tracePt t="15334" x="1878013" y="3246438"/>
          <p14:tracePt t="15342" x="1852613" y="3263900"/>
          <p14:tracePt t="15350" x="1827213" y="3279775"/>
          <p14:tracePt t="15358" x="1809750" y="3279775"/>
          <p14:tracePt t="15366" x="1784350" y="3297238"/>
          <p14:tracePt t="15375" x="1784350" y="3305175"/>
          <p14:tracePt t="15383" x="1758950" y="3322638"/>
          <p14:tracePt t="15390" x="1749425" y="3322638"/>
          <p14:tracePt t="15401" x="1749425" y="3330575"/>
          <p14:tracePt t="15406" x="1741488" y="3340100"/>
          <p14:tracePt t="15416" x="1741488" y="3348038"/>
          <p14:tracePt t="15424" x="1733550" y="3348038"/>
          <p14:tracePt t="15433" x="1733550" y="3355975"/>
          <p14:tracePt t="15440" x="1724025" y="3365500"/>
          <p14:tracePt t="15456" x="1724025" y="3373438"/>
          <p14:tracePt t="15466" x="1724025" y="3382963"/>
          <p14:tracePt t="15472" x="1716088" y="3390900"/>
          <p14:tracePt t="15496" x="1716088" y="3408363"/>
          <p14:tracePt t="15505" x="1716088" y="3416300"/>
          <p14:tracePt t="15520" x="1716088" y="3433763"/>
          <p14:tracePt t="15536" x="1716088" y="3449638"/>
          <p14:tracePt t="15544" x="1716088" y="3475038"/>
          <p14:tracePt t="15560" x="1716088" y="3492500"/>
          <p14:tracePt t="15568" x="1716088" y="3502025"/>
          <p14:tracePt t="15576" x="1716088" y="3527425"/>
          <p14:tracePt t="15584" x="1716088" y="3543300"/>
          <p14:tracePt t="15600" x="1716088" y="3552825"/>
          <p14:tracePt t="15608" x="1716088" y="3578225"/>
          <p14:tracePt t="15624" x="1716088" y="3586163"/>
          <p14:tracePt t="15632" x="1716088" y="3594100"/>
          <p14:tracePt t="15640" x="1716088" y="3603625"/>
          <p14:tracePt t="15648" x="1716088" y="3611563"/>
          <p14:tracePt t="15656" x="1724025" y="3619500"/>
          <p14:tracePt t="15672" x="1724025" y="3629025"/>
          <p14:tracePt t="15682" x="1733550" y="3636963"/>
          <p14:tracePt t="15698" x="1741488" y="3636963"/>
          <p14:tracePt t="15707" x="1741488" y="3646488"/>
          <p14:tracePt t="15731" x="1741488" y="3654425"/>
          <p14:tracePt t="15739" x="1749425" y="3654425"/>
          <p14:tracePt t="15748" x="1758950" y="3662363"/>
          <p14:tracePt t="15778" x="1766888" y="3671888"/>
          <p14:tracePt t="15786" x="1776413" y="3671888"/>
          <p14:tracePt t="15794" x="1784350" y="3679825"/>
          <p14:tracePt t="15810" x="1792288" y="3679825"/>
          <p14:tracePt t="15827" x="1801813" y="3679825"/>
          <p14:tracePt t="15843" x="1817688" y="3679825"/>
          <p14:tracePt t="15850" x="1835150" y="3687763"/>
          <p14:tracePt t="15858" x="1843088" y="3697288"/>
          <p14:tracePt t="15866" x="1885950" y="3705225"/>
          <p14:tracePt t="15874" x="1911350" y="3713163"/>
          <p14:tracePt t="15883" x="1946275" y="3730625"/>
          <p14:tracePt t="15890" x="1962150" y="3730625"/>
          <p14:tracePt t="15898" x="1987550" y="3738563"/>
          <p14:tracePt t="15906" x="2005013" y="3748088"/>
          <p14:tracePt t="15914" x="2022475" y="3756025"/>
          <p14:tracePt t="15922" x="2030413" y="3756025"/>
          <p14:tracePt t="15933" x="2038350" y="3756025"/>
          <p14:tracePt t="15938" x="2047875" y="3763963"/>
          <p14:tracePt t="15949" x="2055813" y="3763963"/>
          <p14:tracePt t="15954" x="2055813" y="3773488"/>
          <p14:tracePt t="15973" x="2065338" y="3773488"/>
          <p14:tracePt t="15981" x="2073275" y="3773488"/>
          <p14:tracePt t="15986" x="2081213" y="3781425"/>
          <p14:tracePt t="15998" x="2098675" y="3781425"/>
          <p14:tracePt t="16004" x="2106613" y="3781425"/>
          <p14:tracePt t="16020" x="2116138" y="3781425"/>
          <p14:tracePt t="16028" x="2124075" y="3781425"/>
          <p14:tracePt t="16036" x="2132013" y="3781425"/>
          <p14:tracePt t="16052" x="2141538" y="3781425"/>
          <p14:tracePt t="16060" x="2149475" y="3781425"/>
          <p14:tracePt t="16068" x="2174875" y="3790950"/>
          <p14:tracePt t="16076" x="2208213" y="3790950"/>
          <p14:tracePt t="16084" x="2235200" y="3790950"/>
          <p14:tracePt t="16092" x="2276475" y="3790950"/>
          <p14:tracePt t="16100" x="2301875" y="3790950"/>
          <p14:tracePt t="16108" x="2344738" y="3798888"/>
          <p14:tracePt t="16116" x="2405063" y="3798888"/>
          <p14:tracePt t="16124" x="2438400" y="3798888"/>
          <p14:tracePt t="16133" x="2446338" y="3798888"/>
          <p14:tracePt t="16140" x="2471738" y="3798888"/>
          <p14:tracePt t="16148" x="2489200" y="3798888"/>
          <p14:tracePt t="16166" x="2497138" y="3798888"/>
          <p14:tracePt t="16172" x="2506663" y="3798888"/>
          <p14:tracePt t="16188" x="2514600" y="3798888"/>
          <p14:tracePt t="16198" x="2514600" y="3790950"/>
          <p14:tracePt t="16214" x="2514600" y="3781425"/>
          <p14:tracePt t="16229" x="2514600" y="3763963"/>
          <p14:tracePt t="16236" x="2514600" y="3756025"/>
          <p14:tracePt t="16244" x="2524125" y="3738563"/>
          <p14:tracePt t="16254" x="2524125" y="3730625"/>
          <p14:tracePt t="16264" x="2532063" y="3722688"/>
          <p14:tracePt t="16268" x="2532063" y="3687763"/>
          <p14:tracePt t="16278" x="2532063" y="3671888"/>
          <p14:tracePt t="16286" x="2532063" y="3654425"/>
          <p14:tracePt t="16294" x="2532063" y="3636963"/>
          <p14:tracePt t="16302" x="2532063" y="3629025"/>
          <p14:tracePt t="16310" x="2532063" y="3619500"/>
          <p14:tracePt t="16318" x="2532063" y="3611563"/>
          <p14:tracePt t="16334" x="2532063" y="3603625"/>
          <p14:tracePt t="16342" x="2532063" y="3594100"/>
          <p14:tracePt t="16350" x="2524125" y="3586163"/>
          <p14:tracePt t="16366" x="2524125" y="3568700"/>
          <p14:tracePt t="16374" x="2514600" y="3568700"/>
          <p14:tracePt t="16382" x="2514600" y="3560763"/>
          <p14:tracePt t="16466" x="2514600" y="3552825"/>
          <p14:tracePt t="16483" x="2514600" y="3543300"/>
          <p14:tracePt t="16499" x="2514600" y="3535363"/>
          <p14:tracePt t="16506" x="2514600" y="3527425"/>
          <p14:tracePt t="16522" x="2514600" y="3517900"/>
          <p14:tracePt t="16589" x="2514600" y="3509963"/>
          <p14:tracePt t="16597" x="2524125" y="3509963"/>
          <p14:tracePt t="16604" x="2540000" y="3502025"/>
          <p14:tracePt t="16612" x="2549525" y="3492500"/>
          <p14:tracePt t="16620" x="2565400" y="3492500"/>
          <p14:tracePt t="16630" x="2590800" y="3484563"/>
          <p14:tracePt t="16636" x="2608263" y="3467100"/>
          <p14:tracePt t="16644" x="2616200" y="3459163"/>
          <p14:tracePt t="16652" x="2633663" y="3449638"/>
          <p14:tracePt t="16660" x="2651125" y="3441700"/>
          <p14:tracePt t="16668" x="2659063" y="3433763"/>
          <p14:tracePt t="16676" x="2684463" y="3424238"/>
          <p14:tracePt t="16684" x="2719388" y="3424238"/>
          <p14:tracePt t="16692" x="2760663" y="3408363"/>
          <p14:tracePt t="16700" x="2795588" y="3398838"/>
          <p14:tracePt t="16710" x="2811463" y="3398838"/>
          <p14:tracePt t="16716" x="2838450" y="3390900"/>
          <p14:tracePt t="16724" x="2879725" y="3382963"/>
          <p14:tracePt t="16732" x="2889250" y="3382963"/>
          <p14:tracePt t="16740" x="2922588" y="3373438"/>
          <p14:tracePt t="16748" x="2947988" y="3373438"/>
          <p14:tracePt t="16756" x="2955925" y="3373438"/>
          <p14:tracePt t="16765" x="2973388" y="3365500"/>
          <p14:tracePt t="16772" x="2998788" y="3365500"/>
          <p14:tracePt t="16788" x="3024188" y="3365500"/>
          <p14:tracePt t="16796" x="3033713" y="3355975"/>
          <p14:tracePt t="16804" x="3041650" y="3355975"/>
          <p14:tracePt t="16813" x="3049588" y="3355975"/>
          <p14:tracePt t="16820" x="3059113" y="3348038"/>
          <p14:tracePt t="16854" x="3067050" y="3348038"/>
          <p14:tracePt t="16862" x="3074988" y="3340100"/>
          <p14:tracePt t="16870" x="3084513" y="3340100"/>
          <p14:tracePt t="16879" x="3100388" y="3330575"/>
          <p14:tracePt t="16886" x="3117850" y="3322638"/>
          <p14:tracePt t="16895" x="3135313" y="3314700"/>
          <p14:tracePt t="16902" x="3194050" y="3289300"/>
          <p14:tracePt t="16910" x="3219450" y="3279775"/>
          <p14:tracePt t="16918" x="3244850" y="3263900"/>
          <p14:tracePt t="16926" x="3287713" y="3246438"/>
          <p14:tracePt t="16934" x="3305175" y="3228975"/>
          <p14:tracePt t="16942" x="3313113" y="3228975"/>
          <p14:tracePt t="16950" x="3338513" y="3203575"/>
          <p14:tracePt t="16958" x="3355975" y="3195638"/>
          <p14:tracePt t="16966" x="3363913" y="3178175"/>
          <p14:tracePt t="16974" x="3381375" y="3160713"/>
          <p14:tracePt t="16982" x="3406775" y="3127375"/>
          <p14:tracePt t="16990" x="3414713" y="3109913"/>
          <p14:tracePt t="16998" x="3424238" y="3101975"/>
          <p14:tracePt t="17006" x="3441700" y="3084513"/>
          <p14:tracePt t="17014" x="3467100" y="3041650"/>
          <p14:tracePt t="17022" x="3482975" y="3016250"/>
          <p14:tracePt t="17031" x="3500438" y="3000375"/>
          <p14:tracePt t="17038" x="3517900" y="2974975"/>
          <p14:tracePt t="17047" x="3543300" y="2949575"/>
          <p14:tracePt t="17054" x="3594100" y="2897188"/>
          <p14:tracePt t="17063" x="3611563" y="2871788"/>
          <p14:tracePt t="17070" x="3627438" y="2863850"/>
          <p14:tracePt t="17080" x="3644900" y="2846388"/>
          <p14:tracePt t="17086" x="3662363" y="2830513"/>
          <p14:tracePt t="17097" x="3687763" y="2813050"/>
          <p14:tracePt t="17104" x="3703638" y="2805113"/>
          <p14:tracePt t="17111" x="3721100" y="2787650"/>
          <p14:tracePt t="17120" x="3738563" y="2787650"/>
          <p14:tracePt t="17130" x="3746500" y="2787650"/>
          <p14:tracePt t="17136" x="3746500" y="2778125"/>
          <p14:tracePt t="17176" x="3756025" y="2778125"/>
          <p14:tracePt t="17192" x="3763963" y="2778125"/>
          <p14:tracePt t="17200" x="3763963" y="2770188"/>
          <p14:tracePt t="17208" x="3771900" y="2770188"/>
          <p14:tracePt t="17319" x="3771900" y="2762250"/>
          <p14:tracePt t="17332" x="3771900" y="2736850"/>
          <p14:tracePt t="17340" x="3781425" y="2727325"/>
          <p14:tracePt t="17348" x="3789363" y="2701925"/>
          <p14:tracePt t="17356" x="3797300" y="2676525"/>
          <p14:tracePt t="17366" x="3814763" y="2643188"/>
          <p14:tracePt t="17372" x="3822700" y="2617788"/>
          <p14:tracePt t="17382" x="3840163" y="2600325"/>
          <p14:tracePt t="17390" x="3857625" y="2566988"/>
          <p14:tracePt t="17398" x="3865563" y="2549525"/>
          <p14:tracePt t="17406" x="3873500" y="2524125"/>
          <p14:tracePt t="17414" x="3873500" y="2506663"/>
          <p14:tracePt t="17422" x="3883025" y="2506663"/>
          <p14:tracePt t="17430" x="3890963" y="2489200"/>
          <p14:tracePt t="17438" x="3900488" y="2473325"/>
          <p14:tracePt t="17447" x="3908425" y="2473325"/>
          <p14:tracePt t="17454" x="3916363" y="2455863"/>
          <p14:tracePt t="17463" x="3941763" y="2438400"/>
          <p14:tracePt t="17470" x="3959225" y="2430463"/>
          <p14:tracePt t="17479" x="3967163" y="2422525"/>
          <p14:tracePt t="17486" x="3984625" y="2413000"/>
          <p14:tracePt t="17495" x="4017963" y="2405063"/>
          <p14:tracePt t="17502" x="4052888" y="2397125"/>
          <p14:tracePt t="17512" x="4070350" y="2387600"/>
          <p14:tracePt t="17518" x="4137025" y="2379663"/>
          <p14:tracePt t="17526" x="4256088" y="2354263"/>
          <p14:tracePt t="17536" x="4324350" y="2344738"/>
          <p14:tracePt t="17542" x="4418013" y="2336800"/>
          <p14:tracePt t="17550" x="4519613" y="2311400"/>
          <p14:tracePt t="17558" x="4613275" y="2303463"/>
          <p14:tracePt t="17566" x="4706938" y="2278063"/>
          <p14:tracePt t="17574" x="4808538" y="2252663"/>
          <p14:tracePt t="17582" x="4884738" y="2227263"/>
          <p14:tracePt t="17590" x="4910138" y="2217738"/>
          <p14:tracePt t="17598" x="4962525" y="2184400"/>
          <p14:tracePt t="17606" x="4978400" y="2166938"/>
          <p14:tracePt t="17614" x="5003800" y="2149475"/>
          <p14:tracePt t="17622" x="5021263" y="2133600"/>
          <p14:tracePt t="17630" x="5029200" y="2116138"/>
          <p14:tracePt t="17638" x="5029200" y="2090738"/>
          <p14:tracePt t="17647" x="5029200" y="2073275"/>
          <p14:tracePt t="17656" x="5029200" y="2014538"/>
          <p14:tracePt t="17662" x="5003800" y="1954213"/>
          <p14:tracePt t="17672" x="4970463" y="1895475"/>
          <p14:tracePt t="17680" x="4919663" y="1827213"/>
          <p14:tracePt t="17688" x="4868863" y="1776413"/>
          <p14:tracePt t="17696" x="4843463" y="1751013"/>
          <p14:tracePt t="17704" x="4765675" y="1690688"/>
          <p14:tracePt t="17713" x="4673600" y="1639888"/>
          <p14:tracePt t="17720" x="4570413" y="1606550"/>
          <p14:tracePt t="17728" x="4451350" y="1563688"/>
          <p14:tracePt t="17736" x="4341813" y="1555750"/>
          <p14:tracePt t="17745" x="4298950" y="1555750"/>
          <p14:tracePt t="17752" x="4171950" y="1555750"/>
          <p14:tracePt t="17761" x="4027488" y="1555750"/>
          <p14:tracePt t="17768" x="3959225" y="1571625"/>
          <p14:tracePt t="17776" x="3644900" y="1665288"/>
          <p14:tracePt t="17784" x="3508375" y="1700213"/>
          <p14:tracePt t="17792" x="3398838" y="1741488"/>
          <p14:tracePt t="17800" x="3262313" y="1809750"/>
          <p14:tracePt t="17808" x="3168650" y="1860550"/>
          <p14:tracePt t="17816" x="3092450" y="1920875"/>
          <p14:tracePt t="17824" x="3074988" y="1954213"/>
          <p14:tracePt t="17832" x="3067050" y="1989138"/>
          <p14:tracePt t="17840" x="3067050" y="2022475"/>
          <p14:tracePt t="17848" x="3067050" y="2047875"/>
          <p14:tracePt t="17856" x="3067050" y="2090738"/>
          <p14:tracePt t="17864" x="3092450" y="2159000"/>
          <p14:tracePt t="17872" x="3135313" y="2217738"/>
          <p14:tracePt t="17880" x="3168650" y="2268538"/>
          <p14:tracePt t="17888" x="3254375" y="2336800"/>
          <p14:tracePt t="17896" x="3330575" y="2397125"/>
          <p14:tracePt t="17904" x="3432175" y="2438400"/>
          <p14:tracePt t="17913" x="3508375" y="2473325"/>
          <p14:tracePt t="17920" x="3611563" y="2498725"/>
          <p14:tracePt t="17929" x="3713163" y="2516188"/>
          <p14:tracePt t="17936" x="3781425" y="2516188"/>
          <p14:tracePt t="17945" x="3908425" y="2516188"/>
          <p14:tracePt t="17954" x="3992563" y="2516188"/>
          <p14:tracePt t="17961" x="4095750" y="2516188"/>
          <p14:tracePt t="17971" x="4197350" y="2489200"/>
          <p14:tracePt t="17979" x="4316413" y="2473325"/>
          <p14:tracePt t="17986" x="4400550" y="2447925"/>
          <p14:tracePt t="17995" x="4519613" y="2413000"/>
          <p14:tracePt t="18002" x="4646613" y="2362200"/>
          <p14:tracePt t="18012" x="4724400" y="2344738"/>
          <p14:tracePt t="18018" x="4800600" y="2311400"/>
          <p14:tracePt t="18029" x="4876800" y="2268538"/>
          <p14:tracePt t="18034" x="4894263" y="2252663"/>
          <p14:tracePt t="18042" x="4910138" y="2227263"/>
          <p14:tracePt t="18050" x="4919663" y="2217738"/>
          <p14:tracePt t="18058" x="4927600" y="2209800"/>
          <p14:tracePt t="18066" x="4927600" y="2200275"/>
          <p14:tracePt t="18074" x="4927600" y="2192338"/>
          <p14:tracePt t="18090" x="4927600" y="2174875"/>
          <p14:tracePt t="18098" x="4910138" y="2159000"/>
          <p14:tracePt t="18106" x="4902200" y="2149475"/>
          <p14:tracePt t="18114" x="4884738" y="2124075"/>
          <p14:tracePt t="18122" x="4868863" y="2108200"/>
          <p14:tracePt t="18130" x="4808538" y="2065338"/>
          <p14:tracePt t="18138" x="4757738" y="2039938"/>
          <p14:tracePt t="18146" x="4699000" y="2005013"/>
          <p14:tracePt t="18154" x="4605338" y="1971675"/>
          <p14:tracePt t="18162" x="4503738" y="1954213"/>
          <p14:tracePt t="18170" x="4400550" y="1928813"/>
          <p14:tracePt t="18179" x="4341813" y="1920875"/>
          <p14:tracePt t="18186" x="4256088" y="1911350"/>
          <p14:tracePt t="18195" x="4171950" y="1895475"/>
          <p14:tracePt t="18202" x="4111625" y="1895475"/>
          <p14:tracePt t="18211" x="4052888" y="1895475"/>
          <p14:tracePt t="18218" x="3959225" y="1895475"/>
          <p14:tracePt t="18228" x="3900488" y="1911350"/>
          <p14:tracePt t="18236" x="3822700" y="1928813"/>
          <p14:tracePt t="18245" x="3746500" y="1963738"/>
          <p14:tracePt t="18252" x="3678238" y="1997075"/>
          <p14:tracePt t="18262" x="3619500" y="2022475"/>
          <p14:tracePt t="18268" x="3559175" y="2065338"/>
          <p14:tracePt t="18278" x="3492500" y="2108200"/>
          <p14:tracePt t="18285" x="3432175" y="2149475"/>
          <p14:tracePt t="18293" x="3389313" y="2184400"/>
          <p14:tracePt t="18300" x="3355975" y="2217738"/>
          <p14:tracePt t="18308" x="3322638" y="2260600"/>
          <p14:tracePt t="18316" x="3305175" y="2293938"/>
          <p14:tracePt t="18324" x="3287713" y="2328863"/>
          <p14:tracePt t="18332" x="3287713" y="2362200"/>
          <p14:tracePt t="18340" x="3287713" y="2371725"/>
          <p14:tracePt t="18348" x="3287713" y="2413000"/>
          <p14:tracePt t="18356" x="3287713" y="2463800"/>
          <p14:tracePt t="18364" x="3305175" y="2481263"/>
          <p14:tracePt t="18372" x="3330575" y="2516188"/>
          <p14:tracePt t="18380" x="3363913" y="2557463"/>
          <p14:tracePt t="18388" x="3381375" y="2582863"/>
          <p14:tracePt t="18396" x="3432175" y="2608263"/>
          <p14:tracePt t="18404" x="3457575" y="2625725"/>
          <p14:tracePt t="18413" x="3517900" y="2668588"/>
          <p14:tracePt t="18420" x="3576638" y="2693988"/>
          <p14:tracePt t="18428" x="3627438" y="2719388"/>
          <p14:tracePt t="18436" x="3662363" y="2727325"/>
          <p14:tracePt t="18445" x="3771900" y="2762250"/>
          <p14:tracePt t="18452" x="3832225" y="2770188"/>
          <p14:tracePt t="18462" x="4078288" y="2795588"/>
          <p14:tracePt t="18468" x="4162425" y="2805113"/>
          <p14:tracePt t="18478" x="4248150" y="2805113"/>
          <p14:tracePt t="18484" x="4349750" y="2805113"/>
          <p14:tracePt t="18494" x="4435475" y="2805113"/>
          <p14:tracePt t="18500" x="4511675" y="2787650"/>
          <p14:tracePt t="18508" x="4587875" y="2762250"/>
          <p14:tracePt t="18518" x="4646613" y="2727325"/>
          <p14:tracePt t="18527" x="4673600" y="2719388"/>
          <p14:tracePt t="18534" x="4732338" y="2676525"/>
          <p14:tracePt t="18544" x="4765675" y="2660650"/>
          <p14:tracePt t="18550" x="4791075" y="2633663"/>
          <p14:tracePt t="18558" x="4826000" y="2582863"/>
          <p14:tracePt t="18567" x="4843463" y="2566988"/>
          <p14:tracePt t="18574" x="4859338" y="2549525"/>
          <p14:tracePt t="18582" x="4876800" y="2532063"/>
          <p14:tracePt t="18590" x="4876800" y="2506663"/>
          <p14:tracePt t="18598" x="4884738" y="2481263"/>
          <p14:tracePt t="18606" x="4884738" y="2473325"/>
          <p14:tracePt t="18614" x="4884738" y="2463800"/>
          <p14:tracePt t="18622" x="4894263" y="2447925"/>
          <p14:tracePt t="18630" x="4894263" y="2430463"/>
          <p14:tracePt t="18638" x="4894263" y="2405063"/>
          <p14:tracePt t="18646" x="4894263" y="2387600"/>
          <p14:tracePt t="18654" x="4894263" y="2362200"/>
          <p14:tracePt t="18662" x="4884738" y="2328863"/>
          <p14:tracePt t="18671" x="4868863" y="2293938"/>
          <p14:tracePt t="18679" x="4851400" y="2278063"/>
          <p14:tracePt t="18686" x="4826000" y="2243138"/>
          <p14:tracePt t="18695" x="4783138" y="2200275"/>
          <p14:tracePt t="18702" x="4757738" y="2192338"/>
          <p14:tracePt t="18710" x="4724400" y="2166938"/>
          <p14:tracePt t="18718" x="4673600" y="2133600"/>
          <p14:tracePt t="18727" x="4656138" y="2124075"/>
          <p14:tracePt t="18734" x="4595813" y="2098675"/>
          <p14:tracePt t="18743" x="4579938" y="2090738"/>
          <p14:tracePt t="18750" x="4529138" y="2073275"/>
          <p14:tracePt t="18758" x="4451350" y="2047875"/>
          <p14:tracePt t="18766" x="4425950" y="2047875"/>
          <p14:tracePt t="18774" x="4375150" y="2039938"/>
          <p14:tracePt t="18782" x="4349750" y="2039938"/>
          <p14:tracePt t="18790" x="4341813" y="2039938"/>
          <p14:tracePt t="18798" x="4281488" y="2039938"/>
          <p14:tracePt t="18808" x="4256088" y="2039938"/>
          <p14:tracePt t="18814" x="4205288" y="2065338"/>
          <p14:tracePt t="18824" x="4171950" y="2082800"/>
          <p14:tracePt t="18832" x="4060825" y="2141538"/>
          <p14:tracePt t="18840" x="4027488" y="2159000"/>
          <p14:tracePt t="18848" x="3992563" y="2192338"/>
          <p14:tracePt t="18856" x="3925888" y="2243138"/>
          <p14:tracePt t="18864" x="3900488" y="2293938"/>
          <p14:tracePt t="18872" x="3883025" y="2319338"/>
          <p14:tracePt t="18880" x="3865563" y="2354263"/>
          <p14:tracePt t="18888" x="3865563" y="2379663"/>
          <p14:tracePt t="18896" x="3857625" y="2405063"/>
          <p14:tracePt t="18904" x="3857625" y="2422525"/>
          <p14:tracePt t="18912" x="3857625" y="2447925"/>
          <p14:tracePt t="18920" x="3857625" y="2473325"/>
          <p14:tracePt t="18928" x="3857625" y="2506663"/>
          <p14:tracePt t="18936" x="3883025" y="2557463"/>
          <p14:tracePt t="18944" x="3890963" y="2574925"/>
          <p14:tracePt t="18952" x="3925888" y="2608263"/>
          <p14:tracePt t="18961" x="3967163" y="2660650"/>
          <p14:tracePt t="18968" x="3992563" y="2676525"/>
          <p14:tracePt t="18978" x="4035425" y="2701925"/>
          <p14:tracePt t="18984" x="4103688" y="2736850"/>
          <p14:tracePt t="18993" x="4129088" y="2736850"/>
          <p14:tracePt t="19000" x="4187825" y="2752725"/>
          <p14:tracePt t="19010" x="4248150" y="2752725"/>
          <p14:tracePt t="19016" x="4281488" y="2752725"/>
          <p14:tracePt t="19024" x="4349750" y="2736850"/>
          <p14:tracePt t="19032" x="4425950" y="2719388"/>
          <p14:tracePt t="19040" x="4486275" y="2693988"/>
          <p14:tracePt t="19048" x="4587875" y="2643188"/>
          <p14:tracePt t="19056" x="4664075" y="2608263"/>
          <p14:tracePt t="19064" x="4740275" y="2549525"/>
          <p14:tracePt t="19072" x="4818063" y="2498725"/>
          <p14:tracePt t="19082" x="4884738" y="2430463"/>
          <p14:tracePt t="19090" x="4927600" y="2362200"/>
          <p14:tracePt t="19098" x="4970463" y="2303463"/>
          <p14:tracePt t="19106" x="4987925" y="2278063"/>
          <p14:tracePt t="19114" x="5003800" y="2235200"/>
          <p14:tracePt t="19122" x="5003800" y="2209800"/>
          <p14:tracePt t="19130" x="5013325" y="2174875"/>
          <p14:tracePt t="19138" x="5013325" y="2159000"/>
          <p14:tracePt t="19146" x="5013325" y="2133600"/>
          <p14:tracePt t="19154" x="4995863" y="2108200"/>
          <p14:tracePt t="19162" x="4995863" y="2090738"/>
          <p14:tracePt t="19170" x="4978400" y="2073275"/>
          <p14:tracePt t="19178" x="4962525" y="2065338"/>
          <p14:tracePt t="19186" x="4927600" y="2047875"/>
          <p14:tracePt t="19194" x="4894263" y="2030413"/>
          <p14:tracePt t="19202" x="4843463" y="2005013"/>
          <p14:tracePt t="19211" x="4783138" y="1989138"/>
          <p14:tracePt t="19218" x="4724400" y="1979613"/>
          <p14:tracePt t="19226" x="4638675" y="1954213"/>
          <p14:tracePt t="19234" x="4562475" y="1946275"/>
          <p14:tracePt t="19243" x="4494213" y="1946275"/>
          <p14:tracePt t="19250" x="4435475" y="1938338"/>
          <p14:tracePt t="19260" x="4400550" y="1938338"/>
          <p14:tracePt t="19266" x="4332288" y="1938338"/>
          <p14:tracePt t="19274" x="4273550" y="1938338"/>
          <p14:tracePt t="19282" x="4248150" y="1938338"/>
          <p14:tracePt t="19290" x="4187825" y="1938338"/>
          <p14:tracePt t="19298" x="4154488" y="1938338"/>
          <p14:tracePt t="19306" x="4137025" y="1938338"/>
          <p14:tracePt t="19314" x="4103688" y="1946275"/>
          <p14:tracePt t="19322" x="4078288" y="1954213"/>
          <p14:tracePt t="19330" x="4070350" y="1954213"/>
          <p14:tracePt t="19338" x="4060825" y="1954213"/>
          <p14:tracePt t="19346" x="4052888" y="1954213"/>
          <p14:tracePt t="19627" x="4044950" y="1954213"/>
          <p14:tracePt t="19640" x="4035425" y="1954213"/>
          <p14:tracePt t="19650" x="4027488" y="1954213"/>
          <p14:tracePt t="19664" x="4017963" y="1954213"/>
          <p14:tracePt t="19672" x="4010025" y="1954213"/>
          <p14:tracePt t="19693" x="4002088" y="1954213"/>
          <p14:tracePt t="19706" x="3976688" y="1954213"/>
          <p14:tracePt t="19714" x="3967163" y="1954213"/>
          <p14:tracePt t="19722" x="3959225" y="1954213"/>
          <p14:tracePt t="19730" x="3951288" y="1954213"/>
          <p14:tracePt t="19738" x="3933825" y="1954213"/>
          <p14:tracePt t="19746" x="3925888" y="1954213"/>
          <p14:tracePt t="19795" x="3916363" y="1954213"/>
          <p14:tracePt t="19818" x="3908425" y="1954213"/>
          <p14:tracePt t="19826" x="3900488" y="1954213"/>
          <p14:tracePt t="19858" x="3890963" y="1954213"/>
          <p14:tracePt t="19875" x="3883025" y="1954213"/>
          <p14:tracePt t="19900" x="3873500" y="1954213"/>
          <p14:tracePt t="19906" x="3865563" y="1954213"/>
          <p14:tracePt t="19914" x="3857625" y="1954213"/>
          <p14:tracePt t="19924" x="3840163" y="1954213"/>
          <p14:tracePt t="19930" x="3832225" y="1954213"/>
          <p14:tracePt t="19942" x="3822700" y="1954213"/>
          <p14:tracePt t="19946" x="3814763" y="1954213"/>
          <p14:tracePt t="19956" x="3806825" y="1954213"/>
          <p14:tracePt t="20080" x="3806825" y="1946275"/>
          <p14:tracePt t="20125" x="3806825" y="1938338"/>
          <p14:tracePt t="20140" x="3806825" y="1928813"/>
          <p14:tracePt t="20148" x="3814763" y="1920875"/>
          <p14:tracePt t="20157" x="3840163" y="1911350"/>
          <p14:tracePt t="20164" x="3848100" y="1911350"/>
          <p14:tracePt t="20172" x="3883025" y="1903413"/>
          <p14:tracePt t="20180" x="3900488" y="1903413"/>
          <p14:tracePt t="20192" x="3908425" y="1903413"/>
          <p14:tracePt t="20196" x="3933825" y="1903413"/>
          <p14:tracePt t="20207" x="3951288" y="1903413"/>
          <p14:tracePt t="20220" x="3984625" y="1903413"/>
          <p14:tracePt t="20230" x="4002088" y="1903413"/>
          <p14:tracePt t="20238" x="4027488" y="1903413"/>
          <p14:tracePt t="20246" x="4052888" y="1903413"/>
          <p14:tracePt t="20254" x="4129088" y="1903413"/>
          <p14:tracePt t="20262" x="4154488" y="1903413"/>
          <p14:tracePt t="20270" x="4187825" y="1903413"/>
          <p14:tracePt t="20278" x="4230688" y="1903413"/>
          <p14:tracePt t="20286" x="4306888" y="1903413"/>
          <p14:tracePt t="20294" x="4332288" y="1903413"/>
          <p14:tracePt t="20302" x="4349750" y="1903413"/>
          <p14:tracePt t="20310" x="4384675" y="1903413"/>
          <p14:tracePt t="20318" x="4392613" y="1911350"/>
          <p14:tracePt t="20326" x="4418013" y="1911350"/>
          <p14:tracePt t="20334" x="4425950" y="1911350"/>
          <p14:tracePt t="20343" x="4443413" y="1920875"/>
          <p14:tracePt t="20350" x="4460875" y="1920875"/>
          <p14:tracePt t="20359" x="4468813" y="1920875"/>
          <p14:tracePt t="20366" x="4494213" y="1928813"/>
          <p14:tracePt t="20376" x="4503738" y="1928813"/>
          <p14:tracePt t="20382" x="4511675" y="1928813"/>
          <p14:tracePt t="20391" x="4519613" y="1928813"/>
          <p14:tracePt t="20415" x="4529138" y="1928813"/>
          <p14:tracePt t="20430" x="4529138" y="1938338"/>
          <p14:tracePt t="20439" x="4537075" y="1938338"/>
          <p14:tracePt t="20454" x="4545013" y="1938338"/>
          <p14:tracePt t="20462" x="4554538" y="1938338"/>
          <p14:tracePt t="20503" x="4562475" y="1938338"/>
          <p14:tracePt t="20537" x="4570413" y="1946275"/>
          <p14:tracePt t="20552" x="4579938" y="1946275"/>
          <p14:tracePt t="20560" x="4587875" y="1954213"/>
          <p14:tracePt t="20568" x="4595813" y="1954213"/>
          <p14:tracePt t="20584" x="4605338" y="1963738"/>
          <p14:tracePt t="20592" x="4613275" y="1963738"/>
          <p14:tracePt t="20600" x="4613275" y="1971675"/>
          <p14:tracePt t="20608" x="4621213" y="1971675"/>
          <p14:tracePt t="20616" x="4621213" y="1979613"/>
          <p14:tracePt t="20625" x="4630738" y="1979613"/>
          <p14:tracePt t="20632" x="4638675" y="1979613"/>
          <p14:tracePt t="20648" x="4646613" y="1989138"/>
          <p14:tracePt t="20659" x="4656138" y="1997075"/>
          <p14:tracePt t="20680" x="4664075" y="1997075"/>
          <p14:tracePt t="20689" x="4673600" y="1997075"/>
          <p14:tracePt t="20696" x="4673600" y="2005013"/>
          <p14:tracePt t="20708" x="4681538" y="2014538"/>
          <p14:tracePt t="20712" x="4689475" y="2022475"/>
          <p14:tracePt t="20721" x="4699000" y="2022475"/>
          <p14:tracePt t="20728" x="4706938" y="2022475"/>
          <p14:tracePt t="20736" x="4706938" y="2030413"/>
          <p14:tracePt t="20745" x="4714875" y="2039938"/>
          <p14:tracePt t="20752" x="4724400" y="2047875"/>
          <p14:tracePt t="20770" x="4724400" y="2055813"/>
          <p14:tracePt t="20776" x="4732338" y="2055813"/>
          <p14:tracePt t="20784" x="4732338" y="2065338"/>
          <p14:tracePt t="20794" x="4740275" y="2065338"/>
          <p14:tracePt t="20800" x="4749800" y="2073275"/>
          <p14:tracePt t="20811" x="4749800" y="2082800"/>
          <p14:tracePt t="20826" x="4757738" y="2090738"/>
          <p14:tracePt t="20834" x="4765675" y="2098675"/>
          <p14:tracePt t="20842" x="4765675" y="2108200"/>
          <p14:tracePt t="20850" x="4775200" y="2116138"/>
          <p14:tracePt t="20858" x="4775200" y="2133600"/>
          <p14:tracePt t="20866" x="4783138" y="2133600"/>
          <p14:tracePt t="20874" x="4783138" y="2141538"/>
          <p14:tracePt t="20882" x="4791075" y="2159000"/>
          <p14:tracePt t="20898" x="4791075" y="2184400"/>
          <p14:tracePt t="20908" x="4791075" y="2192338"/>
          <p14:tracePt t="20925" x="4791075" y="2217738"/>
          <p14:tracePt t="20942" x="4791075" y="2227263"/>
          <p14:tracePt t="20946" x="4791075" y="2243138"/>
          <p14:tracePt t="20954" x="4791075" y="2260600"/>
          <p14:tracePt t="20962" x="4791075" y="2278063"/>
          <p14:tracePt t="20970" x="4791075" y="2286000"/>
          <p14:tracePt t="20978" x="4775200" y="2336800"/>
          <p14:tracePt t="20986" x="4765675" y="2344738"/>
          <p14:tracePt t="20994" x="4757738" y="2362200"/>
          <p14:tracePt t="21002" x="4749800" y="2387600"/>
          <p14:tracePt t="21010" x="4724400" y="2422525"/>
          <p14:tracePt t="21018" x="4714875" y="2438400"/>
          <p14:tracePt t="21026" x="4706938" y="2438400"/>
          <p14:tracePt t="21034" x="4699000" y="2455863"/>
          <p14:tracePt t="21042" x="4673600" y="2473325"/>
          <p14:tracePt t="21050" x="4656138" y="2481263"/>
          <p14:tracePt t="21058" x="4638675" y="2498725"/>
          <p14:tracePt t="21076" x="4621213" y="2506663"/>
          <p14:tracePt t="21084" x="4595813" y="2524125"/>
          <p14:tracePt t="21092" x="4587875" y="2524125"/>
          <p14:tracePt t="21100" x="4579938" y="2532063"/>
          <p14:tracePt t="21109" x="4570413" y="2532063"/>
          <p14:tracePt t="21116" x="4554538" y="2541588"/>
          <p14:tracePt t="21126" x="4537075" y="2541588"/>
          <p14:tracePt t="21132" x="4529138" y="2541588"/>
          <p14:tracePt t="21141" x="4468813" y="2541588"/>
          <p14:tracePt t="21148" x="4460875" y="2541588"/>
          <p14:tracePt t="21157" x="4400550" y="2541588"/>
          <p14:tracePt t="21164" x="4384675" y="2541588"/>
          <p14:tracePt t="21174" x="4324350" y="2541588"/>
          <p14:tracePt t="21180" x="4306888" y="2541588"/>
          <p14:tracePt t="21189" x="4281488" y="2541588"/>
          <p14:tracePt t="21198" x="4240213" y="2541588"/>
          <p14:tracePt t="21204" x="4222750" y="2541588"/>
          <p14:tracePt t="21212" x="4197350" y="2532063"/>
          <p14:tracePt t="21220" x="4179888" y="2532063"/>
          <p14:tracePt t="21228" x="4146550" y="2516188"/>
          <p14:tracePt t="21236" x="4129088" y="2506663"/>
          <p14:tracePt t="21244" x="4111625" y="2498725"/>
          <p14:tracePt t="21252" x="4095750" y="2481263"/>
          <p14:tracePt t="21260" x="4070350" y="2463800"/>
          <p14:tracePt t="21268" x="4035425" y="2447925"/>
          <p14:tracePt t="21276" x="4017963" y="2438400"/>
          <p14:tracePt t="21284" x="3984625" y="2413000"/>
          <p14:tracePt t="21292" x="3959225" y="2397125"/>
          <p14:tracePt t="21300" x="3916363" y="2379663"/>
          <p14:tracePt t="21308" x="3900488" y="2371725"/>
          <p14:tracePt t="21316" x="3883025" y="2362200"/>
          <p14:tracePt t="21326" x="3857625" y="2344738"/>
          <p14:tracePt t="21332" x="3832225" y="2328863"/>
          <p14:tracePt t="21342" x="3806825" y="2311400"/>
          <p14:tracePt t="21350" x="3797300" y="2293938"/>
          <p14:tracePt t="21356" x="3771900" y="2278063"/>
          <p14:tracePt t="21366" x="3771900" y="2268538"/>
          <p14:tracePt t="21374" x="3763963" y="2260600"/>
          <p14:tracePt t="21382" x="3746500" y="2243138"/>
          <p14:tracePt t="21390" x="3738563" y="2227263"/>
          <p14:tracePt t="21398" x="3738563" y="2217738"/>
          <p14:tracePt t="21408" x="3738563" y="2209800"/>
          <p14:tracePt t="21414" x="3738563" y="2200275"/>
          <p14:tracePt t="21423" x="3729038" y="2192338"/>
          <p14:tracePt t="21430" x="3729038" y="2184400"/>
          <p14:tracePt t="21441" x="3729038" y="2166938"/>
          <p14:tracePt t="21446" x="3721100" y="2149475"/>
          <p14:tracePt t="21463" x="3721100" y="2133600"/>
          <p14:tracePt t="21471" x="3721100" y="2116138"/>
          <p14:tracePt t="21479" x="3721100" y="2098675"/>
          <p14:tracePt t="21487" x="3721100" y="2090738"/>
          <p14:tracePt t="21494" x="3721100" y="2073275"/>
          <p14:tracePt t="21503" x="3721100" y="2047875"/>
          <p14:tracePt t="21511" x="3721100" y="2022475"/>
          <p14:tracePt t="21518" x="3729038" y="2022475"/>
          <p14:tracePt t="21526" x="3738563" y="1997075"/>
          <p14:tracePt t="21535" x="3738563" y="1989138"/>
          <p14:tracePt t="21542" x="3738563" y="1971675"/>
          <p14:tracePt t="21550" x="3746500" y="1963738"/>
          <p14:tracePt t="21558" x="3756025" y="1963738"/>
          <p14:tracePt t="21566" x="3756025" y="1954213"/>
          <p14:tracePt t="21574" x="3763963" y="1946275"/>
          <p14:tracePt t="21582" x="3771900" y="1938338"/>
          <p14:tracePt t="21590" x="3789363" y="1928813"/>
          <p14:tracePt t="21600" x="3789363" y="1920875"/>
          <p14:tracePt t="21607" x="3822700" y="1903413"/>
          <p14:tracePt t="21614" x="3832225" y="1903413"/>
          <p14:tracePt t="21623" x="3865563" y="1885950"/>
          <p14:tracePt t="21630" x="3890963" y="1878013"/>
          <p14:tracePt t="21641" x="3908425" y="1878013"/>
          <p14:tracePt t="21648" x="3959225" y="1860550"/>
          <p14:tracePt t="21657" x="3984625" y="1860550"/>
          <p14:tracePt t="21664" x="4027488" y="1852613"/>
          <p14:tracePt t="21673" x="4044950" y="1852613"/>
          <p14:tracePt t="21680" x="4060825" y="1852613"/>
          <p14:tracePt t="21690" x="4121150" y="1852613"/>
          <p14:tracePt t="21696" x="4154488" y="1852613"/>
          <p14:tracePt t="21706" x="4171950" y="1852613"/>
          <p14:tracePt t="21712" x="4240213" y="1852613"/>
          <p14:tracePt t="21720" x="4265613" y="1852613"/>
          <p14:tracePt t="21728" x="4281488" y="1852613"/>
          <p14:tracePt t="21736" x="4349750" y="1860550"/>
          <p14:tracePt t="21744" x="4375150" y="1860550"/>
          <p14:tracePt t="21752" x="4384675" y="1860550"/>
          <p14:tracePt t="21760" x="4410075" y="1870075"/>
          <p14:tracePt t="21768" x="4451350" y="1878013"/>
          <p14:tracePt t="21776" x="4476750" y="1885950"/>
          <p14:tracePt t="21784" x="4503738" y="1895475"/>
          <p14:tracePt t="21792" x="4511675" y="1903413"/>
          <p14:tracePt t="21800" x="4570413" y="1920875"/>
          <p14:tracePt t="21808" x="4587875" y="1928813"/>
          <p14:tracePt t="21816" x="4595813" y="1938338"/>
          <p14:tracePt t="21824" x="4613275" y="1946275"/>
          <p14:tracePt t="21832" x="4621213" y="1954213"/>
          <p14:tracePt t="21840" x="4638675" y="1963738"/>
          <p14:tracePt t="21848" x="4646613" y="1963738"/>
          <p14:tracePt t="21857" x="4646613" y="1971675"/>
          <p14:tracePt t="21864" x="4656138" y="1979613"/>
          <p14:tracePt t="21880" x="4664075" y="1989138"/>
          <p14:tracePt t="21889" x="4673600" y="2005013"/>
          <p14:tracePt t="21896" x="4681538" y="2005013"/>
          <p14:tracePt t="21907" x="4681538" y="2014538"/>
          <p14:tracePt t="21912" x="4689475" y="2030413"/>
          <p14:tracePt t="21920" x="4699000" y="2039938"/>
          <p14:tracePt t="21941" x="4706938" y="2073275"/>
          <p14:tracePt t="21946" x="4714875" y="2082800"/>
          <p14:tracePt t="21956" x="4714875" y="2098675"/>
          <p14:tracePt t="21962" x="4714875" y="2108200"/>
          <p14:tracePt t="21970" x="4724400" y="2124075"/>
          <p14:tracePt t="21978" x="4724400" y="2149475"/>
          <p14:tracePt t="21986" x="4732338" y="2184400"/>
          <p14:tracePt t="21994" x="4732338" y="2192338"/>
          <p14:tracePt t="22002" x="4732338" y="2217738"/>
          <p14:tracePt t="22010" x="4732338" y="2235200"/>
          <p14:tracePt t="22018" x="4732338" y="2243138"/>
          <p14:tracePt t="22026" x="4732338" y="2268538"/>
          <p14:tracePt t="22034" x="4732338" y="2278063"/>
          <p14:tracePt t="22042" x="4714875" y="2303463"/>
          <p14:tracePt t="22050" x="4699000" y="2336800"/>
          <p14:tracePt t="22058" x="4689475" y="2354263"/>
          <p14:tracePt t="22066" x="4673600" y="2379663"/>
          <p14:tracePt t="22074" x="4664075" y="2387600"/>
          <p14:tracePt t="22082" x="4656138" y="2405063"/>
          <p14:tracePt t="22091" x="4656138" y="2413000"/>
          <p14:tracePt t="22098" x="4646613" y="2422525"/>
          <p14:tracePt t="22106" x="4638675" y="2422525"/>
          <p14:tracePt t="22114" x="4638675" y="2430463"/>
          <p14:tracePt t="22123" x="4630738" y="2430463"/>
          <p14:tracePt t="22130" x="4630738" y="2438400"/>
          <p14:tracePt t="22139" x="4621213" y="2438400"/>
          <p14:tracePt t="22146" x="4613275" y="2438400"/>
          <p14:tracePt t="22155" x="4605338" y="2447925"/>
          <p14:tracePt t="22162" x="4595813" y="2455863"/>
          <p14:tracePt t="22170" x="4587875" y="2463800"/>
          <p14:tracePt t="22178" x="4570413" y="2463800"/>
          <p14:tracePt t="22186" x="4562475" y="2463800"/>
          <p14:tracePt t="22194" x="4562475" y="2473325"/>
          <p14:tracePt t="22206" x="4554538" y="2473325"/>
          <p14:tracePt t="22210" x="4545013" y="2473325"/>
          <p14:tracePt t="22223" x="4537075" y="2473325"/>
          <p14:tracePt t="22228" x="4537075" y="2481263"/>
          <p14:tracePt t="22236" x="4519613" y="2481263"/>
          <p14:tracePt t="22244" x="4511675" y="2481263"/>
          <p14:tracePt t="22252" x="4503738" y="2489200"/>
          <p14:tracePt t="22260" x="4494213" y="2489200"/>
          <p14:tracePt t="22268" x="4486275" y="2489200"/>
          <p14:tracePt t="22357" x="4476750" y="2489200"/>
          <p14:tracePt t="22503" x="4468813" y="2489200"/>
          <p14:tracePt t="22518" x="4460875" y="2489200"/>
          <p14:tracePt t="22526" x="4435475" y="2489200"/>
          <p14:tracePt t="22534" x="4418013" y="2489200"/>
          <p14:tracePt t="22542" x="4392613" y="2489200"/>
          <p14:tracePt t="22550" x="4349750" y="2489200"/>
          <p14:tracePt t="22558" x="4306888" y="2489200"/>
          <p14:tracePt t="22566" x="4248150" y="2489200"/>
          <p14:tracePt t="22574" x="4205288" y="2489200"/>
          <p14:tracePt t="22582" x="4121150" y="2489200"/>
          <p14:tracePt t="22590" x="4078288" y="2489200"/>
          <p14:tracePt t="22598" x="4017963" y="2489200"/>
          <p14:tracePt t="22607" x="3976688" y="2489200"/>
          <p14:tracePt t="22614" x="3951288" y="2489200"/>
          <p14:tracePt t="22622" x="3925888" y="2489200"/>
          <p14:tracePt t="22630" x="3890963" y="2489200"/>
          <p14:tracePt t="22638" x="3865563" y="2481263"/>
          <p14:tracePt t="22646" x="3840163" y="2473325"/>
          <p14:tracePt t="22655" x="3814763" y="2463800"/>
          <p14:tracePt t="22662" x="3797300" y="2455863"/>
          <p14:tracePt t="22671" x="3771900" y="2455863"/>
          <p14:tracePt t="22680" x="3756025" y="2447925"/>
          <p14:tracePt t="22689" x="3756025" y="2438400"/>
          <p14:tracePt t="22694" x="3738563" y="2438400"/>
          <p14:tracePt t="22703" x="3729038" y="2430463"/>
          <p14:tracePt t="22718" x="3721100" y="2422525"/>
          <p14:tracePt t="22726" x="3703638" y="2413000"/>
          <p14:tracePt t="22734" x="3695700" y="2397125"/>
          <p14:tracePt t="22742" x="3687763" y="2387600"/>
          <p14:tracePt t="22750" x="3678238" y="2371725"/>
          <p14:tracePt t="22758" x="3670300" y="2362200"/>
          <p14:tracePt t="22768" x="3662363" y="2328863"/>
          <p14:tracePt t="22776" x="3652838" y="2311400"/>
          <p14:tracePt t="22784" x="3644900" y="2278063"/>
          <p14:tracePt t="22792" x="3636963" y="2252663"/>
          <p14:tracePt t="22800" x="3636963" y="2235200"/>
          <p14:tracePt t="22808" x="3636963" y="2217738"/>
          <p14:tracePt t="22816" x="3636963" y="2200275"/>
          <p14:tracePt t="22824" x="3636963" y="2184400"/>
          <p14:tracePt t="22832" x="3636963" y="2159000"/>
          <p14:tracePt t="22840" x="3636963" y="2149475"/>
          <p14:tracePt t="22848" x="3636963" y="2133600"/>
          <p14:tracePt t="22856" x="3644900" y="2090738"/>
          <p14:tracePt t="22864" x="3652838" y="2065338"/>
          <p14:tracePt t="22872" x="3670300" y="2047875"/>
          <p14:tracePt t="22881" x="3687763" y="2022475"/>
          <p14:tracePt t="22889" x="3703638" y="2005013"/>
          <p14:tracePt t="22896" x="3721100" y="1997075"/>
          <p14:tracePt t="22905" x="3721100" y="1979613"/>
          <p14:tracePt t="22912" x="3729038" y="1971675"/>
          <p14:tracePt t="22922" x="3738563" y="1971675"/>
          <p14:tracePt t="22939" x="3746500" y="1954213"/>
          <p14:tracePt t="22944" x="3756025" y="1954213"/>
          <p14:tracePt t="22952" x="3771900" y="1954213"/>
          <p14:tracePt t="22960" x="3781425" y="1946275"/>
          <p14:tracePt t="22968" x="3806825" y="1938338"/>
          <p14:tracePt t="22976" x="3822700" y="1928813"/>
          <p14:tracePt t="22984" x="3865563" y="1928813"/>
          <p14:tracePt t="22992" x="3900488" y="1920875"/>
          <p14:tracePt t="23000" x="3984625" y="1920875"/>
          <p14:tracePt t="23008" x="4035425" y="1920875"/>
          <p14:tracePt t="23016" x="4154488" y="1911350"/>
          <p14:tracePt t="23024" x="4222750" y="1911350"/>
          <p14:tracePt t="23032" x="4281488" y="1911350"/>
          <p14:tracePt t="23040" x="4341813" y="1911350"/>
          <p14:tracePt t="23048" x="4410075" y="1911350"/>
          <p14:tracePt t="23058" x="4468813" y="1911350"/>
          <p14:tracePt t="23066" x="4529138" y="1911350"/>
          <p14:tracePt t="23074" x="4595813" y="1911350"/>
          <p14:tracePt t="23082" x="4646613" y="1911350"/>
          <p14:tracePt t="23090" x="4689475" y="1920875"/>
          <p14:tracePt t="23098" x="4732338" y="1928813"/>
          <p14:tracePt t="23106" x="4757738" y="1938338"/>
          <p14:tracePt t="23114" x="4783138" y="1946275"/>
          <p14:tracePt t="23122" x="4791075" y="1946275"/>
          <p14:tracePt t="23155" x="4800600" y="1946275"/>
          <p14:tracePt t="23163" x="4800600" y="1954213"/>
          <p14:tracePt t="23171" x="4808538" y="1963738"/>
          <p14:tracePt t="23179" x="4818063" y="1971675"/>
          <p14:tracePt t="23188" x="4826000" y="1971675"/>
          <p14:tracePt t="23194" x="4833938" y="1979613"/>
          <p14:tracePt t="23205" x="4833938" y="1989138"/>
          <p14:tracePt t="23218" x="4833938" y="1997075"/>
          <p14:tracePt t="23234" x="4833938" y="2005013"/>
          <p14:tracePt t="23242" x="4843463" y="2014538"/>
          <p14:tracePt t="23250" x="4843463" y="2022475"/>
          <p14:tracePt t="23258" x="4843463" y="2039938"/>
          <p14:tracePt t="23266" x="4843463" y="2047875"/>
          <p14:tracePt t="23274" x="4843463" y="2065338"/>
          <p14:tracePt t="23282" x="4843463" y="2098675"/>
          <p14:tracePt t="23290" x="4843463" y="2116138"/>
          <p14:tracePt t="23298" x="4843463" y="2141538"/>
          <p14:tracePt t="23306" x="4843463" y="2166938"/>
          <p14:tracePt t="23314" x="4843463" y="2184400"/>
          <p14:tracePt t="23322" x="4826000" y="2209800"/>
          <p14:tracePt t="23330" x="4818063" y="2235200"/>
          <p14:tracePt t="23338" x="4800600" y="2268538"/>
          <p14:tracePt t="23348" x="4765675" y="2303463"/>
          <p14:tracePt t="23356" x="4749800" y="2328863"/>
          <p14:tracePt t="23364" x="4732338" y="2354263"/>
          <p14:tracePt t="23372" x="4714875" y="2379663"/>
          <p14:tracePt t="23380" x="4699000" y="2405063"/>
          <p14:tracePt t="23388" x="4681538" y="2413000"/>
          <p14:tracePt t="23396" x="4656138" y="2422525"/>
          <p14:tracePt t="23404" x="4656138" y="2430463"/>
          <p14:tracePt t="23412" x="4630738" y="2447925"/>
          <p14:tracePt t="23421" x="4595813" y="2455863"/>
          <p14:tracePt t="23428" x="4587875" y="2463800"/>
          <p14:tracePt t="23437" x="4554538" y="2463800"/>
          <p14:tracePt t="23444" x="4503738" y="2489200"/>
          <p14:tracePt t="23454" x="4486275" y="2489200"/>
          <p14:tracePt t="23460" x="4443413" y="2506663"/>
          <p14:tracePt t="23468" x="4435475" y="2506663"/>
          <p14:tracePt t="23476" x="4400550" y="2516188"/>
          <p14:tracePt t="23484" x="4341813" y="2524125"/>
          <p14:tracePt t="23492" x="4316413" y="2524125"/>
          <p14:tracePt t="23500" x="4240213" y="2524125"/>
          <p14:tracePt t="23508" x="4197350" y="2524125"/>
          <p14:tracePt t="23516" x="4162425" y="2524125"/>
          <p14:tracePt t="23524" x="4060825" y="2524125"/>
          <p14:tracePt t="23532" x="4035425" y="2524125"/>
          <p14:tracePt t="23540" x="3941763" y="2524125"/>
          <p14:tracePt t="23550" x="3916363" y="2524125"/>
          <p14:tracePt t="23556" x="3857625" y="2524125"/>
          <p14:tracePt t="23564" x="3822700" y="2524125"/>
          <p14:tracePt t="23572" x="3806825" y="2524125"/>
          <p14:tracePt t="23580" x="3789363" y="2516188"/>
          <p14:tracePt t="23588" x="3771900" y="2506663"/>
          <p14:tracePt t="23596" x="3756025" y="2498725"/>
          <p14:tracePt t="23605" x="3738563" y="2498725"/>
          <p14:tracePt t="23612" x="3729038" y="2498725"/>
          <p14:tracePt t="23621" x="3721100" y="2481263"/>
          <p14:tracePt t="23628" x="3713163" y="2473325"/>
          <p14:tracePt t="23638" x="3703638" y="2473325"/>
          <p14:tracePt t="23646" x="3695700" y="2463800"/>
          <p14:tracePt t="23671" x="3695700" y="2455863"/>
          <p14:tracePt t="23678" x="3687763" y="2455863"/>
          <p14:tracePt t="23686" x="3678238" y="2447925"/>
          <p14:tracePt t="23694" x="3678238" y="2438400"/>
          <p14:tracePt t="23704" x="3670300" y="2422525"/>
          <p14:tracePt t="23710" x="3670300" y="2413000"/>
          <p14:tracePt t="23720" x="3652838" y="2397125"/>
          <p14:tracePt t="23726" x="3644900" y="2387600"/>
          <p14:tracePt t="23734" x="3644900" y="2379663"/>
          <p14:tracePt t="23742" x="3636963" y="2336800"/>
          <p14:tracePt t="23750" x="3627438" y="2319338"/>
          <p14:tracePt t="23758" x="3627438" y="2303463"/>
          <p14:tracePt t="23767" x="3627438" y="2293938"/>
          <p14:tracePt t="23774" x="3619500" y="2278063"/>
          <p14:tracePt t="23782" x="3619500" y="2268538"/>
          <p14:tracePt t="23790" x="3619500" y="2260600"/>
          <p14:tracePt t="23822" x="3619500" y="2252663"/>
          <p14:tracePt t="23831" x="3619500" y="2243138"/>
          <p14:tracePt t="23846" x="3619500" y="2235200"/>
          <p14:tracePt t="23854" x="3619500" y="2217738"/>
          <p14:tracePt t="23862" x="3627438" y="2209800"/>
          <p14:tracePt t="23870" x="3636963" y="2200275"/>
          <p14:tracePt t="23878" x="3644900" y="2174875"/>
          <p14:tracePt t="23888" x="3652838" y="2166938"/>
          <p14:tracePt t="23894" x="3670300" y="2149475"/>
          <p14:tracePt t="23903" x="3687763" y="2133600"/>
          <p14:tracePt t="23910" x="3721100" y="2108200"/>
          <p14:tracePt t="23921" x="3738563" y="2090738"/>
          <p14:tracePt t="23928" x="3756025" y="2073275"/>
          <p14:tracePt t="23938" x="3789363" y="2055813"/>
          <p14:tracePt t="23944" x="3832225" y="2030413"/>
          <p14:tracePt t="23954" x="3873500" y="2014538"/>
          <p14:tracePt t="23960" x="3900488" y="1989138"/>
          <p14:tracePt t="23969" x="3916363" y="1979613"/>
          <p14:tracePt t="23976" x="3951288" y="1971675"/>
          <p14:tracePt t="23984" x="3967163" y="1963738"/>
          <p14:tracePt t="23992" x="3976688" y="1963738"/>
          <p14:tracePt t="24000" x="3976688" y="1954213"/>
          <p14:tracePt t="24008" x="3984625" y="1954213"/>
          <p14:tracePt t="24024" x="3992563" y="1946275"/>
          <p14:tracePt t="24048" x="4002088" y="1946275"/>
          <p14:tracePt t="24056" x="4010025" y="1946275"/>
          <p14:tracePt t="24064" x="4017963" y="1938338"/>
          <p14:tracePt t="24080" x="4027488" y="1938338"/>
          <p14:tracePt t="24088" x="4035425" y="1938338"/>
          <p14:tracePt t="24096" x="4044950" y="1938338"/>
          <p14:tracePt t="24104" x="4052888" y="1938338"/>
          <p14:tracePt t="24112" x="4060825" y="1938338"/>
          <p14:tracePt t="24128" x="4070350" y="1938338"/>
          <p14:tracePt t="24137" x="4078288" y="1938338"/>
          <p14:tracePt t="24153" x="4086225" y="1938338"/>
          <p14:tracePt t="24160" x="4111625" y="1938338"/>
          <p14:tracePt t="24170" x="4129088" y="1938338"/>
          <p14:tracePt t="24176" x="4162425" y="1938338"/>
          <p14:tracePt t="24186" x="4187825" y="1946275"/>
          <p14:tracePt t="24194" x="4205288" y="1946275"/>
          <p14:tracePt t="24200" x="4265613" y="1954213"/>
          <p14:tracePt t="24210" x="4291013" y="1954213"/>
          <p14:tracePt t="24220" x="4298950" y="1963738"/>
          <p14:tracePt t="24226" x="4332288" y="1963738"/>
          <p14:tracePt t="24236" x="4341813" y="1963738"/>
          <p14:tracePt t="24242" x="4341813" y="1971675"/>
          <p14:tracePt t="24250" x="4349750" y="1971675"/>
          <p14:tracePt t="24258" x="4367213" y="1971675"/>
          <p14:tracePt t="24266" x="4367213" y="1979613"/>
          <p14:tracePt t="24274" x="4384675" y="1979613"/>
          <p14:tracePt t="24282" x="4392613" y="1979613"/>
          <p14:tracePt t="24290" x="4400550" y="1979613"/>
          <p14:tracePt t="24298" x="4418013" y="1979613"/>
          <p14:tracePt t="24306" x="4425950" y="1989138"/>
          <p14:tracePt t="24322" x="4435475" y="1989138"/>
          <p14:tracePt t="24330" x="4435475" y="1997075"/>
          <p14:tracePt t="24338" x="4443413" y="1997075"/>
          <p14:tracePt t="24354" x="4460875" y="2005013"/>
          <p14:tracePt t="24362" x="4468813" y="2005013"/>
          <p14:tracePt t="24370" x="4476750" y="2014538"/>
          <p14:tracePt t="24378" x="4494213" y="2014538"/>
          <p14:tracePt t="24388" x="4519613" y="2022475"/>
          <p14:tracePt t="24394" x="4529138" y="2030413"/>
          <p14:tracePt t="24404" x="4545013" y="2039938"/>
          <p14:tracePt t="24410" x="4562475" y="2047875"/>
          <p14:tracePt t="24419" x="4570413" y="2055813"/>
          <p14:tracePt t="24426" x="4579938" y="2065338"/>
          <p14:tracePt t="24435" x="4605338" y="2082800"/>
          <p14:tracePt t="24442" x="4613275" y="2098675"/>
          <p14:tracePt t="24458" x="4630738" y="2133600"/>
          <p14:tracePt t="24466" x="4638675" y="2133600"/>
          <p14:tracePt t="24474" x="4646613" y="2159000"/>
          <p14:tracePt t="24486" x="4656138" y="2166938"/>
          <p14:tracePt t="24492" x="4664075" y="2166938"/>
          <p14:tracePt t="24498" x="4673600" y="2184400"/>
          <p14:tracePt t="24508" x="4673600" y="2192338"/>
          <p14:tracePt t="24524" x="4673600" y="2209800"/>
          <p14:tracePt t="24532" x="4673600" y="2217738"/>
          <p14:tracePt t="24540" x="4673600" y="2227263"/>
          <p14:tracePt t="24548" x="4673600" y="2243138"/>
          <p14:tracePt t="24556" x="4673600" y="2268538"/>
          <p14:tracePt t="24564" x="4673600" y="2286000"/>
          <p14:tracePt t="24572" x="4673600" y="2303463"/>
          <p14:tracePt t="24580" x="4673600" y="2311400"/>
          <p14:tracePt t="24588" x="4673600" y="2336800"/>
          <p14:tracePt t="24596" x="4673600" y="2344738"/>
          <p14:tracePt t="24604" x="4673600" y="2354263"/>
          <p14:tracePt t="24612" x="4673600" y="2362200"/>
          <p14:tracePt t="24620" x="4673600" y="2371725"/>
          <p14:tracePt t="24628" x="4673600" y="2397125"/>
          <p14:tracePt t="24637" x="4673600" y="2405063"/>
          <p14:tracePt t="24652" x="4673600" y="2413000"/>
          <p14:tracePt t="24660" x="4673600" y="2422525"/>
          <p14:tracePt t="24726" x="4673600" y="2430463"/>
          <p14:tracePt t="24748" x="4681538" y="2430463"/>
          <p14:tracePt t="24758" x="4689475" y="2438400"/>
          <p14:tracePt t="24766" x="4689475" y="2447925"/>
          <p14:tracePt t="24772" x="4706938" y="2447925"/>
          <p14:tracePt t="24782" x="4714875" y="2447925"/>
          <p14:tracePt t="24790" x="4714875" y="2455863"/>
          <p14:tracePt t="24798" x="4724400" y="2463800"/>
          <p14:tracePt t="24806" x="4732338" y="2463800"/>
          <p14:tracePt t="24814" x="4740275" y="2463800"/>
          <p14:tracePt t="24822" x="4740275" y="2473325"/>
          <p14:tracePt t="24838" x="4749800" y="2473325"/>
          <p14:tracePt t="24846" x="4757738" y="2473325"/>
          <p14:tracePt t="24854" x="4757738" y="2481263"/>
          <p14:tracePt t="24862" x="4757738" y="2489200"/>
          <p14:tracePt t="24878" x="4765675" y="2489200"/>
          <p14:tracePt t="24911" x="4765675" y="2498725"/>
          <p14:tracePt t="24926" x="4765675" y="2506663"/>
          <p14:tracePt t="24934" x="4765675" y="2516188"/>
          <p14:tracePt t="25022" x="4765675" y="2506663"/>
          <p14:tracePt t="25030" x="4765675" y="2489200"/>
          <p14:tracePt t="25038" x="4765675" y="2463800"/>
          <p14:tracePt t="25048" x="4765675" y="2438400"/>
          <p14:tracePt t="25056" x="4765675" y="2422525"/>
          <p14:tracePt t="25065" x="4765675" y="2379663"/>
          <p14:tracePt t="25072" x="4765675" y="2354263"/>
          <p14:tracePt t="25080" x="4765675" y="2328863"/>
          <p14:tracePt t="25089" x="4765675" y="2311400"/>
          <p14:tracePt t="25096" x="4757738" y="2286000"/>
          <p14:tracePt t="25104" x="4757738" y="2268538"/>
          <p14:tracePt t="25120" x="4749800" y="2252663"/>
          <p14:tracePt t="25128" x="4740275" y="2243138"/>
          <p14:tracePt t="25145" x="4732338" y="2235200"/>
          <p14:tracePt t="25160" x="4724400" y="2227263"/>
          <p14:tracePt t="25168" x="4714875" y="2217738"/>
          <p14:tracePt t="25176" x="4706938" y="2217738"/>
          <p14:tracePt t="25186" x="4699000" y="2217738"/>
          <p14:tracePt t="25192" x="4664075" y="2209800"/>
          <p14:tracePt t="25202" x="4656138" y="2209800"/>
          <p14:tracePt t="25208" x="4579938" y="2209800"/>
          <p14:tracePt t="25218" x="4503738" y="2209800"/>
          <p14:tracePt t="25224" x="4460875" y="2209800"/>
          <p14:tracePt t="25232" x="4359275" y="2209800"/>
          <p14:tracePt t="25242" x="4324350" y="2217738"/>
          <p14:tracePt t="25248" x="4281488" y="2227263"/>
          <p14:tracePt t="25256" x="4230688" y="2235200"/>
          <p14:tracePt t="25264" x="4187825" y="2243138"/>
          <p14:tracePt t="25272" x="4154488" y="2252663"/>
          <p14:tracePt t="25280" x="4111625" y="2278063"/>
          <p14:tracePt t="25289" x="4060825" y="2293938"/>
          <p14:tracePt t="25297" x="4027488" y="2311400"/>
          <p14:tracePt t="25304" x="4002088" y="2328863"/>
          <p14:tracePt t="25312" x="3976688" y="2344738"/>
          <p14:tracePt t="25322" x="3967163" y="2354263"/>
          <p14:tracePt t="25330" x="3959225" y="2371725"/>
          <p14:tracePt t="25338" x="3959225" y="2387600"/>
          <p14:tracePt t="25347" x="3959225" y="2397125"/>
          <p14:tracePt t="25354" x="3959225" y="2422525"/>
          <p14:tracePt t="25362" x="3959225" y="2430463"/>
          <p14:tracePt t="25370" x="3959225" y="2438400"/>
          <p14:tracePt t="25378" x="3959225" y="2455863"/>
          <p14:tracePt t="25386" x="3967163" y="2473325"/>
          <p14:tracePt t="25394" x="3984625" y="2481263"/>
          <p14:tracePt t="25402" x="4010025" y="2489200"/>
          <p14:tracePt t="25410" x="4044950" y="2506663"/>
          <p14:tracePt t="25419" x="4052888" y="2516188"/>
          <p14:tracePt t="25426" x="4103688" y="2532063"/>
          <p14:tracePt t="25435" x="4121150" y="2532063"/>
          <p14:tracePt t="25442" x="4154488" y="2541588"/>
          <p14:tracePt t="25451" x="4187825" y="2541588"/>
          <p14:tracePt t="25458" x="4205288" y="2549525"/>
          <p14:tracePt t="25467" x="4214813" y="2549525"/>
          <p14:tracePt t="25474" x="4222750" y="2549525"/>
          <p14:tracePt t="25484" x="4230688" y="2549525"/>
          <p14:tracePt t="25592" x="4230688" y="2557463"/>
          <p14:tracePt t="25598" x="4230688" y="2566988"/>
          <p14:tracePt t="25618" x="4230688" y="2574925"/>
          <p14:tracePt t="25624" x="4230688" y="2582863"/>
          <p14:tracePt t="25630" x="4222750" y="2600325"/>
          <p14:tracePt t="25640" x="4214813" y="2617788"/>
          <p14:tracePt t="25648" x="4214813" y="2625725"/>
          <p14:tracePt t="25656" x="4214813" y="2633663"/>
          <p14:tracePt t="25664" x="4214813" y="2668588"/>
          <p14:tracePt t="25672" x="4214813" y="2676525"/>
          <p14:tracePt t="25680" x="4214813" y="2693988"/>
          <p14:tracePt t="25688" x="4222750" y="2701925"/>
          <p14:tracePt t="25696" x="4256088" y="2736850"/>
          <p14:tracePt t="25704" x="4281488" y="2744788"/>
          <p14:tracePt t="25712" x="4341813" y="2770188"/>
          <p14:tracePt t="25720" x="4359275" y="2778125"/>
          <p14:tracePt t="25728" x="4410075" y="2787650"/>
          <p14:tracePt t="25736" x="4435475" y="2787650"/>
          <p14:tracePt t="25744" x="4451350" y="2795588"/>
          <p14:tracePt t="25753" x="4476750" y="2795588"/>
          <p14:tracePt t="25769" x="4494213" y="2795588"/>
          <p14:tracePt t="25776" x="4519613" y="2795588"/>
          <p14:tracePt t="25785" x="4529138" y="2795588"/>
          <p14:tracePt t="25792" x="4537075" y="2795588"/>
          <p14:tracePt t="25801" x="4545013" y="2778125"/>
          <p14:tracePt t="25808" x="4545013" y="2770188"/>
          <p14:tracePt t="25840" x="4545013" y="2762250"/>
          <p14:tracePt t="25849" x="4545013" y="2752725"/>
          <p14:tracePt t="25856" x="4545013" y="2744788"/>
          <p14:tracePt t="25872" x="4537075" y="2736850"/>
          <p14:tracePt t="25880" x="4529138" y="2727325"/>
          <p14:tracePt t="25890" x="4511675" y="2711450"/>
          <p14:tracePt t="25898" x="4476750" y="2686050"/>
          <p14:tracePt t="25906" x="4425950" y="2668588"/>
          <p14:tracePt t="25914" x="4349750" y="2633663"/>
          <p14:tracePt t="25922" x="4265613" y="2617788"/>
          <p14:tracePt t="25935" x="4214813" y="2608263"/>
          <p14:tracePt t="25938" x="4129088" y="2592388"/>
          <p14:tracePt t="25946" x="4070350" y="2582863"/>
          <p14:tracePt t="25954" x="4027488" y="2582863"/>
          <p14:tracePt t="25962" x="4017963" y="2582863"/>
          <p14:tracePt t="25995" x="4017963" y="2592388"/>
          <p14:tracePt t="26010" x="4017963" y="2600325"/>
          <p14:tracePt t="26019" x="4017963" y="2617788"/>
          <p14:tracePt t="26034" x="4017963" y="2633663"/>
          <p14:tracePt t="26042" x="4017963" y="2651125"/>
          <p14:tracePt t="26051" x="4027488" y="2660650"/>
          <p14:tracePt t="26058" x="4035425" y="2676525"/>
          <p14:tracePt t="26067" x="4060825" y="2686050"/>
          <p14:tracePt t="26074" x="4078288" y="2701925"/>
          <p14:tracePt t="26085" x="4086225" y="2701925"/>
          <p14:tracePt t="26090" x="4111625" y="2711450"/>
          <p14:tracePt t="26101" x="4137025" y="2711450"/>
          <p14:tracePt t="26106" x="4171950" y="2719388"/>
          <p14:tracePt t="26114" x="4197350" y="2719388"/>
          <p14:tracePt t="26123" x="4240213" y="2727325"/>
          <p14:tracePt t="26131" x="4291013" y="2727325"/>
          <p14:tracePt t="26139" x="4400550" y="2727325"/>
          <p14:tracePt t="26146" x="4460875" y="2727325"/>
          <p14:tracePt t="26154" x="4511675" y="2727325"/>
          <p14:tracePt t="26162" x="4562475" y="2727325"/>
          <p14:tracePt t="26171" x="4579938" y="2727325"/>
          <p14:tracePt t="26178" x="4595813" y="2727325"/>
          <p14:tracePt t="26424" x="4587875" y="2727325"/>
          <p14:tracePt t="26433" x="4579938" y="2719388"/>
          <p14:tracePt t="26440" x="4562475" y="2719388"/>
          <p14:tracePt t="26451" x="4537075" y="2719388"/>
          <p14:tracePt t="26456" x="4519613" y="2719388"/>
          <p14:tracePt t="26474" x="4511675" y="2719388"/>
          <p14:tracePt t="26579" x="4529138" y="2719388"/>
          <p14:tracePt t="26586" x="4570413" y="2727325"/>
          <p14:tracePt t="26594" x="4605338" y="2727325"/>
          <p14:tracePt t="26602" x="4630738" y="2727325"/>
          <p14:tracePt t="26610" x="4656138" y="2727325"/>
          <p14:tracePt t="26618" x="4681538" y="2736850"/>
          <p14:tracePt t="26626" x="4689475" y="2736850"/>
          <p14:tracePt t="26642" x="4699000" y="2736850"/>
          <p14:tracePt t="26651" x="4706938" y="2736850"/>
          <p14:tracePt t="26658" x="4714875" y="2736850"/>
          <p14:tracePt t="26666" x="4724400" y="2736850"/>
          <p14:tracePt t="26674" x="4732338" y="2736850"/>
          <p14:tracePt t="26682" x="4740275" y="2736850"/>
          <p14:tracePt t="26690" x="4757738" y="2736850"/>
          <p14:tracePt t="26700" x="4783138" y="2736850"/>
          <p14:tracePt t="26707" x="4800600" y="2736850"/>
          <p14:tracePt t="26717" x="4818063" y="2736850"/>
          <p14:tracePt t="26722" x="4843463" y="2736850"/>
          <p14:tracePt t="26731" x="4859338" y="2736850"/>
          <p14:tracePt t="26740" x="4868863" y="2736850"/>
          <p14:tracePt t="26746" x="4884738" y="2736850"/>
          <p14:tracePt t="26754" x="4910138" y="2744788"/>
          <p14:tracePt t="26767" x="4927600" y="2744788"/>
          <p14:tracePt t="26772" x="4953000" y="2744788"/>
          <p14:tracePt t="26780" x="4970463" y="2752725"/>
          <p14:tracePt t="26788" x="5021263" y="2752725"/>
          <p14:tracePt t="26796" x="5046663" y="2762250"/>
          <p14:tracePt t="26804" x="5106988" y="2762250"/>
          <p14:tracePt t="26812" x="5122863" y="2762250"/>
          <p14:tracePt t="26820" x="5157788" y="2762250"/>
          <p14:tracePt t="26828" x="5165725" y="2762250"/>
          <p14:tracePt t="27356" x="5165725" y="2770188"/>
          <p14:tracePt t="27372" x="5173663" y="2778125"/>
          <p14:tracePt t="27380" x="5183188" y="2787650"/>
          <p14:tracePt t="27388" x="5191125" y="2787650"/>
          <p14:tracePt t="27404" x="5199063" y="2795588"/>
          <p14:tracePt t="27412" x="5208588" y="2813050"/>
          <p14:tracePt t="27420" x="5216525" y="2813050"/>
          <p14:tracePt t="27428" x="5233988" y="2820988"/>
          <p14:tracePt t="27436" x="5259388" y="2838450"/>
          <p14:tracePt t="27444" x="5284788" y="2855913"/>
          <p14:tracePt t="27452" x="5310188" y="2871788"/>
          <p14:tracePt t="27460" x="5343525" y="2889250"/>
          <p14:tracePt t="27468" x="5386388" y="2914650"/>
          <p14:tracePt t="27476" x="5437188" y="2940050"/>
          <p14:tracePt t="27484" x="5497513" y="2965450"/>
          <p14:tracePt t="27492" x="5538788" y="2982913"/>
          <p14:tracePt t="27500" x="5616575" y="3033713"/>
          <p14:tracePt t="27510" x="5657850" y="3051175"/>
          <p14:tracePt t="27516" x="5761038" y="3094038"/>
          <p14:tracePt t="27524" x="5837238" y="3127375"/>
          <p14:tracePt t="27533" x="5913438" y="3152775"/>
          <p14:tracePt t="27540" x="5989638" y="3170238"/>
          <p14:tracePt t="27549" x="6134100" y="3203575"/>
          <p14:tracePt t="27556" x="6219825" y="3228975"/>
          <p14:tracePt t="27565" x="6303963" y="3238500"/>
          <p14:tracePt t="27572" x="6397625" y="3246438"/>
          <p14:tracePt t="27581" x="6483350" y="3263900"/>
          <p14:tracePt t="27588" x="6542088" y="3263900"/>
          <p14:tracePt t="27598" x="6600825" y="3271838"/>
          <p14:tracePt t="27606" x="6626225" y="3271838"/>
          <p14:tracePt t="27614" x="6653213" y="3271838"/>
          <p14:tracePt t="27622" x="6669088" y="3271838"/>
          <p14:tracePt t="27632" x="6678613" y="3271838"/>
          <p14:tracePt t="27670" x="6686550" y="3263900"/>
          <p14:tracePt t="27687" x="6686550" y="3254375"/>
          <p14:tracePt t="27695" x="6686550" y="3246438"/>
          <p14:tracePt t="27703" x="6686550" y="3221038"/>
          <p14:tracePt t="27710" x="6686550" y="3195638"/>
          <p14:tracePt t="27718" x="6686550" y="3170238"/>
          <p14:tracePt t="27726" x="6678613" y="3160713"/>
          <p14:tracePt t="27734" x="6669088" y="3135313"/>
          <p14:tracePt t="27742" x="6643688" y="3101975"/>
          <p14:tracePt t="27750" x="6610350" y="3059113"/>
          <p14:tracePt t="27758" x="6584950" y="3041650"/>
          <p14:tracePt t="27766" x="6534150" y="3016250"/>
          <p14:tracePt t="27774" x="6473825" y="3000375"/>
          <p14:tracePt t="27783" x="6389688" y="2974975"/>
          <p14:tracePt t="27790" x="6303963" y="2965450"/>
          <p14:tracePt t="27798" x="6253163" y="2965450"/>
          <p14:tracePt t="27806" x="6167438" y="2965450"/>
          <p14:tracePt t="27815" x="6126163" y="2965450"/>
          <p14:tracePt t="27822" x="6049963" y="3000375"/>
          <p14:tracePt t="27832" x="6015038" y="3016250"/>
          <p14:tracePt t="27838" x="5946775" y="3067050"/>
          <p14:tracePt t="27847" x="5913438" y="3109913"/>
          <p14:tracePt t="27854" x="5888038" y="3144838"/>
          <p14:tracePt t="27865" x="5845175" y="3186113"/>
          <p14:tracePt t="27870" x="5827713" y="3228975"/>
          <p14:tracePt t="27878" x="5811838" y="3263900"/>
          <p14:tracePt t="27888" x="5802313" y="3330575"/>
          <p14:tracePt t="27897" x="5802313" y="3373438"/>
          <p14:tracePt t="27904" x="5802313" y="3441700"/>
          <p14:tracePt t="27915" x="5819775" y="3502025"/>
          <p14:tracePt t="27920" x="5862638" y="3568700"/>
          <p14:tracePt t="27928" x="5921375" y="3646488"/>
          <p14:tracePt t="27937" x="5989638" y="3713163"/>
          <p14:tracePt t="27944" x="6049963" y="3756025"/>
          <p14:tracePt t="27952" x="6083300" y="3773488"/>
          <p14:tracePt t="27960" x="6159500" y="3806825"/>
          <p14:tracePt t="27968" x="6245225" y="3816350"/>
          <p14:tracePt t="27982" x="6278563" y="3816350"/>
          <p14:tracePt t="27984" x="6303963" y="3816350"/>
          <p14:tracePt t="27992" x="6338888" y="3816350"/>
          <p14:tracePt t="28000" x="6346825" y="3798888"/>
          <p14:tracePt t="28008" x="6364288" y="3790950"/>
          <p14:tracePt t="28016" x="6389688" y="3763963"/>
          <p14:tracePt t="28024" x="6397625" y="3738563"/>
          <p14:tracePt t="28033" x="6415088" y="3705225"/>
          <p14:tracePt t="28040" x="6423025" y="3662363"/>
          <p14:tracePt t="28049" x="6430963" y="3611563"/>
          <p14:tracePt t="28056" x="6440488" y="3568700"/>
          <p14:tracePt t="28065" x="6448425" y="3509963"/>
          <p14:tracePt t="28072" x="6448425" y="3467100"/>
          <p14:tracePt t="28081" x="6448425" y="3416300"/>
          <p14:tracePt t="28088" x="6448425" y="3398838"/>
          <p14:tracePt t="28097" x="6440488" y="3348038"/>
          <p14:tracePt t="28104" x="6423025" y="3330575"/>
          <p14:tracePt t="28113" x="6405563" y="3305175"/>
          <p14:tracePt t="28120" x="6389688" y="3289300"/>
          <p14:tracePt t="28128" x="6364288" y="3263900"/>
          <p14:tracePt t="28136" x="6329363" y="3246438"/>
          <p14:tracePt t="28144" x="6278563" y="3228975"/>
          <p14:tracePt t="28152" x="6235700" y="3221038"/>
          <p14:tracePt t="28160" x="6184900" y="3211513"/>
          <p14:tracePt t="28170" x="6142038" y="3211513"/>
          <p14:tracePt t="28178" x="6108700" y="3211513"/>
          <p14:tracePt t="28186" x="6065838" y="3211513"/>
          <p14:tracePt t="28194" x="6007100" y="3211513"/>
          <p14:tracePt t="28202" x="5964238" y="3228975"/>
          <p14:tracePt t="28210" x="5913438" y="3246438"/>
          <p14:tracePt t="28218" x="5853113" y="3279775"/>
          <p14:tracePt t="28226" x="5827713" y="3305175"/>
          <p14:tracePt t="28234" x="5786438" y="3340100"/>
          <p14:tracePt t="28242" x="5761038" y="3365500"/>
          <p14:tracePt t="28250" x="5743575" y="3416300"/>
          <p14:tracePt t="28258" x="5726113" y="3449638"/>
          <p14:tracePt t="28266" x="5726113" y="3484563"/>
          <p14:tracePt t="28274" x="5726113" y="3527425"/>
          <p14:tracePt t="28282" x="5726113" y="3560763"/>
          <p14:tracePt t="28290" x="5726113" y="3619500"/>
          <p14:tracePt t="28298" x="5743575" y="3671888"/>
          <p14:tracePt t="28306" x="5786438" y="3722688"/>
          <p14:tracePt t="28314" x="5827713" y="3763963"/>
          <p14:tracePt t="28322" x="5888038" y="3790950"/>
          <p14:tracePt t="28331" x="5946775" y="3824288"/>
          <p14:tracePt t="28338" x="5989638" y="3841750"/>
          <p14:tracePt t="28348" x="6083300" y="3867150"/>
          <p14:tracePt t="28354" x="6184900" y="3875088"/>
          <p14:tracePt t="28364" x="6286500" y="3883025"/>
          <p14:tracePt t="28370" x="6364288" y="3883025"/>
          <p14:tracePt t="28380" x="6380163" y="3883025"/>
          <p14:tracePt t="28386" x="6440488" y="3875088"/>
          <p14:tracePt t="28394" x="6491288" y="3849688"/>
          <p14:tracePt t="28402" x="6508750" y="3841750"/>
          <p14:tracePt t="28410" x="6542088" y="3816350"/>
          <p14:tracePt t="28420" x="6584950" y="3763963"/>
          <p14:tracePt t="28426" x="6592888" y="3748088"/>
          <p14:tracePt t="28434" x="6610350" y="3705225"/>
          <p14:tracePt t="28442" x="6618288" y="3679825"/>
          <p14:tracePt t="28452" x="6618288" y="3636963"/>
          <p14:tracePt t="28458" x="6626225" y="3603625"/>
          <p14:tracePt t="28468" x="6626225" y="3578225"/>
          <p14:tracePt t="28474" x="6626225" y="3552825"/>
          <p14:tracePt t="28484" x="6626225" y="3535363"/>
          <p14:tracePt t="28492" x="6626225" y="3509963"/>
          <p14:tracePt t="28508" x="6626225" y="3502025"/>
          <p14:tracePt t="28739" x="6626225" y="3492500"/>
          <p14:tracePt t="28744" x="6618288" y="3492500"/>
          <p14:tracePt t="28754" x="6618288" y="3484563"/>
          <p14:tracePt t="28763" x="6618288" y="3467100"/>
          <p14:tracePt t="28770" x="6618288" y="3459163"/>
          <p14:tracePt t="28779" x="6610350" y="3433763"/>
          <p14:tracePt t="28786" x="6600825" y="3408363"/>
          <p14:tracePt t="28796" x="6592888" y="3382963"/>
          <p14:tracePt t="28802" x="6575425" y="3348038"/>
          <p14:tracePt t="28810" x="6567488" y="3330575"/>
          <p14:tracePt t="28818" x="6550025" y="3305175"/>
          <p14:tracePt t="28826" x="6534150" y="3271838"/>
          <p14:tracePt t="28834" x="6508750" y="3238500"/>
          <p14:tracePt t="28842" x="6465888" y="3195638"/>
          <p14:tracePt t="28850" x="6405563" y="3144838"/>
          <p14:tracePt t="28858" x="6354763" y="3109913"/>
          <p14:tracePt t="28866" x="6278563" y="3067050"/>
          <p14:tracePt t="28874" x="6245225" y="3051175"/>
          <p14:tracePt t="28882" x="6167438" y="3016250"/>
          <p14:tracePt t="28890" x="6134100" y="3000375"/>
          <p14:tracePt t="28898" x="6065838" y="2965450"/>
          <p14:tracePt t="28906" x="6040438" y="2949575"/>
          <p14:tracePt t="28914" x="5989638" y="2922588"/>
          <p14:tracePt t="28922" x="5938838" y="2906713"/>
          <p14:tracePt t="28930" x="5888038" y="2871788"/>
          <p14:tracePt t="28948" x="5776913" y="2820988"/>
          <p14:tracePt t="28954" x="5718175" y="2795588"/>
          <p14:tracePt t="28963" x="5683250" y="2787650"/>
          <p14:tracePt t="28970" x="5624513" y="2762250"/>
          <p14:tracePt t="28979" x="5599113" y="2762250"/>
          <p14:tracePt t="28986" x="5556250" y="2736850"/>
          <p14:tracePt t="28996" x="5530850" y="2727325"/>
          <p14:tracePt t="29002" x="5513388" y="2727325"/>
          <p14:tracePt t="29010" x="5497513" y="2727325"/>
          <p14:tracePt t="29018" x="5480050" y="2719388"/>
          <p14:tracePt t="29029" x="5462588" y="2719388"/>
          <p14:tracePt t="29036" x="5446713" y="2711450"/>
          <p14:tracePt t="29045" x="5421313" y="2701925"/>
          <p14:tracePt t="29052" x="5360988" y="2686050"/>
          <p14:tracePt t="29061" x="5327650" y="2676525"/>
          <p14:tracePt t="29068" x="5284788" y="2668588"/>
          <p14:tracePt t="29076" x="5249863" y="2651125"/>
          <p14:tracePt t="29084" x="5199063" y="2633663"/>
          <p14:tracePt t="29092" x="5157788" y="2617788"/>
          <p14:tracePt t="29100" x="5106988" y="2600325"/>
          <p14:tracePt t="29108" x="5046663" y="2582863"/>
          <p14:tracePt t="29116" x="4995863" y="2557463"/>
          <p14:tracePt t="29124" x="4935538" y="2541588"/>
          <p14:tracePt t="29132" x="4818063" y="2506663"/>
          <p14:tracePt t="29140" x="4732338" y="2481263"/>
          <p14:tracePt t="29148" x="4646613" y="2463800"/>
          <p14:tracePt t="29156" x="4570413" y="2438400"/>
          <p14:tracePt t="29164" x="4537075" y="2438400"/>
          <p14:tracePt t="29172" x="4494213" y="2430463"/>
          <p14:tracePt t="29180" x="4468813" y="2422525"/>
          <p14:tracePt t="29188" x="4451350" y="2422525"/>
          <p14:tracePt t="29196" x="4435475" y="2413000"/>
          <p14:tracePt t="29204" x="4410075" y="2413000"/>
          <p14:tracePt t="29212" x="4400550" y="2405063"/>
          <p14:tracePt t="29220" x="4384675" y="2405063"/>
          <p14:tracePt t="29229" x="4367213" y="2405063"/>
          <p14:tracePt t="29236" x="4359275" y="2405063"/>
          <p14:tracePt t="29245" x="4349750" y="2405063"/>
          <p14:tracePt t="29343" x="4341813" y="2405063"/>
          <p14:tracePt t="29350" x="4332288" y="2405063"/>
          <p14:tracePt t="29374" x="4324350" y="2405063"/>
          <p14:tracePt t="29382" x="4316413" y="2405063"/>
          <p14:tracePt t="29406" x="4306888" y="2405063"/>
          <p14:tracePt t="29431" x="4306888" y="2413000"/>
          <p14:tracePt t="29515" x="4306888" y="2422525"/>
          <p14:tracePt t="29531" x="4306888" y="2430463"/>
          <p14:tracePt t="29573" x="4306888" y="2438400"/>
          <p14:tracePt t="29587" x="4306888" y="2447925"/>
          <p14:tracePt t="29595" x="4306888" y="2455863"/>
          <p14:tracePt t="29604" x="4316413" y="2455863"/>
          <p14:tracePt t="29612" x="4324350" y="2463800"/>
          <p14:tracePt t="29621" x="4332288" y="2481263"/>
          <p14:tracePt t="29681" x="4332288" y="2489200"/>
          <p14:tracePt t="29688" x="4332288" y="2498725"/>
          <p14:tracePt t="29696" x="4332288" y="2506663"/>
          <p14:tracePt t="29712" x="4332288" y="2516188"/>
          <p14:tracePt t="29720" x="4332288" y="2524125"/>
          <p14:tracePt t="29729" x="4316413" y="2524125"/>
          <p14:tracePt t="29736" x="4273550" y="2549525"/>
          <p14:tracePt t="29745" x="4197350" y="2557463"/>
          <p14:tracePt t="29752" x="4154488" y="2566988"/>
          <p14:tracePt t="29761" x="4052888" y="2574925"/>
          <p14:tracePt t="29768" x="3984625" y="2574925"/>
          <p14:tracePt t="29778" x="3925888" y="2574925"/>
          <p14:tracePt t="29784" x="3857625" y="2574925"/>
          <p14:tracePt t="29792" x="3806825" y="2574925"/>
          <p14:tracePt t="29800" x="3789363" y="2574925"/>
          <p14:tracePt t="29809" x="3756025" y="2566988"/>
          <p14:tracePt t="29816" x="3703638" y="2541588"/>
          <p14:tracePt t="29824" x="3678238" y="2532063"/>
          <p14:tracePt t="29832" x="3652838" y="2506663"/>
          <p14:tracePt t="29840" x="3644900" y="2489200"/>
          <p14:tracePt t="29848" x="3619500" y="2463800"/>
          <p14:tracePt t="29859" x="3611563" y="2455863"/>
          <p14:tracePt t="29866" x="3586163" y="2422525"/>
          <p14:tracePt t="29874" x="3551238" y="2371725"/>
          <p14:tracePt t="29882" x="3533775" y="2319338"/>
          <p14:tracePt t="29891" x="3525838" y="2293938"/>
          <p14:tracePt t="29898" x="3525838" y="2286000"/>
          <p14:tracePt t="29906" x="3525838" y="2260600"/>
          <p14:tracePt t="29914" x="3525838" y="2243138"/>
          <p14:tracePt t="29922" x="3525838" y="2235200"/>
          <p14:tracePt t="29930" x="3525838" y="2209800"/>
          <p14:tracePt t="29938" x="3525838" y="2200275"/>
          <p14:tracePt t="29946" x="3543300" y="2174875"/>
          <p14:tracePt t="29954" x="3551238" y="2159000"/>
          <p14:tracePt t="29962" x="3568700" y="2141538"/>
          <p14:tracePt t="29970" x="3586163" y="2116138"/>
          <p14:tracePt t="29979" x="3602038" y="2108200"/>
          <p14:tracePt t="29986" x="3662363" y="2073275"/>
          <p14:tracePt t="29995" x="3738563" y="2039938"/>
          <p14:tracePt t="30002" x="3840163" y="2022475"/>
          <p14:tracePt t="30012" x="3916363" y="1997075"/>
          <p14:tracePt t="30018" x="4010025" y="1979613"/>
          <p14:tracePt t="30027" x="4154488" y="1954213"/>
          <p14:tracePt t="30034" x="4281488" y="1938338"/>
          <p14:tracePt t="30043" x="4410075" y="1938338"/>
          <p14:tracePt t="30050" x="4519613" y="1938338"/>
          <p14:tracePt t="30058" x="4595813" y="1938338"/>
          <p14:tracePt t="30066" x="4724400" y="1946275"/>
          <p14:tracePt t="30074" x="4826000" y="1979613"/>
          <p14:tracePt t="30082" x="4876800" y="1997075"/>
          <p14:tracePt t="30090" x="4935538" y="2014538"/>
          <p14:tracePt t="30098" x="4987925" y="2055813"/>
          <p14:tracePt t="30106" x="5013325" y="2073275"/>
          <p14:tracePt t="30114" x="5029200" y="2098675"/>
          <p14:tracePt t="30122" x="5054600" y="2133600"/>
          <p14:tracePt t="30130" x="5064125" y="2159000"/>
          <p14:tracePt t="30138" x="5064125" y="2192338"/>
          <p14:tracePt t="30148" x="5064125" y="2209800"/>
          <p14:tracePt t="30156" x="5064125" y="2235200"/>
          <p14:tracePt t="30164" x="5064125" y="2260600"/>
          <p14:tracePt t="30173" x="5064125" y="2278063"/>
          <p14:tracePt t="30180" x="5064125" y="2303463"/>
          <p14:tracePt t="30188" x="5054600" y="2319338"/>
          <p14:tracePt t="30196" x="5046663" y="2328863"/>
          <p14:tracePt t="30204" x="5029200" y="2344738"/>
          <p14:tracePt t="30212" x="5013325" y="2362200"/>
          <p14:tracePt t="30220" x="4987925" y="2371725"/>
          <p14:tracePt t="30228" x="4919663" y="2387600"/>
          <p14:tracePt t="30236" x="4859338" y="2397125"/>
          <p14:tracePt t="30245" x="4800600" y="2413000"/>
          <p14:tracePt t="30252" x="4714875" y="2422525"/>
          <p14:tracePt t="30261" x="4613275" y="2430463"/>
          <p14:tracePt t="30268" x="4519613" y="2430463"/>
          <p14:tracePt t="30277" x="4400550" y="2430463"/>
          <p14:tracePt t="30284" x="4291013" y="2430463"/>
          <p14:tracePt t="30295" x="4187825" y="2430463"/>
          <p14:tracePt t="30300" x="4111625" y="2405063"/>
          <p14:tracePt t="30308" x="4052888" y="2397125"/>
          <p14:tracePt t="30316" x="4035425" y="2379663"/>
          <p14:tracePt t="30324" x="4010025" y="2371725"/>
          <p14:tracePt t="30332" x="4002088" y="2362200"/>
          <p14:tracePt t="30340" x="3992563" y="2344738"/>
          <p14:tracePt t="30348" x="3984625" y="2336800"/>
          <p14:tracePt t="30356" x="3967163" y="2286000"/>
          <p14:tracePt t="30364" x="3967163" y="2278063"/>
          <p14:tracePt t="30372" x="3959225" y="2243138"/>
          <p14:tracePt t="30380" x="3959225" y="2217738"/>
          <p14:tracePt t="30388" x="3959225" y="2192338"/>
          <p14:tracePt t="30396" x="3959225" y="2174875"/>
          <p14:tracePt t="30404" x="3959225" y="2149475"/>
          <p14:tracePt t="30412" x="3959225" y="2141538"/>
          <p14:tracePt t="30420" x="3959225" y="2133600"/>
          <p14:tracePt t="30428" x="3967163" y="2116138"/>
          <p14:tracePt t="30436" x="3976688" y="2108200"/>
          <p14:tracePt t="30463" x="3984625" y="2098675"/>
          <p14:tracePt t="30470" x="4010025" y="2090738"/>
          <p14:tracePt t="30486" x="4044950" y="2090738"/>
          <p14:tracePt t="30494" x="4086225" y="2090738"/>
          <p14:tracePt t="30502" x="4111625" y="2090738"/>
          <p14:tracePt t="30511" x="4187825" y="2098675"/>
          <p14:tracePt t="30518" x="4222750" y="2108200"/>
          <p14:tracePt t="30527" x="4306888" y="2124075"/>
          <p14:tracePt t="30534" x="4332288" y="2133600"/>
          <p14:tracePt t="30544" x="4384675" y="2149475"/>
          <p14:tracePt t="30551" x="4410075" y="2159000"/>
          <p14:tracePt t="30559" x="4425950" y="2166938"/>
          <p14:tracePt t="30566" x="4443413" y="2174875"/>
          <p14:tracePt t="30574" x="4451350" y="2200275"/>
          <p14:tracePt t="30582" x="4460875" y="2217738"/>
          <p14:tracePt t="30590" x="4468813" y="2243138"/>
          <p14:tracePt t="30598" x="4468813" y="2268538"/>
          <p14:tracePt t="30606" x="4476750" y="2293938"/>
          <p14:tracePt t="30614" x="4476750" y="2311400"/>
          <p14:tracePt t="30622" x="4476750" y="2336800"/>
          <p14:tracePt t="30630" x="4476750" y="2371725"/>
          <p14:tracePt t="30638" x="4476750" y="2387600"/>
          <p14:tracePt t="30647" x="4476750" y="2422525"/>
          <p14:tracePt t="30655" x="4460875" y="2438400"/>
          <p14:tracePt t="30662" x="4460875" y="2455863"/>
          <p14:tracePt t="30670" x="4418013" y="2489200"/>
          <p14:tracePt t="30678" x="4418013" y="2498725"/>
          <p14:tracePt t="30686" x="4392613" y="2516188"/>
          <p14:tracePt t="30694" x="4375150" y="2524125"/>
          <p14:tracePt t="30809" x="4410075" y="2541588"/>
          <p14:tracePt t="30817" x="4451350" y="2549525"/>
          <p14:tracePt t="30826" x="4529138" y="2574925"/>
          <p14:tracePt t="30832" x="4587875" y="2582863"/>
          <p14:tracePt t="30840" x="4699000" y="2600325"/>
          <p14:tracePt t="30848" x="4791075" y="2625725"/>
          <p14:tracePt t="30856" x="4902200" y="2651125"/>
          <p14:tracePt t="30864" x="5046663" y="2676525"/>
          <p14:tracePt t="30872" x="5208588" y="2693988"/>
          <p14:tracePt t="30880" x="5368925" y="2719388"/>
          <p14:tracePt t="30888" x="5480050" y="2736850"/>
          <p14:tracePt t="30896" x="5700713" y="2762250"/>
          <p14:tracePt t="30904" x="5946775" y="2778125"/>
          <p14:tracePt t="30912" x="6083300" y="2787650"/>
          <p14:tracePt t="30920" x="6227763" y="2795588"/>
          <p14:tracePt t="30928" x="6465888" y="2795588"/>
          <p14:tracePt t="30944" x="6678613" y="2795588"/>
          <p14:tracePt t="30952" x="6762750" y="2795588"/>
          <p14:tracePt t="30960" x="6770688" y="2787650"/>
          <p14:tracePt t="31023" x="6762750" y="2778125"/>
          <p14:tracePt t="31030" x="6737350" y="2762250"/>
          <p14:tracePt t="31038" x="6694488" y="2752725"/>
          <p14:tracePt t="31046" x="6610350" y="2744788"/>
          <p14:tracePt t="31054" x="6483350" y="2744788"/>
          <p14:tracePt t="31062" x="6380163" y="2744788"/>
          <p14:tracePt t="31070" x="6253163" y="2752725"/>
          <p14:tracePt t="31078" x="6167438" y="2778125"/>
          <p14:tracePt t="31088" x="6049963" y="2838450"/>
          <p14:tracePt t="31094" x="5997575" y="2863850"/>
          <p14:tracePt t="31102" x="5964238" y="2906713"/>
          <p14:tracePt t="31112" x="5921375" y="2957513"/>
          <p14:tracePt t="31118" x="5862638" y="3051175"/>
          <p14:tracePt t="31127" x="5837238" y="3109913"/>
          <p14:tracePt t="31134" x="5802313" y="3170238"/>
          <p14:tracePt t="31143" x="5794375" y="3238500"/>
          <p14:tracePt t="31150" x="5794375" y="3289300"/>
          <p14:tracePt t="31159" x="5794375" y="3365500"/>
          <p14:tracePt t="31166" x="5811838" y="3441700"/>
          <p14:tracePt t="31177" x="5862638" y="3517900"/>
          <p14:tracePt t="31182" x="5930900" y="3594100"/>
          <p14:tracePt t="31190" x="6007100" y="3662363"/>
          <p14:tracePt t="31198" x="6126163" y="3730625"/>
          <p14:tracePt t="31206" x="6245225" y="3781425"/>
          <p14:tracePt t="31214" x="6311900" y="3798888"/>
          <p14:tracePt t="31222" x="6430963" y="3824288"/>
          <p14:tracePt t="31230" x="6499225" y="3824288"/>
          <p14:tracePt t="31238" x="6550025" y="3824288"/>
          <p14:tracePt t="31246" x="6592888" y="3806825"/>
          <p14:tracePt t="31254" x="6635750" y="3790950"/>
          <p14:tracePt t="31262" x="6653213" y="3763963"/>
          <p14:tracePt t="31272" x="6661150" y="3738563"/>
          <p14:tracePt t="31280" x="6678613" y="3697288"/>
          <p14:tracePt t="31288" x="6686550" y="3662363"/>
          <p14:tracePt t="31296" x="6704013" y="3586163"/>
          <p14:tracePt t="31304" x="6704013" y="3535363"/>
          <p14:tracePt t="31312" x="6704013" y="3433763"/>
          <p14:tracePt t="31320" x="6694488" y="3373438"/>
          <p14:tracePt t="31328" x="6678613" y="3297238"/>
          <p14:tracePt t="31336" x="6653213" y="3221038"/>
          <p14:tracePt t="31344" x="6626225" y="3170238"/>
          <p14:tracePt t="31352" x="6592888" y="3127375"/>
          <p14:tracePt t="31360" x="6559550" y="3084513"/>
          <p14:tracePt t="31368" x="6534150" y="3059113"/>
          <p14:tracePt t="31377" x="6499225" y="3041650"/>
          <p14:tracePt t="31384" x="6483350" y="3033713"/>
          <p14:tracePt t="31393" x="6465888" y="3025775"/>
          <p14:tracePt t="31400" x="6456363" y="3025775"/>
          <p14:tracePt t="31410" x="6448425" y="3025775"/>
          <p14:tracePt t="31416" x="6440488" y="3025775"/>
          <p14:tracePt t="31433" x="6430963" y="3025775"/>
          <p14:tracePt t="31441" x="6423025" y="3025775"/>
          <p14:tracePt t="31448" x="6415088" y="3025775"/>
          <p14:tracePt t="31456" x="6405563" y="3033713"/>
          <p14:tracePt t="31465" x="6397625" y="3041650"/>
          <p14:tracePt t="31473" x="6389688" y="3059113"/>
          <p14:tracePt t="31480" x="6389688" y="3067050"/>
          <p14:tracePt t="31488" x="6372225" y="3094038"/>
          <p14:tracePt t="31496" x="6364288" y="3101975"/>
          <p14:tracePt t="31504" x="6354763" y="3135313"/>
          <p14:tracePt t="31512" x="6346825" y="3160713"/>
          <p14:tracePt t="31520" x="6338888" y="3221038"/>
          <p14:tracePt t="31528" x="6338888" y="3238500"/>
          <p14:tracePt t="31537" x="6338888" y="3305175"/>
          <p14:tracePt t="31545" x="6338888" y="3340100"/>
          <p14:tracePt t="31555" x="6346825" y="3408363"/>
          <p14:tracePt t="31562" x="6372225" y="3467100"/>
          <p14:tracePt t="31570" x="6415088" y="3517900"/>
          <p14:tracePt t="31578" x="6465888" y="3568700"/>
          <p14:tracePt t="31586" x="6516688" y="3603625"/>
          <p14:tracePt t="31594" x="6575425" y="3619500"/>
          <p14:tracePt t="31602" x="6653213" y="3636963"/>
          <p14:tracePt t="31610" x="6711950" y="3636963"/>
          <p14:tracePt t="31618" x="6780213" y="3636963"/>
          <p14:tracePt t="31626" x="6831013" y="3636963"/>
          <p14:tracePt t="31634" x="6873875" y="3629025"/>
          <p14:tracePt t="31642" x="6907213" y="3611563"/>
          <p14:tracePt t="31650" x="6924675" y="3603625"/>
          <p14:tracePt t="31659" x="6967538" y="3568700"/>
          <p14:tracePt t="31666" x="7018338" y="3535363"/>
          <p14:tracePt t="31675" x="7043738" y="3517900"/>
          <p14:tracePt t="31682" x="7094538" y="3459163"/>
          <p14:tracePt t="31692" x="7112000" y="3441700"/>
          <p14:tracePt t="31698" x="7127875" y="3424238"/>
          <p14:tracePt t="31706" x="7137400" y="3390900"/>
          <p14:tracePt t="31714" x="7145338" y="3373438"/>
          <p14:tracePt t="31730" x="7145338" y="3365500"/>
          <p14:tracePt t="31793" x="7145338" y="3355975"/>
          <p14:tracePt t="31808" x="7153275" y="3348038"/>
          <p14:tracePt t="31815" x="7162800" y="3348038"/>
          <p14:tracePt t="31822" x="7170738" y="3340100"/>
          <p14:tracePt t="31830" x="7188200" y="3330575"/>
          <p14:tracePt t="31843" x="7221538" y="3305175"/>
          <p14:tracePt t="31846" x="7281863" y="3289300"/>
          <p14:tracePt t="31856" x="7358063" y="3254375"/>
          <p14:tracePt t="31864" x="7451725" y="3228975"/>
          <p14:tracePt t="31872" x="7596188" y="3178175"/>
          <p14:tracePt t="31880" x="7799388" y="3127375"/>
          <p14:tracePt t="31888" x="7918450" y="3094038"/>
          <p14:tracePt t="31896" x="8121650" y="3033713"/>
          <p14:tracePt t="31904" x="8240713" y="2990850"/>
          <p14:tracePt t="31912" x="8326438" y="2957513"/>
          <p14:tracePt t="31920" x="8445500" y="2906713"/>
          <p14:tracePt t="31928" x="8496300" y="2881313"/>
          <p14:tracePt t="31936" x="8521700" y="2855913"/>
          <p14:tracePt t="31944" x="8539163" y="2838450"/>
          <p14:tracePt t="31952" x="8539163" y="2830513"/>
          <p14:tracePt t="31960" x="8539163" y="2820988"/>
          <p14:tracePt t="31968" x="8539163" y="2813050"/>
          <p14:tracePt t="31976" x="8539163" y="2795588"/>
          <p14:tracePt t="31993" x="8539163" y="2778125"/>
          <p14:tracePt t="32000" x="8539163" y="2762250"/>
          <p14:tracePt t="32008" x="8539163" y="2744788"/>
          <p14:tracePt t="32016" x="8521700" y="2727325"/>
          <p14:tracePt t="32025" x="8496300" y="2701925"/>
          <p14:tracePt t="32032" x="8470900" y="2668588"/>
          <p14:tracePt t="32043" x="8453438" y="2643188"/>
          <p14:tracePt t="32048" x="8420100" y="2608263"/>
          <p14:tracePt t="32058" x="8394700" y="2592388"/>
          <p14:tracePt t="32064" x="8377238" y="2566988"/>
          <p14:tracePt t="32072" x="8343900" y="2532063"/>
          <p14:tracePt t="32080" x="8326438" y="2506663"/>
          <p14:tracePt t="32088" x="8301038" y="2481263"/>
          <p14:tracePt t="32096" x="8275638" y="2455863"/>
          <p14:tracePt t="32104" x="8250238" y="2438400"/>
          <p14:tracePt t="32112" x="8215313" y="2413000"/>
          <p14:tracePt t="32122" x="8181975" y="2397125"/>
          <p14:tracePt t="32130" x="8131175" y="2371725"/>
          <p14:tracePt t="32138" x="8080375" y="2344738"/>
          <p14:tracePt t="32146" x="8062913" y="2336800"/>
          <p14:tracePt t="32154" x="8029575" y="2328863"/>
          <p14:tracePt t="32162" x="8020050" y="2319338"/>
          <p14:tracePt t="32178" x="8020050" y="2311400"/>
          <p14:tracePt t="32186" x="8012113" y="2303463"/>
          <p14:tracePt t="32239" x="8012113" y="2293938"/>
          <p14:tracePt t="32255" x="8012113" y="2286000"/>
          <p14:tracePt t="32270" x="8012113" y="2278063"/>
          <p14:tracePt t="32278" x="8012113" y="2268538"/>
          <p14:tracePt t="32286" x="8012113" y="2260600"/>
          <p14:tracePt t="32294" x="8020050" y="2252663"/>
          <p14:tracePt t="32302" x="8029575" y="2243138"/>
          <p14:tracePt t="32310" x="8029575" y="2235200"/>
          <p14:tracePt t="32320" x="8037513" y="2235200"/>
          <p14:tracePt t="32326" x="8045450" y="2235200"/>
          <p14:tracePt t="32334" x="8054975" y="2235200"/>
          <p14:tracePt t="32342" x="8080375" y="2227263"/>
          <p14:tracePt t="32350" x="8096250" y="2227263"/>
          <p14:tracePt t="32358" x="8121650" y="2227263"/>
          <p14:tracePt t="32366" x="8181975" y="2217738"/>
          <p14:tracePt t="32375" x="8224838" y="2217738"/>
          <p14:tracePt t="32382" x="8250238" y="2217738"/>
          <p14:tracePt t="32392" x="8291513" y="2209800"/>
          <p14:tracePt t="32400" x="8301038" y="2209800"/>
          <p14:tracePt t="32409" x="8308975" y="2209800"/>
          <p14:tracePt t="32414" x="8318500" y="2209800"/>
          <p14:tracePt t="32452" x="8326438" y="2209800"/>
          <p14:tracePt t="32476" x="8334375" y="2209800"/>
          <p14:tracePt t="32484" x="8343900" y="2209800"/>
          <p14:tracePt t="32500" x="8359775" y="2209800"/>
          <p14:tracePt t="32508" x="8394700" y="2209800"/>
          <p14:tracePt t="32516" x="8410575" y="2209800"/>
          <p14:tracePt t="32524" x="8445500" y="2209800"/>
          <p14:tracePt t="32532" x="8488363" y="2209800"/>
          <p14:tracePt t="32541" x="8547100" y="2217738"/>
          <p14:tracePt t="32548" x="8597900" y="2227263"/>
          <p14:tracePt t="32557" x="8640763" y="2235200"/>
          <p14:tracePt t="32564" x="8716963" y="2235200"/>
          <p14:tracePt t="32574" x="8734425" y="2243138"/>
          <p14:tracePt t="32580" x="8759825" y="2243138"/>
          <p14:tracePt t="32588" x="8785225" y="2243138"/>
          <p14:tracePt t="32596" x="8785225" y="2252663"/>
          <p14:tracePt t="32612" x="8793163" y="2252663"/>
          <p14:tracePt t="32628" x="8802688" y="2252663"/>
          <p14:tracePt t="32667" x="8802688" y="2260600"/>
          <p14:tracePt t="32674" x="8802688" y="2268538"/>
          <p14:tracePt t="32692" x="8802688" y="2278063"/>
          <p14:tracePt t="32707" x="8802688" y="2286000"/>
          <p14:tracePt t="32714" x="8802688" y="2293938"/>
          <p14:tracePt t="32730" x="8802688" y="2303463"/>
          <p14:tracePt t="32738" x="8802688" y="2319338"/>
          <p14:tracePt t="32754" x="8802688" y="2336800"/>
          <p14:tracePt t="32762" x="8810625" y="2362200"/>
          <p14:tracePt t="32770" x="8810625" y="2371725"/>
          <p14:tracePt t="32778" x="8818563" y="2387600"/>
          <p14:tracePt t="32786" x="8818563" y="2397125"/>
          <p14:tracePt t="32891" x="8818563" y="2387600"/>
          <p14:tracePt t="32898" x="8818563" y="2379663"/>
          <p14:tracePt t="32906" x="8777288" y="2336800"/>
          <p14:tracePt t="32914" x="8742363" y="2303463"/>
          <p14:tracePt t="32924" x="8674100" y="2252663"/>
          <p14:tracePt t="32941" x="8547100" y="2174875"/>
          <p14:tracePt t="32946" x="8445500" y="2141538"/>
          <p14:tracePt t="32954" x="8326438" y="2108200"/>
          <p14:tracePt t="32964" x="8189913" y="2090738"/>
          <p14:tracePt t="32973" x="8088313" y="2073275"/>
          <p14:tracePt t="32980" x="7875588" y="2073275"/>
          <p14:tracePt t="32991" x="7781925" y="2090738"/>
          <p14:tracePt t="32996" x="7715250" y="2108200"/>
          <p14:tracePt t="33004" x="7672388" y="2124075"/>
          <p14:tracePt t="33012" x="7637463" y="2159000"/>
          <p14:tracePt t="33020" x="7621588" y="2174875"/>
          <p14:tracePt t="33028" x="7604125" y="2200275"/>
          <p14:tracePt t="33036" x="7596188" y="2217738"/>
          <p14:tracePt t="33044" x="7596188" y="2235200"/>
          <p14:tracePt t="33052" x="7596188" y="2243138"/>
          <p14:tracePt t="33060" x="7596188" y="2268538"/>
          <p14:tracePt t="33068" x="7612063" y="2293938"/>
          <p14:tracePt t="33076" x="7637463" y="2319338"/>
          <p14:tracePt t="33084" x="7688263" y="2371725"/>
          <p14:tracePt t="33092" x="7756525" y="2422525"/>
          <p14:tracePt t="33100" x="7832725" y="2455863"/>
          <p14:tracePt t="33109" x="7951788" y="2516188"/>
          <p14:tracePt t="33116" x="8054975" y="2541588"/>
          <p14:tracePt t="33125" x="8156575" y="2557463"/>
          <p14:tracePt t="33132" x="8250238" y="2566988"/>
          <p14:tracePt t="33141" x="8343900" y="2566988"/>
          <p14:tracePt t="33148" x="8385175" y="2566988"/>
          <p14:tracePt t="33156" x="8470900" y="2557463"/>
          <p14:tracePt t="33164" x="8521700" y="2524125"/>
          <p14:tracePt t="33173" x="8547100" y="2516188"/>
          <p14:tracePt t="33180" x="8555038" y="2498725"/>
          <p14:tracePt t="33189" x="8564563" y="2463800"/>
          <p14:tracePt t="33196" x="8572500" y="2438400"/>
          <p14:tracePt t="33204" x="8572500" y="2405063"/>
          <p14:tracePt t="33212" x="8572500" y="2379663"/>
          <p14:tracePt t="33220" x="8572500" y="2336800"/>
          <p14:tracePt t="33228" x="8572500" y="2303463"/>
          <p14:tracePt t="33236" x="8572500" y="2268538"/>
          <p14:tracePt t="33244" x="8555038" y="2235200"/>
          <p14:tracePt t="33255" x="8539163" y="2200275"/>
          <p14:tracePt t="33262" x="8513763" y="2166938"/>
          <p14:tracePt t="33270" x="8496300" y="2149475"/>
          <p14:tracePt t="33278" x="8453438" y="2124075"/>
          <p14:tracePt t="33286" x="8385175" y="2082800"/>
          <p14:tracePt t="33294" x="8308975" y="2030413"/>
          <p14:tracePt t="33302" x="8207375" y="1997075"/>
          <p14:tracePt t="33310" x="8096250" y="1989138"/>
          <p14:tracePt t="33318" x="8045450" y="1979613"/>
          <p14:tracePt t="33326" x="7951788" y="1979613"/>
          <p14:tracePt t="33334" x="7867650" y="1979613"/>
          <p14:tracePt t="33342" x="7842250" y="1979613"/>
          <p14:tracePt t="33350" x="7773988" y="2005013"/>
          <p14:tracePt t="33358" x="7697788" y="2039938"/>
          <p14:tracePt t="33366" x="7672388" y="2055813"/>
          <p14:tracePt t="33374" x="7629525" y="2098675"/>
          <p14:tracePt t="33384" x="7596188" y="2149475"/>
          <p14:tracePt t="33390" x="7578725" y="2184400"/>
          <p14:tracePt t="33398" x="7561263" y="2260600"/>
          <p14:tracePt t="33406" x="7561263" y="2303463"/>
          <p14:tracePt t="33415" x="7561263" y="2354263"/>
          <p14:tracePt t="33424" x="7561263" y="2397125"/>
          <p14:tracePt t="33430" x="7570788" y="2430463"/>
          <p14:tracePt t="33439" x="7596188" y="2481263"/>
          <p14:tracePt t="33446" x="7646988" y="2532063"/>
          <p14:tracePt t="33456" x="7740650" y="2592388"/>
          <p14:tracePt t="33462" x="7816850" y="2617788"/>
          <p14:tracePt t="33470" x="7943850" y="2676525"/>
          <p14:tracePt t="33478" x="8045450" y="2693988"/>
          <p14:tracePt t="33486" x="8164513" y="2701925"/>
          <p14:tracePt t="33494" x="8215313" y="2701925"/>
          <p14:tracePt t="33502" x="8318500" y="2701925"/>
          <p14:tracePt t="33510" x="8394700" y="2693988"/>
          <p14:tracePt t="33518" x="8428038" y="2668588"/>
          <p14:tracePt t="33528" x="8488363" y="2625725"/>
          <p14:tracePt t="33536" x="8521700" y="2592388"/>
          <p14:tracePt t="33542" x="8555038" y="2541588"/>
          <p14:tracePt t="33552" x="8580438" y="2489200"/>
          <p14:tracePt t="33560" x="8589963" y="2447925"/>
          <p14:tracePt t="33568" x="8589963" y="2405063"/>
          <p14:tracePt t="33576" x="8597900" y="2303463"/>
          <p14:tracePt t="33584" x="8597900" y="2260600"/>
          <p14:tracePt t="33594" x="8597900" y="2200275"/>
          <p14:tracePt t="33600" x="8580438" y="2141538"/>
          <p14:tracePt t="33608" x="8555038" y="2090738"/>
          <p14:tracePt t="33616" x="8529638" y="2039938"/>
          <p14:tracePt t="33624" x="8504238" y="2005013"/>
          <p14:tracePt t="33632" x="8462963" y="1979613"/>
          <p14:tracePt t="33640" x="8428038" y="1946275"/>
          <p14:tracePt t="33648" x="8351838" y="1920875"/>
          <p14:tracePt t="33657" x="8275638" y="1885950"/>
          <p14:tracePt t="33664" x="8215313" y="1878013"/>
          <p14:tracePt t="33672" x="8174038" y="1878013"/>
          <p14:tracePt t="33680" x="8088313" y="1878013"/>
          <p14:tracePt t="33690" x="8029575" y="1878013"/>
          <p14:tracePt t="33696" x="7986713" y="1878013"/>
          <p14:tracePt t="33708" x="7951788" y="1885950"/>
          <p14:tracePt t="33712" x="7900988" y="1903413"/>
          <p14:tracePt t="33720" x="7842250" y="1920875"/>
          <p14:tracePt t="33728" x="7824788" y="1928813"/>
          <p14:tracePt t="33736" x="7791450" y="1946275"/>
          <p14:tracePt t="33744" x="7756525" y="1963738"/>
          <p14:tracePt t="33752" x="7731125" y="1979613"/>
          <p14:tracePt t="33760" x="7705725" y="2005013"/>
          <p14:tracePt t="33768" x="7697788" y="2030413"/>
          <p14:tracePt t="33776" x="7688263" y="2047875"/>
          <p14:tracePt t="33784" x="7680325" y="2098675"/>
          <p14:tracePt t="33792" x="7680325" y="2149475"/>
          <p14:tracePt t="33800" x="7680325" y="2174875"/>
          <p14:tracePt t="33808" x="7680325" y="2243138"/>
          <p14:tracePt t="33816" x="7680325" y="2328863"/>
          <p14:tracePt t="33826" x="7697788" y="2354263"/>
          <p14:tracePt t="33834" x="7723188" y="2422525"/>
          <p14:tracePt t="33842" x="7766050" y="2498725"/>
          <p14:tracePt t="33850" x="7791450" y="2516188"/>
          <p14:tracePt t="33858" x="7850188" y="2557463"/>
          <p14:tracePt t="33866" x="7885113" y="2592388"/>
          <p14:tracePt t="33874" x="7961313" y="2617788"/>
          <p14:tracePt t="33882" x="8080375" y="2643188"/>
          <p14:tracePt t="33890" x="8121650" y="2651125"/>
          <p14:tracePt t="33898" x="8181975" y="2660650"/>
          <p14:tracePt t="33908" x="8326438" y="2676525"/>
          <p14:tracePt t="33914" x="8385175" y="2676525"/>
          <p14:tracePt t="33923" x="8597900" y="2668588"/>
          <p14:tracePt t="33940" x="8750300" y="2617788"/>
          <p14:tracePt t="33946" x="8785225" y="2600325"/>
          <p14:tracePt t="33957" x="8802688" y="2574925"/>
          <p14:tracePt t="33962" x="8810625" y="2557463"/>
          <p14:tracePt t="33972" x="8810625" y="2541588"/>
          <p14:tracePt t="33978" x="8810625" y="2506663"/>
          <p14:tracePt t="33986" x="8810625" y="2473325"/>
          <p14:tracePt t="33994" x="8810625" y="2447925"/>
          <p14:tracePt t="34002" x="8785225" y="2397125"/>
          <p14:tracePt t="34010" x="8750300" y="2344738"/>
          <p14:tracePt t="34018" x="8734425" y="2328863"/>
          <p14:tracePt t="34026" x="8709025" y="2293938"/>
          <p14:tracePt t="34034" x="8691563" y="2278063"/>
          <p14:tracePt t="34042" x="8683625" y="2268538"/>
          <p14:tracePt t="34050" x="8674100" y="2268538"/>
          <p14:tracePt t="34172" x="8691563" y="2278063"/>
          <p14:tracePt t="34180" x="8724900" y="2293938"/>
          <p14:tracePt t="34188" x="8750300" y="2293938"/>
          <p14:tracePt t="34196" x="8802688" y="2311400"/>
          <p14:tracePt t="34207" x="8878888" y="2319338"/>
          <p14:tracePt t="34212" x="8912225" y="2319338"/>
          <p14:tracePt t="34221" x="8972550" y="2319338"/>
          <p14:tracePt t="34228" x="9023350" y="2319338"/>
          <p14:tracePt t="34237" x="9031288" y="2319338"/>
          <p14:tracePt t="34244" x="9039225" y="2319338"/>
          <p14:tracePt t="34324" x="9031288" y="2311400"/>
          <p14:tracePt t="34332" x="9013825" y="2293938"/>
          <p14:tracePt t="34342" x="8980488" y="2286000"/>
          <p14:tracePt t="34348" x="8929688" y="2278063"/>
          <p14:tracePt t="34356" x="8861425" y="2278063"/>
          <p14:tracePt t="34366" x="8836025" y="2278063"/>
          <p14:tracePt t="34374" x="8759825" y="2278063"/>
          <p14:tracePt t="34382" x="8658225" y="2293938"/>
          <p14:tracePt t="34390" x="8547100" y="2303463"/>
          <p14:tracePt t="34398" x="8513763" y="2319338"/>
          <p14:tracePt t="34406" x="8394700" y="2344738"/>
          <p14:tracePt t="34414" x="8283575" y="2371725"/>
          <p14:tracePt t="34424" x="8250238" y="2379663"/>
          <p14:tracePt t="34430" x="8156575" y="2397125"/>
          <p14:tracePt t="34438" x="8147050" y="2405063"/>
          <p14:tracePt t="34446" x="8131175" y="2405063"/>
          <p14:tracePt t="34546" x="8131175" y="2387600"/>
          <p14:tracePt t="34554" x="8139113" y="2371725"/>
          <p14:tracePt t="34562" x="8164513" y="2344738"/>
          <p14:tracePt t="34570" x="8199438" y="2319338"/>
          <p14:tracePt t="34578" x="8250238" y="2303463"/>
          <p14:tracePt t="34587" x="8266113" y="2293938"/>
          <p14:tracePt t="34594" x="8326438" y="2268538"/>
          <p14:tracePt t="34602" x="8420100" y="2243138"/>
          <p14:tracePt t="34610" x="8513763" y="2217738"/>
          <p14:tracePt t="34618" x="8572500" y="2209800"/>
          <p14:tracePt t="34626" x="8709025" y="2192338"/>
          <p14:tracePt t="34634" x="8861425" y="2174875"/>
          <p14:tracePt t="34644" x="8921750" y="2166938"/>
          <p14:tracePt t="34650" x="9099550" y="2159000"/>
          <p14:tracePt t="34660" x="9167813" y="2159000"/>
          <p14:tracePt t="34668" x="9320213" y="2141538"/>
          <p14:tracePt t="34676" x="9472613" y="2141538"/>
          <p14:tracePt t="34684" x="9550400" y="2141538"/>
          <p14:tracePt t="34692" x="9694863" y="2141538"/>
          <p14:tracePt t="34700" x="9736138" y="2159000"/>
          <p14:tracePt t="34708" x="9864725" y="2192338"/>
          <p14:tracePt t="34716" x="9923463" y="2200275"/>
          <p14:tracePt t="34724" x="10059988" y="2243138"/>
          <p14:tracePt t="34732" x="10101263" y="2268538"/>
          <p14:tracePt t="34740" x="10153650" y="2286000"/>
          <p14:tracePt t="34748" x="10255250" y="2344738"/>
          <p14:tracePt t="34756" x="10306050" y="2371725"/>
          <p14:tracePt t="34764" x="10339388" y="2405063"/>
          <p14:tracePt t="34773" x="10364788" y="2413000"/>
          <p14:tracePt t="34780" x="10382250" y="2447925"/>
          <p14:tracePt t="34788" x="10390188" y="2473325"/>
          <p14:tracePt t="34796" x="10407650" y="2498725"/>
          <p14:tracePt t="34805" x="10415588" y="2524125"/>
          <p14:tracePt t="34812" x="10425113" y="2549525"/>
          <p14:tracePt t="34821" x="10433050" y="2566988"/>
          <p14:tracePt t="34828" x="10442575" y="2592388"/>
          <p14:tracePt t="34837" x="10442575" y="2608263"/>
          <p14:tracePt t="34844" x="10442575" y="2617788"/>
          <p14:tracePt t="34854" x="10442575" y="2633663"/>
          <p14:tracePt t="34860" x="10442575" y="2643188"/>
          <p14:tracePt t="34876" x="10442575" y="2651125"/>
          <p14:tracePt t="34884" x="10442575" y="2660650"/>
          <p14:tracePt t="34900" x="10450513" y="2668588"/>
          <p14:tracePt t="34908" x="10450513" y="2676525"/>
          <p14:tracePt t="35136" x="10450513" y="2686050"/>
          <p14:tracePt t="35228" x="10450513" y="2693988"/>
          <p14:tracePt t="35244" x="10450513" y="2701925"/>
          <p14:tracePt t="35252" x="10458450" y="2701925"/>
          <p14:tracePt t="35375" x="10458450" y="2711450"/>
          <p14:tracePt t="35388" x="10450513" y="2711450"/>
          <p14:tracePt t="35396" x="10433050" y="2711450"/>
          <p14:tracePt t="35404" x="10399713" y="2711450"/>
          <p14:tracePt t="35412" x="10374313" y="2711450"/>
          <p14:tracePt t="35420" x="10331450" y="2711450"/>
          <p14:tracePt t="35428" x="10255250" y="2711450"/>
          <p14:tracePt t="35437" x="10169525" y="2711450"/>
          <p14:tracePt t="35444" x="10059988" y="2711450"/>
          <p14:tracePt t="35454" x="9931400" y="2711450"/>
          <p14:tracePt t="35460" x="9786938" y="2711450"/>
          <p14:tracePt t="35470" x="9601200" y="2711450"/>
          <p14:tracePt t="35476" x="9413875" y="2727325"/>
          <p14:tracePt t="35484" x="9353550" y="2727325"/>
          <p14:tracePt t="35492" x="9201150" y="2736850"/>
          <p14:tracePt t="35504" x="9074150" y="2744788"/>
          <p14:tracePt t="35510" x="8947150" y="2762250"/>
          <p14:tracePt t="35521" x="8904288" y="2770188"/>
          <p14:tracePt t="35526" x="8777288" y="2778125"/>
          <p14:tracePt t="35535" x="8640763" y="2813050"/>
          <p14:tracePt t="35542" x="8580438" y="2830513"/>
          <p14:tracePt t="35551" x="8377238" y="2897188"/>
          <p14:tracePt t="35558" x="8301038" y="2932113"/>
          <p14:tracePt t="35566" x="8224838" y="2974975"/>
          <p14:tracePt t="35574" x="8105775" y="3041650"/>
          <p14:tracePt t="35582" x="8037513" y="3101975"/>
          <p14:tracePt t="35590" x="7986713" y="3160713"/>
          <p14:tracePt t="35598" x="7926388" y="3238500"/>
          <p14:tracePt t="35606" x="7867650" y="3330575"/>
          <p14:tracePt t="35614" x="7807325" y="3449638"/>
          <p14:tracePt t="35622" x="7740650" y="3552825"/>
          <p14:tracePt t="35630" x="7680325" y="3662363"/>
          <p14:tracePt t="35638" x="7612063" y="3738563"/>
          <p14:tracePt t="35646" x="7570788" y="3816350"/>
          <p14:tracePt t="35654" x="7545388" y="3867150"/>
          <p14:tracePt t="35662" x="7527925" y="3892550"/>
          <p14:tracePt t="35670" x="7527925" y="3900488"/>
          <p14:tracePt t="35748" x="7518400" y="3900488"/>
          <p14:tracePt t="35762" x="7510463" y="3900488"/>
          <p14:tracePt t="35770" x="7510463" y="3892550"/>
          <p14:tracePt t="35780" x="7493000" y="3883025"/>
          <p14:tracePt t="35788" x="7467600" y="3857625"/>
          <p14:tracePt t="35796" x="7442200" y="3849688"/>
          <p14:tracePt t="35805" x="7400925" y="3806825"/>
          <p14:tracePt t="35812" x="7366000" y="3781425"/>
          <p14:tracePt t="35821" x="7281863" y="3738563"/>
          <p14:tracePt t="35828" x="7239000" y="3705225"/>
          <p14:tracePt t="35836" x="7196138" y="3679825"/>
          <p14:tracePt t="35844" x="7153275" y="3662363"/>
          <p14:tracePt t="35853" x="7127875" y="3646488"/>
          <p14:tracePt t="35860" x="7102475" y="3629025"/>
          <p14:tracePt t="35869" x="7077075" y="3611563"/>
          <p14:tracePt t="35876" x="7069138" y="3603625"/>
          <p14:tracePt t="35886" x="7051675" y="3586163"/>
          <p14:tracePt t="35892" x="7043738" y="3586163"/>
          <p14:tracePt t="35900" x="7034213" y="3578225"/>
          <p14:tracePt t="35908" x="7034213" y="3568700"/>
          <p14:tracePt t="35924" x="7034213" y="3560763"/>
          <p14:tracePt t="35932" x="7034213" y="3552825"/>
          <p14:tracePt t="35954" x="7034213" y="3527425"/>
          <p14:tracePt t="35956" x="7034213" y="3502025"/>
          <p14:tracePt t="35964" x="7034213" y="3492500"/>
          <p14:tracePt t="35972" x="7034213" y="3459163"/>
          <p14:tracePt t="35980" x="7034213" y="3424238"/>
          <p14:tracePt t="35988" x="7034213" y="3408363"/>
          <p14:tracePt t="35996" x="7026275" y="3365500"/>
          <p14:tracePt t="36004" x="7008813" y="3305175"/>
          <p14:tracePt t="36012" x="7000875" y="3279775"/>
          <p14:tracePt t="36020" x="6983413" y="3221038"/>
          <p14:tracePt t="36028" x="6975475" y="3203575"/>
          <p14:tracePt t="36037" x="6958013" y="3160713"/>
          <p14:tracePt t="36046" x="6950075" y="3144838"/>
          <p14:tracePt t="36052" x="6915150" y="3109913"/>
          <p14:tracePt t="36071" x="6881813" y="3084513"/>
          <p14:tracePt t="36078" x="6838950" y="3067050"/>
          <p14:tracePt t="36086" x="6788150" y="3059113"/>
          <p14:tracePt t="36094" x="6729413" y="3041650"/>
          <p14:tracePt t="36102" x="6600825" y="3033713"/>
          <p14:tracePt t="36110" x="6524625" y="3033713"/>
          <p14:tracePt t="36120" x="6456363" y="3041650"/>
          <p14:tracePt t="36126" x="6389688" y="3076575"/>
          <p14:tracePt t="36136" x="6354763" y="3094038"/>
          <p14:tracePt t="36142" x="6329363" y="3119438"/>
          <p14:tracePt t="36150" x="6329363" y="3144838"/>
          <p14:tracePt t="36158" x="6311900" y="3178175"/>
          <p14:tracePt t="36166" x="6296025" y="3221038"/>
          <p14:tracePt t="36174" x="6296025" y="3254375"/>
          <p14:tracePt t="36182" x="6296025" y="3289300"/>
          <p14:tracePt t="36190" x="6311900" y="3340100"/>
          <p14:tracePt t="36198" x="6321425" y="3365500"/>
          <p14:tracePt t="36206" x="6354763" y="3398838"/>
          <p14:tracePt t="36214" x="6397625" y="3433763"/>
          <p14:tracePt t="36222" x="6491288" y="3467100"/>
          <p14:tracePt t="36230" x="6567488" y="3484563"/>
          <p14:tracePt t="36238" x="6661150" y="3484563"/>
          <p14:tracePt t="36246" x="6780213" y="3484563"/>
          <p14:tracePt t="36254" x="6889750" y="3484563"/>
          <p14:tracePt t="36262" x="7000875" y="3475038"/>
          <p14:tracePt t="36270" x="7051675" y="3459163"/>
          <p14:tracePt t="36278" x="7178675" y="3424238"/>
          <p14:tracePt t="36287" x="7281863" y="3390900"/>
          <p14:tracePt t="36294" x="7383463" y="3348038"/>
          <p14:tracePt t="36302" x="7493000" y="3297238"/>
          <p14:tracePt t="36310" x="7604125" y="3254375"/>
          <p14:tracePt t="36319" x="7672388" y="3221038"/>
          <p14:tracePt t="36326" x="7824788" y="3160713"/>
          <p14:tracePt t="36335" x="8054975" y="3101975"/>
          <p14:tracePt t="36344" x="8121650" y="3084513"/>
          <p14:tracePt t="36353" x="8283575" y="3059113"/>
          <p14:tracePt t="36358" x="8435975" y="3051175"/>
          <p14:tracePt t="36370" x="8496300" y="3051175"/>
          <p14:tracePt t="36376" x="8640763" y="3051175"/>
          <p14:tracePt t="36385" x="8691563" y="3051175"/>
          <p14:tracePt t="36392" x="8853488" y="3051175"/>
          <p14:tracePt t="36401" x="9039225" y="3109913"/>
          <p14:tracePt t="36408" x="9261475" y="3152775"/>
          <p14:tracePt t="36416" x="9472613" y="3228975"/>
          <p14:tracePt t="36424" x="9702800" y="3289300"/>
          <p14:tracePt t="36432" x="9940925" y="3365500"/>
          <p14:tracePt t="36440" x="10169525" y="3433763"/>
          <p14:tracePt t="36448" x="10390188" y="3475038"/>
          <p14:tracePt t="36456" x="10585450" y="3517900"/>
          <p14:tracePt t="36464" x="10747375" y="3543300"/>
          <p14:tracePt t="36472" x="10874375" y="3543300"/>
          <p14:tracePt t="36480" x="11002963" y="3552825"/>
          <p14:tracePt t="36488" x="11079163" y="3552825"/>
          <p14:tracePt t="36496" x="11112500" y="3552825"/>
          <p14:tracePt t="36504" x="11122025" y="3552825"/>
          <p14:tracePt t="36512" x="11122025" y="3543300"/>
          <p14:tracePt t="36536" x="11122025" y="3535363"/>
          <p14:tracePt t="36544" x="11112500" y="3509963"/>
          <p14:tracePt t="36552" x="11087100" y="3484563"/>
          <p14:tracePt t="36560" x="11061700" y="3441700"/>
          <p14:tracePt t="36569" x="11018838" y="3408363"/>
          <p14:tracePt t="36576" x="10968038" y="3373438"/>
          <p14:tracePt t="36585" x="10934700" y="3348038"/>
          <p14:tracePt t="36592" x="10917238" y="3330575"/>
          <p14:tracePt t="36602" x="10891838" y="3314700"/>
          <p14:tracePt t="36608" x="10874375" y="3305175"/>
          <p14:tracePt t="36619" x="10858500" y="3305175"/>
          <p14:tracePt t="36626" x="10841038" y="3297238"/>
          <p14:tracePt t="36635" x="10807700" y="3289300"/>
          <p14:tracePt t="36642" x="10790238" y="3289300"/>
          <p14:tracePt t="36652" x="10747375" y="3289300"/>
          <p14:tracePt t="36658" x="10696575" y="3289300"/>
          <p14:tracePt t="36669" x="10628313" y="3289300"/>
          <p14:tracePt t="36674" x="10569575" y="3297238"/>
          <p14:tracePt t="36682" x="10518775" y="3305175"/>
          <p14:tracePt t="36691" x="10475913" y="3330575"/>
          <p14:tracePt t="36698" x="10425113" y="3348038"/>
          <p14:tracePt t="36706" x="10374313" y="3365500"/>
          <p14:tracePt t="36714" x="10356850" y="3382963"/>
          <p14:tracePt t="36722" x="10339388" y="3390900"/>
          <p14:tracePt t="36730" x="10323513" y="3408363"/>
          <p14:tracePt t="36738" x="10306050" y="3424238"/>
          <p14:tracePt t="36746" x="10306050" y="3449638"/>
          <p14:tracePt t="36754" x="10298113" y="3475038"/>
          <p14:tracePt t="36762" x="10298113" y="3492500"/>
          <p14:tracePt t="36770" x="10298113" y="3527425"/>
          <p14:tracePt t="36778" x="10298113" y="3560763"/>
          <p14:tracePt t="36786" x="10298113" y="3594100"/>
          <p14:tracePt t="36796" x="10298113" y="3611563"/>
          <p14:tracePt t="36803" x="10298113" y="3636963"/>
          <p14:tracePt t="36810" x="10298113" y="3646488"/>
          <p14:tracePt t="36819" x="10298113" y="3654425"/>
          <p14:tracePt t="36826" x="10298113" y="3662363"/>
          <p14:tracePt t="36835" x="10306050" y="3679825"/>
          <p14:tracePt t="36842" x="10313988" y="3687763"/>
          <p14:tracePt t="36851" x="10323513" y="3705225"/>
          <p14:tracePt t="36858" x="10331450" y="3722688"/>
          <p14:tracePt t="36867" x="10356850" y="3738563"/>
          <p14:tracePt t="36874" x="10374313" y="3748088"/>
          <p14:tracePt t="36882" x="10407650" y="3763963"/>
          <p14:tracePt t="36890" x="10442575" y="3763963"/>
          <p14:tracePt t="36901" x="10458450" y="3773488"/>
          <p14:tracePt t="36908" x="10518775" y="3773488"/>
          <p14:tracePt t="36914" x="10544175" y="3773488"/>
          <p14:tracePt t="36924" x="10569575" y="3763963"/>
          <p14:tracePt t="36933" x="10594975" y="3756025"/>
          <p14:tracePt t="36940" x="10612438" y="3730625"/>
          <p14:tracePt t="36948" x="10628313" y="3705225"/>
          <p14:tracePt t="36956" x="10645775" y="3679825"/>
          <p14:tracePt t="36964" x="10653713" y="3646488"/>
          <p14:tracePt t="36972" x="10671175" y="3629025"/>
          <p14:tracePt t="36980" x="10679113" y="3594100"/>
          <p14:tracePt t="36988" x="10679113" y="3578225"/>
          <p14:tracePt t="36996" x="10688638" y="3543300"/>
          <p14:tracePt t="37004" x="10688638" y="3527425"/>
          <p14:tracePt t="37012" x="10688638" y="3492500"/>
          <p14:tracePt t="37020" x="10688638" y="3459163"/>
          <p14:tracePt t="37028" x="10679113" y="3441700"/>
          <p14:tracePt t="37036" x="10663238" y="3408363"/>
          <p14:tracePt t="37044" x="10637838" y="3382963"/>
          <p14:tracePt t="37052" x="10628313" y="3373438"/>
          <p14:tracePt t="37060" x="10594975" y="3330575"/>
          <p14:tracePt t="37068" x="10569575" y="3330575"/>
          <p14:tracePt t="37076" x="10534650" y="3297238"/>
          <p14:tracePt t="37084" x="10501313" y="3297238"/>
          <p14:tracePt t="37092" x="10475913" y="3289300"/>
          <p14:tracePt t="37102" x="10433050" y="3279775"/>
          <p14:tracePt t="37108" x="10425113" y="3279775"/>
          <p14:tracePt t="37118" x="10364788" y="3263900"/>
          <p14:tracePt t="37124" x="10356850" y="3263900"/>
          <p14:tracePt t="37132" x="10313988" y="3263900"/>
          <p14:tracePt t="37140" x="10298113" y="3263900"/>
          <p14:tracePt t="37152" x="10271125" y="3263900"/>
          <p14:tracePt t="37156" x="10263188" y="3263900"/>
          <p14:tracePt t="37164" x="10263188" y="3271838"/>
          <p14:tracePt t="37172" x="10245725" y="3289300"/>
          <p14:tracePt t="37180" x="10237788" y="3289300"/>
          <p14:tracePt t="37188" x="10237788" y="3305175"/>
          <p14:tracePt t="37200" x="10229850" y="3340100"/>
          <p14:tracePt t="37206" x="10220325" y="3355975"/>
          <p14:tracePt t="37212" x="10212388" y="3382963"/>
          <p14:tracePt t="37222" x="10212388" y="3398838"/>
          <p14:tracePt t="37230" x="10212388" y="3416300"/>
          <p14:tracePt t="37246" x="10212388" y="3449638"/>
          <p14:tracePt t="37254" x="10212388" y="3459163"/>
          <p14:tracePt t="37262" x="10212388" y="3475038"/>
          <p14:tracePt t="37270" x="10229850" y="3527425"/>
          <p14:tracePt t="37278" x="10237788" y="3560763"/>
          <p14:tracePt t="37286" x="10255250" y="3586163"/>
          <p14:tracePt t="37294" x="10263188" y="3611563"/>
          <p14:tracePt t="37302" x="10313988" y="3679825"/>
          <p14:tracePt t="37310" x="10323513" y="3697288"/>
          <p14:tracePt t="37318" x="10374313" y="3722688"/>
          <p14:tracePt t="37326" x="10390188" y="3738563"/>
          <p14:tracePt t="37335" x="10450513" y="3756025"/>
          <p14:tracePt t="37342" x="10483850" y="3756025"/>
          <p14:tracePt t="37350" x="10552113" y="3763963"/>
          <p14:tracePt t="37358" x="10645775" y="3763963"/>
          <p14:tracePt t="37367" x="10688638" y="3748088"/>
          <p14:tracePt t="37374" x="10704513" y="3730625"/>
          <p14:tracePt t="37383" x="10721975" y="3713163"/>
          <p14:tracePt t="37390" x="10729913" y="3679825"/>
          <p14:tracePt t="37398" x="10739438" y="3662363"/>
          <p14:tracePt t="37406" x="10739438" y="3629025"/>
          <p14:tracePt t="37414" x="10739438" y="3578225"/>
          <p14:tracePt t="37422" x="10739438" y="3527425"/>
          <p14:tracePt t="37430" x="10721975" y="3459163"/>
          <p14:tracePt t="37438" x="10714038" y="3408363"/>
          <p14:tracePt t="37446" x="10688638" y="3355975"/>
          <p14:tracePt t="37454" x="10663238" y="3322638"/>
          <p14:tracePt t="37462" x="10628313" y="3289300"/>
          <p14:tracePt t="37470" x="10594975" y="3271838"/>
          <p14:tracePt t="37480" x="10534650" y="3238500"/>
          <p14:tracePt t="37486" x="10433050" y="3203575"/>
          <p14:tracePt t="37496" x="10374313" y="3195638"/>
          <p14:tracePt t="37504" x="10298113" y="3178175"/>
          <p14:tracePt t="37512" x="10212388" y="3178175"/>
          <p14:tracePt t="37520" x="10169525" y="3178175"/>
          <p14:tracePt t="37528" x="10136188" y="3178175"/>
          <p14:tracePt t="37536" x="10101263" y="3178175"/>
          <p14:tracePt t="37544" x="10067925" y="3211513"/>
          <p14:tracePt t="37552" x="10042525" y="3228975"/>
          <p14:tracePt t="37560" x="10025063" y="3238500"/>
          <p14:tracePt t="37568" x="10017125" y="3271838"/>
          <p14:tracePt t="37576" x="9999663" y="3322638"/>
          <p14:tracePt t="37585" x="9991725" y="3382963"/>
          <p14:tracePt t="37592" x="9991725" y="3398838"/>
          <p14:tracePt t="37601" x="9991725" y="3459163"/>
          <p14:tracePt t="37608" x="9991725" y="3517900"/>
          <p14:tracePt t="37617" x="10009188" y="3560763"/>
          <p14:tracePt t="37624" x="10025063" y="3611563"/>
          <p14:tracePt t="37633" x="10042525" y="3646488"/>
          <p14:tracePt t="37640" x="10059988" y="3662363"/>
          <p14:tracePt t="37650" x="10093325" y="3697288"/>
          <p14:tracePt t="37656" x="10118725" y="3705225"/>
          <p14:tracePt t="37664" x="10153650" y="3722688"/>
          <p14:tracePt t="37672" x="10179050" y="3722688"/>
          <p14:tracePt t="37680" x="10245725" y="3722688"/>
          <p14:tracePt t="37688" x="10288588" y="3722688"/>
          <p14:tracePt t="37696" x="10390188" y="3705225"/>
          <p14:tracePt t="37704" x="10450513" y="3679825"/>
          <p14:tracePt t="37712" x="10518775" y="3646488"/>
          <p14:tracePt t="37720" x="10552113" y="3619500"/>
          <p14:tracePt t="37728" x="10577513" y="3578225"/>
          <p14:tracePt t="37736" x="10594975" y="3552825"/>
          <p14:tracePt t="37744" x="10602913" y="3527425"/>
          <p14:tracePt t="37752" x="10602913" y="3475038"/>
          <p14:tracePt t="37761" x="10602913" y="3449638"/>
          <p14:tracePt t="37770" x="10602913" y="3408363"/>
          <p14:tracePt t="37778" x="10602913" y="3365500"/>
          <p14:tracePt t="37786" x="10594975" y="3322638"/>
          <p14:tracePt t="37794" x="10585450" y="3314700"/>
          <p14:tracePt t="37802" x="10552113" y="3279775"/>
          <p14:tracePt t="37810" x="10518775" y="3238500"/>
          <p14:tracePt t="37818" x="10442575" y="3203575"/>
          <p14:tracePt t="37826" x="10348913" y="3170238"/>
          <p14:tracePt t="37834" x="10237788" y="3152775"/>
          <p14:tracePt t="37842" x="10136188" y="3135313"/>
          <p14:tracePt t="37850" x="10025063" y="3135313"/>
          <p14:tracePt t="37858" x="9948863" y="3152775"/>
          <p14:tracePt t="37867" x="9915525" y="3170238"/>
          <p14:tracePt t="37874" x="9890125" y="3186113"/>
          <p14:tracePt t="37883" x="9872663" y="3195638"/>
          <p14:tracePt t="37890" x="9855200" y="3211513"/>
          <p14:tracePt t="37900" x="9839325" y="3238500"/>
          <p14:tracePt t="37906" x="9829800" y="3271838"/>
          <p14:tracePt t="37914" x="9829800" y="3314700"/>
          <p14:tracePt t="37922" x="9829800" y="3355975"/>
          <p14:tracePt t="37930" x="9829800" y="3416300"/>
          <p14:tracePt t="37938" x="9829800" y="3449638"/>
          <p14:tracePt t="37946" x="9847263" y="3502025"/>
          <p14:tracePt t="37954" x="9872663" y="3543300"/>
          <p14:tracePt t="37962" x="9915525" y="3594100"/>
          <p14:tracePt t="37970" x="9940925" y="3619500"/>
          <p14:tracePt t="37980" x="9974263" y="3646488"/>
          <p14:tracePt t="37988" x="10050463" y="3662363"/>
          <p14:tracePt t="37994" x="10110788" y="3671888"/>
          <p14:tracePt t="38002" x="10153650" y="3687763"/>
          <p14:tracePt t="38010" x="10212388" y="3687763"/>
          <p14:tracePt t="38018" x="10280650" y="3687763"/>
          <p14:tracePt t="38026" x="10356850" y="3671888"/>
          <p14:tracePt t="38034" x="10433050" y="3662363"/>
          <p14:tracePt t="38044" x="10483850" y="3629025"/>
          <p14:tracePt t="38050" x="10526713" y="3611563"/>
          <p14:tracePt t="38058" x="10552113" y="3586163"/>
          <p14:tracePt t="38082" x="10560050" y="3552825"/>
          <p14:tracePt t="38084" x="10560050" y="3535363"/>
          <p14:tracePt t="38092" x="10560050" y="3527425"/>
          <p14:tracePt t="38101" x="10560050" y="3502025"/>
          <p14:tracePt t="38108" x="10560050" y="3475038"/>
          <p14:tracePt t="38117" x="10552113" y="3449638"/>
          <p14:tracePt t="38124" x="10534650" y="3433763"/>
          <p14:tracePt t="38134" x="10534650" y="3424238"/>
          <p14:tracePt t="38140" x="10526713" y="3408363"/>
          <p14:tracePt t="38149" x="10518775" y="3408363"/>
          <p14:tracePt t="38156" x="10518775" y="3398838"/>
          <p14:tracePt t="38166" x="10509250" y="3398838"/>
          <p14:tracePt t="38172" x="10509250" y="3390900"/>
          <p14:tracePt t="38347" x="10509250" y="3398838"/>
          <p14:tracePt t="38362" x="10518775" y="3408363"/>
          <p14:tracePt t="38370" x="10526713" y="3424238"/>
          <p14:tracePt t="38386" x="10526713" y="3433763"/>
          <p14:tracePt t="38394" x="10534650" y="3433763"/>
          <p14:tracePt t="38491" x="10534650" y="3416300"/>
          <p14:tracePt t="38498" x="10534650" y="3398838"/>
          <p14:tracePt t="38506" x="10526713" y="3373438"/>
          <p14:tracePt t="38514" x="10518775" y="3355975"/>
          <p14:tracePt t="38522" x="10509250" y="3330575"/>
          <p14:tracePt t="38530" x="10493375" y="3314700"/>
          <p14:tracePt t="38538" x="10483850" y="3297238"/>
          <p14:tracePt t="38547" x="10467975" y="3279775"/>
          <p14:tracePt t="38554" x="10433050" y="3254375"/>
          <p14:tracePt t="38562" x="10407650" y="3238500"/>
          <p14:tracePt t="38570" x="10374313" y="3228975"/>
          <p14:tracePt t="38578" x="10331450" y="3211513"/>
          <p14:tracePt t="38586" x="10298113" y="3203575"/>
          <p14:tracePt t="38594" x="10271125" y="3203575"/>
          <p14:tracePt t="38602" x="10263188" y="3203575"/>
          <p14:tracePt t="38613" x="10237788" y="3203575"/>
          <p14:tracePt t="38620" x="10204450" y="3203575"/>
          <p14:tracePt t="38628" x="10179050" y="3203575"/>
          <p14:tracePt t="38636" x="10161588" y="3211513"/>
          <p14:tracePt t="38644" x="10126663" y="3228975"/>
          <p14:tracePt t="38652" x="10118725" y="3228975"/>
          <p14:tracePt t="38660" x="10093325" y="3254375"/>
          <p14:tracePt t="38668" x="10067925" y="3289300"/>
          <p14:tracePt t="38676" x="10042525" y="3330575"/>
          <p14:tracePt t="38686" x="10025063" y="3365500"/>
          <p14:tracePt t="38692" x="10017125" y="3382963"/>
          <p14:tracePt t="38700" x="9999663" y="3408363"/>
          <p14:tracePt t="38708" x="9991725" y="3441700"/>
          <p14:tracePt t="38716" x="9991725" y="3459163"/>
          <p14:tracePt t="38724" x="9991725" y="3492500"/>
          <p14:tracePt t="38732" x="9991725" y="3517900"/>
          <p14:tracePt t="38740" x="9991725" y="3535363"/>
          <p14:tracePt t="38749" x="9999663" y="3560763"/>
          <p14:tracePt t="38756" x="10009188" y="3578225"/>
          <p14:tracePt t="38765" x="10034588" y="3586163"/>
          <p14:tracePt t="38772" x="10034588" y="3594100"/>
          <p14:tracePt t="38782" x="10050463" y="3619500"/>
          <p14:tracePt t="38788" x="10059988" y="3619500"/>
          <p14:tracePt t="38796" x="10075863" y="3629025"/>
          <p14:tracePt t="38804" x="10085388" y="3629025"/>
          <p14:tracePt t="38812" x="10093325" y="3629025"/>
          <p14:tracePt t="38820" x="10110788" y="3629025"/>
          <p14:tracePt t="38829" x="10144125" y="3629025"/>
          <p14:tracePt t="38836" x="10161588" y="3629025"/>
          <p14:tracePt t="38844" x="10186988" y="3619500"/>
          <p14:tracePt t="38852" x="10245725" y="3611563"/>
          <p14:tracePt t="38860" x="10255250" y="3603625"/>
          <p14:tracePt t="38868" x="10280650" y="3586163"/>
          <p14:tracePt t="38876" x="10323513" y="3568700"/>
          <p14:tracePt t="38884" x="10339388" y="3560763"/>
          <p14:tracePt t="38892" x="10348913" y="3552825"/>
          <p14:tracePt t="38900" x="10356850" y="3543300"/>
          <p14:tracePt t="38918" x="10356850" y="3535363"/>
          <p14:tracePt t="38924" x="10356850" y="3527425"/>
          <p14:tracePt t="38949" x="10356850" y="3492500"/>
          <p14:tracePt t="38951" x="10364788" y="3475038"/>
          <p14:tracePt t="38958" x="10364788" y="3433763"/>
          <p14:tracePt t="38966" x="10364788" y="3408363"/>
          <p14:tracePt t="38974" x="10364788" y="3373438"/>
          <p14:tracePt t="38983" x="10364788" y="3355975"/>
          <p14:tracePt t="38990" x="10364788" y="3330575"/>
          <p14:tracePt t="38998" x="10364788" y="3305175"/>
          <p14:tracePt t="39006" x="10364788" y="3297238"/>
          <p14:tracePt t="39022" x="10348913" y="3279775"/>
          <p14:tracePt t="39033" x="10339388" y="3271838"/>
          <p14:tracePt t="39038" x="10331450" y="3271838"/>
          <p14:tracePt t="39048" x="10323513" y="3263900"/>
          <p14:tracePt t="39054" x="10306050" y="3254375"/>
          <p14:tracePt t="39062" x="10280650" y="3254375"/>
          <p14:tracePt t="39070" x="10237788" y="3254375"/>
          <p14:tracePt t="39078" x="10220325" y="3254375"/>
          <p14:tracePt t="39086" x="10179050" y="3263900"/>
          <p14:tracePt t="39094" x="10153650" y="3271838"/>
          <p14:tracePt t="39102" x="10126663" y="3289300"/>
          <p14:tracePt t="39110" x="10110788" y="3305175"/>
          <p14:tracePt t="39118" x="10110788" y="3314700"/>
          <p14:tracePt t="39126" x="10110788" y="3330575"/>
          <p14:tracePt t="39134" x="10110788" y="3348038"/>
          <p14:tracePt t="39142" x="10110788" y="3373438"/>
          <p14:tracePt t="39150" x="10110788" y="3390900"/>
          <p14:tracePt t="39158" x="10118725" y="3459163"/>
          <p14:tracePt t="39166" x="10136188" y="3484563"/>
          <p14:tracePt t="39174" x="10194925" y="3543300"/>
          <p14:tracePt t="39183" x="10245725" y="3578225"/>
          <p14:tracePt t="39190" x="10298113" y="3619500"/>
          <p14:tracePt t="39200" x="10364788" y="3654425"/>
          <p14:tracePt t="39208" x="10442575" y="3687763"/>
          <p14:tracePt t="39216" x="10534650" y="3705225"/>
          <p14:tracePt t="39224" x="10620375" y="3730625"/>
          <p14:tracePt t="39232" x="10696575" y="3730625"/>
          <p14:tracePt t="39240" x="10747375" y="3730625"/>
          <p14:tracePt t="39249" x="10807700" y="3730625"/>
          <p14:tracePt t="39256" x="10841038" y="3713163"/>
          <p14:tracePt t="39266" x="10858500" y="3687763"/>
          <p14:tracePt t="39272" x="10866438" y="3671888"/>
          <p14:tracePt t="39281" x="10874375" y="3654425"/>
          <p14:tracePt t="39288" x="10883900" y="3619500"/>
          <p14:tracePt t="39298" x="10883900" y="3560763"/>
          <p14:tracePt t="39304" x="10883900" y="3535363"/>
          <p14:tracePt t="39312" x="10874375" y="3484563"/>
          <p14:tracePt t="39320" x="10848975" y="3416300"/>
          <p14:tracePt t="39328" x="10848975" y="3408363"/>
          <p14:tracePt t="39336" x="10798175" y="3340100"/>
          <p14:tracePt t="39344" x="10756900" y="3305175"/>
          <p14:tracePt t="39352" x="10704513" y="3271838"/>
          <p14:tracePt t="39360" x="10671175" y="3246438"/>
          <p14:tracePt t="39370" x="10637838" y="3246438"/>
          <p14:tracePt t="39376" x="10612438" y="3238500"/>
          <p14:tracePt t="39384" x="10585450" y="3238500"/>
          <p14:tracePt t="39392" x="10552113" y="3238500"/>
          <p14:tracePt t="39400" x="10518775" y="3238500"/>
          <p14:tracePt t="39408" x="10493375" y="3238500"/>
          <p14:tracePt t="39416" x="10442575" y="3246438"/>
          <p14:tracePt t="39424" x="10399713" y="3263900"/>
          <p14:tracePt t="39432" x="10356850" y="3279775"/>
          <p14:tracePt t="39440" x="10313988" y="3305175"/>
          <p14:tracePt t="39449" x="10271125" y="3340100"/>
          <p14:tracePt t="39456" x="10245725" y="3365500"/>
          <p14:tracePt t="39464" x="10237788" y="3373438"/>
          <p14:tracePt t="39474" x="10220325" y="3408363"/>
          <p14:tracePt t="39482" x="10212388" y="3459163"/>
          <p14:tracePt t="39490" x="10204450" y="3475038"/>
          <p14:tracePt t="39499" x="10204450" y="3517900"/>
          <p14:tracePt t="39506" x="10204450" y="3578225"/>
          <p14:tracePt t="39515" x="10204450" y="3603625"/>
          <p14:tracePt t="39522" x="10212388" y="3646488"/>
          <p14:tracePt t="39531" x="10237788" y="3679825"/>
          <p14:tracePt t="39538" x="10255250" y="3697288"/>
          <p14:tracePt t="39548" x="10271125" y="3722688"/>
          <p14:tracePt t="39554" x="10313988" y="3748088"/>
          <p14:tracePt t="39564" x="10356850" y="3756025"/>
          <p14:tracePt t="39570" x="10407650" y="3781425"/>
          <p14:tracePt t="39578" x="10467975" y="3781425"/>
          <p14:tracePt t="39586" x="10534650" y="3790950"/>
          <p14:tracePt t="39594" x="10577513" y="3790950"/>
          <p14:tracePt t="39602" x="10628313" y="3790950"/>
          <p14:tracePt t="39610" x="10653713" y="3790950"/>
          <p14:tracePt t="39618" x="10679113" y="3790950"/>
          <p14:tracePt t="39626" x="10688638" y="3781425"/>
          <p14:tracePt t="39634" x="10688638" y="3773488"/>
          <p14:tracePt t="39650" x="10688638" y="3763963"/>
          <p14:tracePt t="39660" x="10688638" y="3756025"/>
          <p14:tracePt t="39666" x="10688638" y="3730625"/>
          <p14:tracePt t="39674" x="10688638" y="3713163"/>
          <p14:tracePt t="39682" x="10688638" y="3705225"/>
          <p14:tracePt t="39690" x="10688638" y="3687763"/>
          <p14:tracePt t="39698" x="10688638" y="3654425"/>
          <p14:tracePt t="39706" x="10688638" y="3646488"/>
          <p14:tracePt t="39715" x="10688638" y="3629025"/>
          <p14:tracePt t="39722" x="10688638" y="3619500"/>
          <p14:tracePt t="39740" x="10688638" y="3611563"/>
          <p14:tracePt t="39747" x="10688638" y="3603625"/>
          <p14:tracePt t="39756" x="10688638" y="3594100"/>
          <p14:tracePt t="39829" x="10679113" y="3594100"/>
          <p14:tracePt t="39836" x="10679113" y="3586163"/>
          <p14:tracePt t="39844" x="10679113" y="3578225"/>
          <p14:tracePt t="39852" x="10671175" y="3578225"/>
          <p14:tracePt t="39860" x="10671175" y="3568700"/>
          <p14:tracePt t="39868" x="10671175" y="3560763"/>
          <p14:tracePt t="39892" x="10671175" y="3552825"/>
          <p14:tracePt t="39900" x="10671175" y="3543300"/>
          <p14:tracePt t="39908" x="10671175" y="3535363"/>
          <p14:tracePt t="39924" x="10671175" y="3527425"/>
          <p14:tracePt t="39932" x="10671175" y="3517900"/>
          <p14:tracePt t="39948" x="10663238" y="3502025"/>
          <p14:tracePt t="39956" x="10653713" y="3484563"/>
          <p14:tracePt t="39964" x="10645775" y="3475038"/>
          <p14:tracePt t="39972" x="10628313" y="3449638"/>
          <p14:tracePt t="39981" x="10628313" y="3441700"/>
          <p14:tracePt t="39988" x="10620375" y="3424238"/>
          <p14:tracePt t="39998" x="10594975" y="3408363"/>
          <p14:tracePt t="40004" x="10585450" y="3398838"/>
          <p14:tracePt t="40013" x="10577513" y="3382963"/>
          <p14:tracePt t="40020" x="10544175" y="3365500"/>
          <p14:tracePt t="40030" x="10526713" y="3355975"/>
          <p14:tracePt t="40038" x="10493375" y="3340100"/>
          <p14:tracePt t="40047" x="10415588" y="3322638"/>
          <p14:tracePt t="40054" x="10390188" y="3322638"/>
          <p14:tracePt t="40063" x="10331450" y="3314700"/>
          <p14:tracePt t="40070" x="10288588" y="3314700"/>
          <p14:tracePt t="40080" x="10271125" y="3314700"/>
          <p14:tracePt t="40086" x="10263188" y="3314700"/>
          <p14:tracePt t="40094" x="10255250" y="3314700"/>
          <p14:tracePt t="40102" x="10237788" y="3322638"/>
          <p14:tracePt t="40110" x="10229850" y="3340100"/>
          <p14:tracePt t="40118" x="10220325" y="3355975"/>
          <p14:tracePt t="40126" x="10204450" y="3373438"/>
          <p14:tracePt t="40134" x="10186988" y="3398838"/>
          <p14:tracePt t="40142" x="10169525" y="3424238"/>
          <p14:tracePt t="40150" x="10161588" y="3449638"/>
          <p14:tracePt t="40158" x="10153650" y="3475038"/>
          <p14:tracePt t="40166" x="10153650" y="3492500"/>
          <p14:tracePt t="40174" x="10144125" y="3517900"/>
          <p14:tracePt t="40182" x="10144125" y="3552825"/>
          <p14:tracePt t="40190" x="10144125" y="3578225"/>
          <p14:tracePt t="40198" x="10144125" y="3619500"/>
          <p14:tracePt t="40206" x="10144125" y="3646488"/>
          <p14:tracePt t="40214" x="10144125" y="3671888"/>
          <p14:tracePt t="40222" x="10153650" y="3697288"/>
          <p14:tracePt t="40231" x="10169525" y="3713163"/>
          <p14:tracePt t="40238" x="10186988" y="3738563"/>
          <p14:tracePt t="40247" x="10204450" y="3756025"/>
          <p14:tracePt t="40254" x="10220325" y="3763963"/>
          <p14:tracePt t="40263" x="10255250" y="3781425"/>
          <p14:tracePt t="40270" x="10288588" y="3790950"/>
          <p14:tracePt t="40278" x="10348913" y="3798888"/>
          <p14:tracePt t="40286" x="10374313" y="3798888"/>
          <p14:tracePt t="40294" x="10425113" y="3798888"/>
          <p14:tracePt t="40302" x="10483850" y="3798888"/>
          <p14:tracePt t="40310" x="10544175" y="3798888"/>
          <p14:tracePt t="40320" x="10577513" y="3781425"/>
          <p14:tracePt t="40329" x="10594975" y="3773488"/>
          <p14:tracePt t="40336" x="10620375" y="3756025"/>
          <p14:tracePt t="40344" x="10628313" y="3730625"/>
          <p14:tracePt t="40360" x="10637838" y="3713163"/>
          <p14:tracePt t="40368" x="10645775" y="3697288"/>
          <p14:tracePt t="40376" x="10653713" y="3687763"/>
          <p14:tracePt t="40384" x="10663238" y="3671888"/>
          <p14:tracePt t="40392" x="10663238" y="3662363"/>
          <p14:tracePt t="40410" x="10663238" y="3654425"/>
          <p14:tracePt t="40416" x="10663238" y="3646488"/>
          <p14:tracePt t="40424" x="10663238" y="3636963"/>
          <p14:tracePt t="40440" x="10663238" y="3619500"/>
          <p14:tracePt t="40448" x="10663238" y="3611563"/>
          <p14:tracePt t="40456" x="10663238" y="3586163"/>
          <p14:tracePt t="40464" x="10663238" y="3578225"/>
          <p14:tracePt t="40472" x="10663238" y="3568700"/>
          <p14:tracePt t="40480" x="10663238" y="3552825"/>
          <p14:tracePt t="40488" x="10663238" y="3543300"/>
          <p14:tracePt t="40531" x="10663238" y="3535363"/>
          <p14:tracePt t="40536" x="10663238" y="3527425"/>
          <p14:tracePt t="40552" x="10663238" y="3517900"/>
          <p14:tracePt t="40560" x="10663238" y="3509963"/>
          <p14:tracePt t="40568" x="10663238" y="3492500"/>
          <p14:tracePt t="40576" x="10663238" y="3475038"/>
          <p14:tracePt t="40584" x="10653713" y="3459163"/>
          <p14:tracePt t="40592" x="10645775" y="3441700"/>
          <p14:tracePt t="40602" x="10637838" y="3433763"/>
          <p14:tracePt t="40608" x="10637838" y="3416300"/>
          <p14:tracePt t="40618" x="10628313" y="3408363"/>
          <p14:tracePt t="40626" x="10612438" y="3398838"/>
          <p14:tracePt t="40634" x="10602913" y="3390900"/>
          <p14:tracePt t="40642" x="10585450" y="3373438"/>
          <p14:tracePt t="40650" x="10552113" y="3355975"/>
          <p14:tracePt t="40658" x="10483850" y="3330575"/>
          <p14:tracePt t="40666" x="10458450" y="3322638"/>
          <p14:tracePt t="40674" x="10382250" y="3314700"/>
          <p14:tracePt t="40682" x="10348913" y="3305175"/>
          <p14:tracePt t="40690" x="10280650" y="3305175"/>
          <p14:tracePt t="40698" x="10255250" y="3305175"/>
          <p14:tracePt t="40706" x="10220325" y="3305175"/>
          <p14:tracePt t="40714" x="10179050" y="3322638"/>
          <p14:tracePt t="40722" x="10153650" y="3340100"/>
          <p14:tracePt t="40731" x="10126663" y="3355975"/>
          <p14:tracePt t="40738" x="10085388" y="3390900"/>
          <p14:tracePt t="40747" x="10067925" y="3408363"/>
          <p14:tracePt t="40754" x="10050463" y="3449638"/>
          <p14:tracePt t="40763" x="10042525" y="3475038"/>
          <p14:tracePt t="40770" x="10034588" y="3543300"/>
          <p14:tracePt t="40779" x="10034588" y="3568700"/>
          <p14:tracePt t="40786" x="10034588" y="3646488"/>
          <p14:tracePt t="40797" x="10050463" y="3679825"/>
          <p14:tracePt t="40802" x="10067925" y="3705225"/>
          <p14:tracePt t="40813" x="10093325" y="3738563"/>
          <p14:tracePt t="40818" x="10118725" y="3756025"/>
          <p14:tracePt t="40826" x="10153650" y="3781425"/>
          <p14:tracePt t="40834" x="10186988" y="3790950"/>
          <p14:tracePt t="40842" x="10204450" y="3798888"/>
          <p14:tracePt t="40850" x="10237788" y="3806825"/>
          <p14:tracePt t="40858" x="10263188" y="3806825"/>
          <p14:tracePt t="40866" x="10298113" y="3806825"/>
          <p14:tracePt t="40876" x="10323513" y="3798888"/>
          <p14:tracePt t="40884" x="10348913" y="3790950"/>
          <p14:tracePt t="40890" x="10374313" y="3773488"/>
          <p14:tracePt t="40900" x="10390188" y="3756025"/>
          <p14:tracePt t="40908" x="10407650" y="3730625"/>
          <p14:tracePt t="40916" x="10415588" y="3705225"/>
          <p14:tracePt t="40924" x="10425113" y="3679825"/>
          <p14:tracePt t="40932" x="10425113" y="3646488"/>
          <p14:tracePt t="40940" x="10425113" y="3619500"/>
          <p14:tracePt t="40948" x="10425113" y="3578225"/>
          <p14:tracePt t="40956" x="10425113" y="3552825"/>
          <p14:tracePt t="40964" x="10425113" y="3527425"/>
          <p14:tracePt t="40972" x="10425113" y="3484563"/>
          <p14:tracePt t="40980" x="10425113" y="3467100"/>
          <p14:tracePt t="40988" x="10425113" y="3441700"/>
          <p14:tracePt t="40996" x="10407650" y="3424238"/>
          <p14:tracePt t="41004" x="10382250" y="3390900"/>
          <p14:tracePt t="41012" x="10356850" y="3373438"/>
          <p14:tracePt t="41020" x="10323513" y="3348038"/>
          <p14:tracePt t="41028" x="10298113" y="3340100"/>
          <p14:tracePt t="41036" x="10288588" y="3340100"/>
          <p14:tracePt t="41046" x="10280650" y="3340100"/>
          <p14:tracePt t="41052" x="10271125" y="3330575"/>
          <p14:tracePt t="41062" x="10263188" y="3330575"/>
          <p14:tracePt t="41077" x="10255250" y="3330575"/>
          <p14:tracePt t="41092" x="10245725" y="3330575"/>
          <p14:tracePt t="41199" x="10237788" y="3340100"/>
          <p14:tracePt t="41206" x="10229850" y="3373438"/>
          <p14:tracePt t="41214" x="10220325" y="3408363"/>
          <p14:tracePt t="41222" x="10212388" y="3449638"/>
          <p14:tracePt t="41230" x="10204450" y="3509963"/>
          <p14:tracePt t="41238" x="10194925" y="3560763"/>
          <p14:tracePt t="41246" x="10194925" y="3629025"/>
          <p14:tracePt t="41254" x="10194925" y="3671888"/>
          <p14:tracePt t="41262" x="10204450" y="3763963"/>
          <p14:tracePt t="41270" x="10220325" y="3806825"/>
          <p14:tracePt t="41279" x="10245725" y="3832225"/>
          <p14:tracePt t="41286" x="10298113" y="3867150"/>
          <p14:tracePt t="41296" x="10356850" y="3883025"/>
          <p14:tracePt t="41302" x="10425113" y="3908425"/>
          <p14:tracePt t="41311" x="10483850" y="3917950"/>
          <p14:tracePt t="41318" x="10552113" y="3917950"/>
          <p14:tracePt t="41326" x="10594975" y="3917950"/>
          <p14:tracePt t="41334" x="10645775" y="3917950"/>
          <p14:tracePt t="41342" x="10671175" y="3908425"/>
          <p14:tracePt t="41350" x="10696575" y="3900488"/>
          <p14:tracePt t="41358" x="10721975" y="3883025"/>
          <p14:tracePt t="41366" x="10756900" y="3857625"/>
          <p14:tracePt t="41374" x="10772775" y="3841750"/>
          <p14:tracePt t="41382" x="10798175" y="3806825"/>
          <p14:tracePt t="41390" x="10815638" y="3756025"/>
          <p14:tracePt t="41398" x="10823575" y="3722688"/>
          <p14:tracePt t="41406" x="10823575" y="3697288"/>
          <p14:tracePt t="41414" x="10823575" y="3636963"/>
          <p14:tracePt t="41422" x="10823575" y="3594100"/>
          <p14:tracePt t="41430" x="10815638" y="3552825"/>
          <p14:tracePt t="41438" x="10798175" y="3502025"/>
          <p14:tracePt t="41446" x="10772775" y="3467100"/>
          <p14:tracePt t="41456" x="10714038" y="3398838"/>
          <p14:tracePt t="41464" x="10679113" y="3355975"/>
          <p14:tracePt t="41472" x="10628313" y="3330575"/>
          <p14:tracePt t="41480" x="10577513" y="3314700"/>
          <p14:tracePt t="41488" x="10501313" y="3289300"/>
          <p14:tracePt t="41497" x="10483850" y="3279775"/>
          <p14:tracePt t="41504" x="10407650" y="3279775"/>
          <p14:tracePt t="41512" x="10323513" y="3279775"/>
          <p14:tracePt t="41520" x="10245725" y="3297238"/>
          <p14:tracePt t="41529" x="10179050" y="3322638"/>
          <p14:tracePt t="41536" x="10161588" y="3330575"/>
          <p14:tracePt t="41545" x="10110788" y="3382963"/>
          <p14:tracePt t="41552" x="10059988" y="3433763"/>
          <p14:tracePt t="41562" x="10017125" y="3484563"/>
          <p14:tracePt t="41568" x="10009188" y="3502025"/>
          <p14:tracePt t="41578" x="9999663" y="3535363"/>
          <p14:tracePt t="41584" x="9991725" y="3543300"/>
          <p14:tracePt t="41592" x="9991725" y="3568700"/>
          <p14:tracePt t="41600" x="9991725" y="3594100"/>
          <p14:tracePt t="41608" x="9991725" y="3603625"/>
          <p14:tracePt t="41616" x="10009188" y="3629025"/>
          <p14:tracePt t="41624" x="10025063" y="3636963"/>
          <p14:tracePt t="41632" x="10059988" y="3662363"/>
          <p14:tracePt t="41640" x="10075863" y="3679825"/>
          <p14:tracePt t="41648" x="10118725" y="3697288"/>
          <p14:tracePt t="41656" x="10144125" y="3705225"/>
          <p14:tracePt t="41664" x="10194925" y="3705225"/>
          <p14:tracePt t="41672" x="10220325" y="3705225"/>
          <p14:tracePt t="41680" x="10271125" y="3705225"/>
          <p14:tracePt t="41688" x="10298113" y="3697288"/>
          <p14:tracePt t="41696" x="10313988" y="3679825"/>
          <p14:tracePt t="41704" x="10348913" y="3654425"/>
          <p14:tracePt t="41712" x="10356850" y="3646488"/>
          <p14:tracePt t="41720" x="10364788" y="3611563"/>
          <p14:tracePt t="41730" x="10364788" y="3594100"/>
          <p14:tracePt t="41738" x="10364788" y="3568700"/>
          <p14:tracePt t="41746" x="10364788" y="3543300"/>
          <p14:tracePt t="41754" x="10364788" y="3517900"/>
          <p14:tracePt t="41763" x="10364788" y="3484563"/>
          <p14:tracePt t="41770" x="10348913" y="3459163"/>
          <p14:tracePt t="41778" x="10331450" y="3433763"/>
          <p14:tracePt t="41786" x="10313988" y="3416300"/>
          <p14:tracePt t="41795" x="10280650" y="3398838"/>
          <p14:tracePt t="41802" x="10245725" y="3382963"/>
          <p14:tracePt t="41811" x="10212388" y="3365500"/>
          <p14:tracePt t="41818" x="10153650" y="3348038"/>
          <p14:tracePt t="41827" x="10093325" y="3340100"/>
          <p14:tracePt t="41834" x="10050463" y="3340100"/>
          <p14:tracePt t="41844" x="10025063" y="3348038"/>
          <p14:tracePt t="41850" x="10009188" y="3365500"/>
          <p14:tracePt t="41858" x="9999663" y="3382963"/>
          <p14:tracePt t="41866" x="9983788" y="3398838"/>
          <p14:tracePt t="41874" x="9974263" y="3433763"/>
          <p14:tracePt t="41882" x="9974263" y="3467100"/>
          <p14:tracePt t="41890" x="9974263" y="3509963"/>
          <p14:tracePt t="41898" x="9974263" y="3543300"/>
          <p14:tracePt t="41906" x="9991725" y="3611563"/>
          <p14:tracePt t="41914" x="10017125" y="3654425"/>
          <p14:tracePt t="41922" x="10059988" y="3705225"/>
          <p14:tracePt t="41930" x="10110788" y="3748088"/>
          <p14:tracePt t="41945" x="10161588" y="3790950"/>
          <p14:tracePt t="41947" x="10237788" y="3832225"/>
          <p14:tracePt t="41954" x="10313988" y="3867150"/>
          <p14:tracePt t="41963" x="10399713" y="3875088"/>
          <p14:tracePt t="41970" x="10483850" y="3892550"/>
          <p14:tracePt t="41979" x="10544175" y="3892550"/>
          <p14:tracePt t="41986" x="10594975" y="3883025"/>
          <p14:tracePt t="41995" x="10663238" y="3867150"/>
          <p14:tracePt t="42002" x="10679113" y="3857625"/>
          <p14:tracePt t="42012" x="10704513" y="3841750"/>
          <p14:tracePt t="42020" x="10721975" y="3816350"/>
          <p14:tracePt t="42028" x="10729913" y="3798888"/>
          <p14:tracePt t="42036" x="10729913" y="3781425"/>
          <p14:tracePt t="42044" x="10729913" y="3756025"/>
          <p14:tracePt t="42052" x="10729913" y="3748088"/>
          <p14:tracePt t="42062" x="10729913" y="3722688"/>
          <p14:tracePt t="42068" x="10729913" y="3705225"/>
          <p14:tracePt t="42084" x="10729913" y="3697288"/>
          <p14:tracePt t="42212" x="10729913" y="3730625"/>
          <p14:tracePt t="42220" x="10729913" y="3756025"/>
          <p14:tracePt t="42228" x="10729913" y="3816350"/>
          <p14:tracePt t="42236" x="10729913" y="3875088"/>
          <p14:tracePt t="42245" x="10729913" y="3968750"/>
          <p14:tracePt t="42252" x="10729913" y="4052888"/>
          <p14:tracePt t="42260" x="10729913" y="4156075"/>
          <p14:tracePt t="42268" x="10747375" y="4265613"/>
          <p14:tracePt t="42277" x="10747375" y="4384675"/>
          <p14:tracePt t="42284" x="10756900" y="4452938"/>
          <p14:tracePt t="42294" x="10782300" y="4572000"/>
          <p14:tracePt t="42302" x="10815638" y="4657725"/>
          <p14:tracePt t="42310" x="10823575" y="4708525"/>
          <p14:tracePt t="42318" x="10841038" y="4741863"/>
          <p14:tracePt t="42328" x="10858500" y="4775200"/>
          <p14:tracePt t="42387" x="10858500" y="4767263"/>
          <p14:tracePt t="42394" x="10848975" y="4741863"/>
          <p14:tracePt t="42402" x="10823575" y="4699000"/>
          <p14:tracePt t="42410" x="10798175" y="4657725"/>
          <p14:tracePt t="42418" x="10756900" y="4605338"/>
          <p14:tracePt t="42427" x="10714038" y="4579938"/>
          <p14:tracePt t="42434" x="10679113" y="4554538"/>
          <p14:tracePt t="42444" x="10645775" y="4538663"/>
          <p14:tracePt t="42450" x="10612438" y="4521200"/>
          <p14:tracePt t="42460" x="10560050" y="4513263"/>
          <p14:tracePt t="42466" x="10544175" y="4503738"/>
          <p14:tracePt t="42474" x="10509250" y="4503738"/>
          <p14:tracePt t="42482" x="10458450" y="4503738"/>
          <p14:tracePt t="42490" x="10425113" y="4503738"/>
          <p14:tracePt t="42498" x="10390188" y="4521200"/>
          <p14:tracePt t="42506" x="10339388" y="4538663"/>
          <p14:tracePt t="42514" x="10271125" y="4579938"/>
          <p14:tracePt t="42522" x="10212388" y="4630738"/>
          <p14:tracePt t="42530" x="10169525" y="4673600"/>
          <p14:tracePt t="42540" x="10126663" y="4724400"/>
          <p14:tracePt t="42548" x="10093325" y="4775200"/>
          <p14:tracePt t="42553" x="10067925" y="4818063"/>
          <p14:tracePt t="42562" x="10059988" y="4852988"/>
          <p14:tracePt t="42572" x="10042525" y="4919663"/>
          <p14:tracePt t="42580" x="10042525" y="4972050"/>
          <p14:tracePt t="42588" x="10042525" y="5005388"/>
          <p14:tracePt t="42596" x="10042525" y="5048250"/>
          <p14:tracePt t="42604" x="10059988" y="5124450"/>
          <p14:tracePt t="42612" x="10093325" y="5175250"/>
          <p14:tracePt t="42620" x="10118725" y="5208588"/>
          <p14:tracePt t="42628" x="10179050" y="5286375"/>
          <p14:tracePt t="42636" x="10212388" y="5319713"/>
          <p14:tracePt t="42644" x="10263188" y="5337175"/>
          <p14:tracePt t="42652" x="10306050" y="5353050"/>
          <p14:tracePt t="42661" x="10382250" y="5362575"/>
          <p14:tracePt t="42668" x="10425113" y="5370513"/>
          <p14:tracePt t="42677" x="10526713" y="5370513"/>
          <p14:tracePt t="42684" x="10577513" y="5370513"/>
          <p14:tracePt t="42693" x="10679113" y="5337175"/>
          <p14:tracePt t="42700" x="10714038" y="5319713"/>
          <p14:tracePt t="42709" x="10747375" y="5294313"/>
          <p14:tracePt t="42716" x="10772775" y="5268913"/>
          <p14:tracePt t="42725" x="10807700" y="5208588"/>
          <p14:tracePt t="42732" x="10815638" y="5175250"/>
          <p14:tracePt t="42740" x="10823575" y="5124450"/>
          <p14:tracePt t="42748" x="10823575" y="5081588"/>
          <p14:tracePt t="42759" x="10823575" y="5038725"/>
          <p14:tracePt t="42764" x="10823575" y="4997450"/>
          <p14:tracePt t="42772" x="10823575" y="4962525"/>
          <p14:tracePt t="42780" x="10815638" y="4919663"/>
          <p14:tracePt t="42788" x="10798175" y="4886325"/>
          <p14:tracePt t="42796" x="10790238" y="4868863"/>
          <p14:tracePt t="42804" x="10764838" y="4843463"/>
          <p14:tracePt t="42812" x="10721975" y="4802188"/>
          <p14:tracePt t="42820" x="10679113" y="4775200"/>
          <p14:tracePt t="42828" x="10663238" y="4767263"/>
          <p14:tracePt t="42836" x="10620375" y="4759325"/>
          <p14:tracePt t="42844" x="10585450" y="4749800"/>
          <p14:tracePt t="42852" x="10552113" y="4749800"/>
          <p14:tracePt t="42861" x="10544175" y="4749800"/>
          <p14:tracePt t="42870" x="10518775" y="4749800"/>
          <p14:tracePt t="42878" x="10501313" y="4749800"/>
          <p14:tracePt t="42886" x="10458450" y="4749800"/>
          <p14:tracePt t="42894" x="10442575" y="4759325"/>
          <p14:tracePt t="42902" x="10407650" y="4784725"/>
          <p14:tracePt t="42911" x="10374313" y="4827588"/>
          <p14:tracePt t="42919" x="10364788" y="4835525"/>
          <p14:tracePt t="42926" x="10339388" y="4894263"/>
          <p14:tracePt t="42934" x="10331450" y="4919663"/>
          <p14:tracePt t="42943" x="10323513" y="4972050"/>
          <p14:tracePt t="42950" x="10313988" y="5005388"/>
          <p14:tracePt t="42959" x="10313988" y="5030788"/>
          <p14:tracePt t="42966" x="10313988" y="5106988"/>
          <p14:tracePt t="42977" x="10323513" y="5141913"/>
          <p14:tracePt t="42982" x="10339388" y="5208588"/>
          <p14:tracePt t="42990" x="10356850" y="5251450"/>
          <p14:tracePt t="42998" x="10374313" y="5268913"/>
          <p14:tracePt t="43006" x="10425113" y="5327650"/>
          <p14:tracePt t="43014" x="10442575" y="5345113"/>
          <p14:tracePt t="43023" x="10450513" y="5362575"/>
          <p14:tracePt t="43030" x="10509250" y="5387975"/>
          <p14:tracePt t="43038" x="10569575" y="5395913"/>
          <p14:tracePt t="43046" x="10628313" y="5395913"/>
          <p14:tracePt t="43054" x="10688638" y="5380038"/>
          <p14:tracePt t="43062" x="10747375" y="5353050"/>
          <p14:tracePt t="43070" x="10815638" y="5311775"/>
          <p14:tracePt t="43078" x="10866438" y="5268913"/>
          <p14:tracePt t="43088" x="10917238" y="5208588"/>
          <p14:tracePt t="43094" x="10952163" y="5157788"/>
          <p14:tracePt t="43102" x="10977563" y="5106988"/>
          <p14:tracePt t="43110" x="11002963" y="5048250"/>
          <p14:tracePt t="43118" x="11010900" y="4987925"/>
          <p14:tracePt t="43127" x="11018838" y="4903788"/>
          <p14:tracePt t="43134" x="11028363" y="4810125"/>
          <p14:tracePt t="43142" x="11028363" y="4759325"/>
          <p14:tracePt t="43152" x="11028363" y="4657725"/>
          <p14:tracePt t="43160" x="11044238" y="4597400"/>
          <p14:tracePt t="43168" x="11044238" y="4495800"/>
          <p14:tracePt t="43177" x="11044238" y="4427538"/>
          <p14:tracePt t="43184" x="11044238" y="4359275"/>
          <p14:tracePt t="43193" x="11044238" y="4300538"/>
          <p14:tracePt t="43200" x="11044238" y="4275138"/>
          <p14:tracePt t="43209" x="11044238" y="4240213"/>
          <p14:tracePt t="43216" x="11044238" y="4214813"/>
          <p14:tracePt t="43226" x="11044238" y="4197350"/>
          <p14:tracePt t="43232" x="11036300" y="4171950"/>
          <p14:tracePt t="43240" x="11028363" y="4138613"/>
          <p14:tracePt t="43248" x="11010900" y="4121150"/>
          <p14:tracePt t="43256" x="11002963" y="4095750"/>
          <p14:tracePt t="43264" x="10993438" y="4070350"/>
          <p14:tracePt t="43272" x="10977563" y="4044950"/>
          <p14:tracePt t="43280" x="10968038" y="3994150"/>
          <p14:tracePt t="43288" x="10960100" y="3943350"/>
          <p14:tracePt t="43296" x="10942638" y="3883025"/>
          <p14:tracePt t="43304" x="10934700" y="3824288"/>
          <p14:tracePt t="43312" x="10917238" y="3781425"/>
          <p14:tracePt t="43320" x="10917238" y="3756025"/>
          <p14:tracePt t="43328" x="10891838" y="3697288"/>
          <p14:tracePt t="43336" x="10866438" y="3636963"/>
          <p14:tracePt t="43344" x="10833100" y="3586163"/>
          <p14:tracePt t="43352" x="10807700" y="3535363"/>
          <p14:tracePt t="43360" x="10790238" y="3527425"/>
          <p14:tracePt t="43368" x="10747375" y="3475038"/>
          <p14:tracePt t="43377" x="10696575" y="3433763"/>
          <p14:tracePt t="43384" x="10637838" y="3382963"/>
          <p14:tracePt t="43393" x="10594975" y="3355975"/>
          <p14:tracePt t="43400" x="10518775" y="3297238"/>
          <p14:tracePt t="43409" x="10483850" y="3279775"/>
          <p14:tracePt t="43416" x="10382250" y="3221038"/>
          <p14:tracePt t="43426" x="10245725" y="3178175"/>
          <p14:tracePt t="43432" x="10204450" y="3152775"/>
          <p14:tracePt t="43443" x="10042525" y="3119438"/>
          <p14:tracePt t="43450" x="9906000" y="3084513"/>
          <p14:tracePt t="43459" x="9771063" y="3059113"/>
          <p14:tracePt t="43466" x="9710738" y="3051175"/>
          <p14:tracePt t="43475" x="9575800" y="3025775"/>
          <p14:tracePt t="43482" x="9464675" y="3000375"/>
          <p14:tracePt t="43491" x="9345613" y="2990850"/>
          <p14:tracePt t="43498" x="9302750" y="2982913"/>
          <p14:tracePt t="43506" x="9193213" y="2974975"/>
          <p14:tracePt t="43514" x="9074150" y="2949575"/>
          <p14:tracePt t="43522" x="9031288" y="2940050"/>
          <p14:tracePt t="43530" x="8894763" y="2906713"/>
          <p14:tracePt t="43538" x="8853488" y="2889250"/>
          <p14:tracePt t="43546" x="8767763" y="2871788"/>
          <p14:tracePt t="43554" x="8699500" y="2846388"/>
          <p14:tracePt t="43562" x="8691563" y="2846388"/>
          <p14:tracePt t="43570" x="8674100" y="2846388"/>
          <p14:tracePt t="43578" x="8666163" y="2838450"/>
          <p14:tracePt t="43594" x="8658225" y="2830513"/>
          <p14:tracePt t="43602" x="8640763" y="2820988"/>
          <p14:tracePt t="43611" x="8632825" y="2820988"/>
          <p14:tracePt t="43618" x="8623300" y="2805113"/>
          <p14:tracePt t="43626" x="8605838" y="2795588"/>
          <p14:tracePt t="43634" x="8597900" y="2787650"/>
          <p14:tracePt t="43644" x="8597900" y="2778125"/>
          <p14:tracePt t="43650" x="8589963" y="2770188"/>
          <p14:tracePt t="43659" x="8580438" y="2762250"/>
          <p14:tracePt t="43666" x="8572500" y="2744788"/>
          <p14:tracePt t="43675" x="8564563" y="2719388"/>
          <p14:tracePt t="43682" x="8547100" y="2701925"/>
          <p14:tracePt t="43691" x="8521700" y="2676525"/>
          <p14:tracePt t="43698" x="8504238" y="2660650"/>
          <p14:tracePt t="43706" x="8478838" y="2633663"/>
          <p14:tracePt t="43716" x="8453438" y="2592388"/>
          <p14:tracePt t="43726" x="8428038" y="2582863"/>
          <p14:tracePt t="43732" x="8420100" y="2574925"/>
          <p14:tracePt t="43743" x="8410575" y="2557463"/>
          <p14:tracePt t="43765" x="8402638" y="2557463"/>
          <p14:tracePt t="43844" x="8402638" y="2549525"/>
          <p14:tracePt t="43852" x="8394700" y="2549525"/>
          <p14:tracePt t="43860" x="8394700" y="2541588"/>
          <p14:tracePt t="43876" x="8394700" y="2532063"/>
          <p14:tracePt t="43884" x="8385175" y="2532063"/>
          <p14:tracePt t="43900" x="8377238" y="2532063"/>
          <p14:tracePt t="43908" x="8369300" y="2516188"/>
          <p14:tracePt t="43916" x="8359775" y="2506663"/>
          <p14:tracePt t="43925" x="8351838" y="2506663"/>
          <p14:tracePt t="43932" x="8343900" y="2498725"/>
          <p14:tracePt t="43957" x="8326438" y="2489200"/>
          <p14:tracePt t="44010" x="8326438" y="2481263"/>
          <p14:tracePt t="44018" x="8318500" y="2481263"/>
          <p14:tracePt t="44034" x="8308975" y="2473325"/>
          <p14:tracePt t="44042" x="8301038" y="2473325"/>
          <p14:tracePt t="44050" x="8291513" y="2463800"/>
          <p14:tracePt t="44058" x="8283575" y="2463800"/>
          <p14:tracePt t="44066" x="8275638" y="2463800"/>
          <p14:tracePt t="44082" x="8275638" y="2455863"/>
          <p14:tracePt t="44091" x="8258175" y="2447925"/>
          <p14:tracePt t="44098" x="8240713" y="2438400"/>
          <p14:tracePt t="44107" x="8232775" y="2430463"/>
          <p14:tracePt t="44114" x="8215313" y="2422525"/>
          <p14:tracePt t="44123" x="8174038" y="2379663"/>
          <p14:tracePt t="44130" x="8131175" y="2354263"/>
          <p14:tracePt t="44138" x="8080375" y="2319338"/>
          <p14:tracePt t="44146" x="8045450" y="2286000"/>
          <p14:tracePt t="44154" x="7994650" y="2243138"/>
          <p14:tracePt t="44162" x="7943850" y="2200275"/>
          <p14:tracePt t="44170" x="7893050" y="2166938"/>
          <p14:tracePt t="44178" x="7842250" y="2124075"/>
          <p14:tracePt t="44186" x="7773988" y="2065338"/>
          <p14:tracePt t="44194" x="7740650" y="2047875"/>
          <p14:tracePt t="44202" x="7662863" y="1997075"/>
          <p14:tracePt t="44210" x="7586663" y="1938338"/>
          <p14:tracePt t="44218" x="7510463" y="1903413"/>
          <p14:tracePt t="44226" x="7459663" y="1878013"/>
          <p14:tracePt t="44234" x="7426325" y="1860550"/>
          <p14:tracePt t="44242" x="7408863" y="1852613"/>
          <p14:tracePt t="44250" x="7400925" y="1852613"/>
          <p14:tracePt t="44258" x="7400925" y="1844675"/>
          <p14:tracePt t="44385" x="7400925" y="1852613"/>
          <p14:tracePt t="44393" x="7400925" y="1860550"/>
          <p14:tracePt t="44400" x="7416800" y="1885950"/>
          <p14:tracePt t="44408" x="7442200" y="1911350"/>
          <p14:tracePt t="44416" x="7467600" y="1946275"/>
          <p14:tracePt t="44425" x="7485063" y="1971675"/>
          <p14:tracePt t="44432" x="7510463" y="1989138"/>
          <p14:tracePt t="44441" x="7535863" y="2005013"/>
          <p14:tracePt t="44448" x="7545388" y="2014538"/>
          <p14:tracePt t="44458" x="7578725" y="2030413"/>
          <p14:tracePt t="44464" x="7604125" y="2030413"/>
          <p14:tracePt t="44473" x="7637463" y="2039938"/>
          <p14:tracePt t="44480" x="7680325" y="2047875"/>
          <p14:tracePt t="44488" x="7715250" y="2047875"/>
          <p14:tracePt t="44496" x="7740650" y="2055813"/>
          <p14:tracePt t="44504" x="7773988" y="2055813"/>
          <p14:tracePt t="44512" x="7799388" y="2055813"/>
          <p14:tracePt t="44520" x="7816850" y="2055813"/>
          <p14:tracePt t="44528" x="7850188" y="2055813"/>
          <p14:tracePt t="44536" x="7893050" y="2055813"/>
          <p14:tracePt t="44544" x="7935913" y="2055813"/>
          <p14:tracePt t="44552" x="7977188" y="2055813"/>
          <p14:tracePt t="44562" x="8045450" y="2055813"/>
          <p14:tracePt t="44568" x="8121650" y="2055813"/>
          <p14:tracePt t="44578" x="8250238" y="2055813"/>
          <p14:tracePt t="44586" x="8318500" y="2055813"/>
          <p14:tracePt t="44594" x="8385175" y="2055813"/>
          <p14:tracePt t="44602" x="8445500" y="2055813"/>
          <p14:tracePt t="44610" x="8488363" y="2055813"/>
          <p14:tracePt t="44618" x="8504238" y="2055813"/>
          <p14:tracePt t="44626" x="8547100" y="2055813"/>
          <p14:tracePt t="44634" x="8605838" y="2055813"/>
          <p14:tracePt t="44642" x="8658225" y="2055813"/>
          <p14:tracePt t="44650" x="8734425" y="2055813"/>
          <p14:tracePt t="44658" x="8767763" y="2055813"/>
          <p14:tracePt t="44666" x="8853488" y="2055813"/>
          <p14:tracePt t="44674" x="8955088" y="2065338"/>
          <p14:tracePt t="44682" x="9039225" y="2073275"/>
          <p14:tracePt t="44690" x="9074150" y="2073275"/>
          <p14:tracePt t="44698" x="9124950" y="2073275"/>
          <p14:tracePt t="44708" x="9167813" y="2073275"/>
          <p14:tracePt t="44714" x="9193213" y="2073275"/>
          <p14:tracePt t="44724" x="9209088" y="2073275"/>
          <p14:tracePt t="44778" x="9209088" y="2065338"/>
          <p14:tracePt t="44794" x="9209088" y="2055813"/>
          <p14:tracePt t="44802" x="9209088" y="2047875"/>
          <p14:tracePt t="44810" x="9209088" y="2039938"/>
          <p14:tracePt t="44818" x="9209088" y="2030413"/>
          <p14:tracePt t="44826" x="9201150" y="2022475"/>
          <p14:tracePt t="44834" x="9201150" y="2014538"/>
          <p14:tracePt t="44850" x="9193213" y="1997075"/>
          <p14:tracePt t="44860" x="9193213" y="1989138"/>
          <p14:tracePt t="44876" x="9193213" y="1979613"/>
          <p14:tracePt t="44884" x="9175750" y="1963738"/>
          <p14:tracePt t="44892" x="9158288" y="1946275"/>
          <p14:tracePt t="44900" x="9150350" y="1938338"/>
          <p14:tracePt t="44908" x="9150350" y="1928813"/>
          <p14:tracePt t="44941" x="9142413" y="1928813"/>
          <p14:tracePt t="44958" x="9132888" y="1928813"/>
          <p14:tracePt t="44964" x="9124950" y="1911350"/>
          <p14:tracePt t="44972" x="9107488" y="1895475"/>
          <p14:tracePt t="44980" x="9082088" y="1870075"/>
          <p14:tracePt t="44990" x="9048750" y="1844675"/>
          <p14:tracePt t="44996" x="9005888" y="1809750"/>
          <p14:tracePt t="45004" x="8997950" y="1801813"/>
          <p14:tracePt t="45012" x="8972550" y="1784350"/>
          <p14:tracePt t="45020" x="8955088" y="1766888"/>
          <p14:tracePt t="45028" x="8929688" y="1751013"/>
          <p14:tracePt t="45036" x="8904288" y="1741488"/>
          <p14:tracePt t="45044" x="8886825" y="1725613"/>
          <p14:tracePt t="45052" x="8828088" y="1708150"/>
          <p14:tracePt t="45060" x="8767763" y="1690688"/>
          <p14:tracePt t="45068" x="8691563" y="1665288"/>
          <p14:tracePt t="45076" x="8615363" y="1649413"/>
          <p14:tracePt t="45084" x="8513763" y="1622425"/>
          <p14:tracePt t="45092" x="8470900" y="1614488"/>
          <p14:tracePt t="45100" x="8377238" y="1597025"/>
          <p14:tracePt t="45108" x="8326438" y="1597025"/>
          <p14:tracePt t="45118" x="8275638" y="1581150"/>
          <p14:tracePt t="45126" x="8189913" y="1571625"/>
          <p14:tracePt t="45132" x="8147050" y="1563688"/>
          <p14:tracePt t="45142" x="8113713" y="1563688"/>
          <p14:tracePt t="45150" x="8096250" y="1563688"/>
          <p14:tracePt t="45166" x="8088313" y="1563688"/>
          <p14:tracePt t="45182" x="8070850" y="1571625"/>
          <p14:tracePt t="45190" x="8062913" y="1581150"/>
          <p14:tracePt t="45198" x="8045450" y="1597025"/>
          <p14:tracePt t="45206" x="8012113" y="1614488"/>
          <p14:tracePt t="45214" x="7986713" y="1631950"/>
          <p14:tracePt t="45222" x="7961313" y="1649413"/>
          <p14:tracePt t="45230" x="7951788" y="1665288"/>
          <p14:tracePt t="45239" x="7935913" y="1682750"/>
          <p14:tracePt t="45246" x="7926388" y="1733550"/>
          <p14:tracePt t="45256" x="7918450" y="1776413"/>
          <p14:tracePt t="45262" x="7910513" y="1835150"/>
          <p14:tracePt t="45270" x="7910513" y="1878013"/>
          <p14:tracePt t="45278" x="7900988" y="1938338"/>
          <p14:tracePt t="45286" x="7900988" y="1979613"/>
          <p14:tracePt t="45294" x="7900988" y="2039938"/>
          <p14:tracePt t="45302" x="7893050" y="2098675"/>
          <p14:tracePt t="45310" x="7893050" y="2166938"/>
          <p14:tracePt t="45318" x="7900988" y="2260600"/>
          <p14:tracePt t="45326" x="7926388" y="2344738"/>
          <p14:tracePt t="45334" x="7961313" y="2447925"/>
          <p14:tracePt t="45342" x="8004175" y="2541588"/>
          <p14:tracePt t="45350" x="8037513" y="2574925"/>
          <p14:tracePt t="45358" x="8088313" y="2651125"/>
          <p14:tracePt t="45366" x="8156575" y="2736850"/>
          <p14:tracePt t="45374" x="8250238" y="2787650"/>
          <p14:tracePt t="45382" x="8283575" y="2813050"/>
          <p14:tracePt t="45391" x="8377238" y="2863850"/>
          <p14:tracePt t="45398" x="8462963" y="2897188"/>
          <p14:tracePt t="45408" x="8496300" y="2914650"/>
          <p14:tracePt t="45416" x="8597900" y="2940050"/>
          <p14:tracePt t="45423" x="8699500" y="2949575"/>
          <p14:tracePt t="45432" x="8742363" y="2949575"/>
          <p14:tracePt t="45440" x="8843963" y="2949575"/>
          <p14:tracePt t="45448" x="8886825" y="2949575"/>
          <p14:tracePt t="45456" x="8980488" y="2914650"/>
          <p14:tracePt t="45464" x="9013825" y="2889250"/>
          <p14:tracePt t="45472" x="9056688" y="2838450"/>
          <p14:tracePt t="45480" x="9074150" y="2813050"/>
          <p14:tracePt t="45488" x="9082088" y="2778125"/>
          <p14:tracePt t="45496" x="9091613" y="2693988"/>
          <p14:tracePt t="45506" x="9091613" y="2633663"/>
          <p14:tracePt t="45512" x="9091613" y="2582863"/>
          <p14:tracePt t="45521" x="9082088" y="2506663"/>
          <p14:tracePt t="45528" x="9064625" y="2422525"/>
          <p14:tracePt t="45536" x="9048750" y="2344738"/>
          <p14:tracePt t="45544" x="9023350" y="2286000"/>
          <p14:tracePt t="45552" x="8997950" y="2235200"/>
          <p14:tracePt t="45560" x="8955088" y="2166938"/>
          <p14:tracePt t="45568" x="8937625" y="2141538"/>
          <p14:tracePt t="45576" x="8886825" y="2098675"/>
          <p14:tracePt t="45584" x="8810625" y="2039938"/>
          <p14:tracePt t="45592" x="8709025" y="1979613"/>
          <p14:tracePt t="45600" x="8589963" y="1938338"/>
          <p14:tracePt t="45608" x="8513763" y="1903413"/>
          <p14:tracePt t="45616" x="8453438" y="1895475"/>
          <p14:tracePt t="45624" x="8394700" y="1885950"/>
          <p14:tracePt t="45632" x="8308975" y="1870075"/>
          <p14:tracePt t="45640" x="8275638" y="1860550"/>
          <p14:tracePt t="45648" x="8232775" y="1860550"/>
          <p14:tracePt t="45656" x="8199438" y="1860550"/>
          <p14:tracePt t="45664" x="8156575" y="1860550"/>
          <p14:tracePt t="45672" x="8113713" y="1870075"/>
          <p14:tracePt t="45682" x="8054975" y="1885950"/>
          <p14:tracePt t="45689" x="7986713" y="1903413"/>
          <p14:tracePt t="45696" x="7926388" y="1938338"/>
          <p14:tracePt t="45707" x="7900988" y="1946275"/>
          <p14:tracePt t="45714" x="7850188" y="1971675"/>
          <p14:tracePt t="45722" x="7807325" y="2005013"/>
          <p14:tracePt t="45730" x="7781925" y="2039938"/>
          <p14:tracePt t="45738" x="7773988" y="2055813"/>
          <p14:tracePt t="45746" x="7766050" y="2082800"/>
          <p14:tracePt t="45755" x="7766050" y="2133600"/>
          <p14:tracePt t="45762" x="7766050" y="2174875"/>
          <p14:tracePt t="45772" x="7766050" y="2192338"/>
          <p14:tracePt t="45778" x="7766050" y="2252663"/>
          <p14:tracePt t="45786" x="7773988" y="2278063"/>
          <p14:tracePt t="45794" x="7799388" y="2344738"/>
          <p14:tracePt t="45802" x="7867650" y="2430463"/>
          <p14:tracePt t="45810" x="7910513" y="2498725"/>
          <p14:tracePt t="45818" x="7961313" y="2541588"/>
          <p14:tracePt t="45826" x="8012113" y="2592388"/>
          <p14:tracePt t="45834" x="8147050" y="2668588"/>
          <p14:tracePt t="45842" x="8232775" y="2693988"/>
          <p14:tracePt t="45850" x="8351838" y="2719388"/>
          <p14:tracePt t="45858" x="8435975" y="2727325"/>
          <p14:tracePt t="45866" x="8521700" y="2727325"/>
          <p14:tracePt t="45874" x="8580438" y="2727325"/>
          <p14:tracePt t="45882" x="8640763" y="2719388"/>
          <p14:tracePt t="45890" x="8699500" y="2701925"/>
          <p14:tracePt t="45898" x="8750300" y="2668588"/>
          <p14:tracePt t="45908" x="8767763" y="2651125"/>
          <p14:tracePt t="45914" x="8793163" y="2625725"/>
          <p14:tracePt t="45922" x="8802688" y="2608263"/>
          <p14:tracePt t="45942" x="8810625" y="2557463"/>
          <p14:tracePt t="45946" x="8818563" y="2516188"/>
          <p14:tracePt t="45956" x="8818563" y="2455863"/>
          <p14:tracePt t="45962" x="8818563" y="2422525"/>
          <p14:tracePt t="45972" x="8818563" y="2362200"/>
          <p14:tracePt t="45980" x="8818563" y="2328863"/>
          <p14:tracePt t="45988" x="8818563" y="2260600"/>
          <p14:tracePt t="45996" x="8818563" y="2227263"/>
          <p14:tracePt t="46004" x="8818563" y="2209800"/>
          <p14:tracePt t="46012" x="8802688" y="2184400"/>
          <p14:tracePt t="46022" x="8785225" y="2159000"/>
          <p14:tracePt t="46028" x="8767763" y="2141538"/>
          <p14:tracePt t="46036" x="8742363" y="2124075"/>
          <p14:tracePt t="46044" x="8709025" y="2108200"/>
          <p14:tracePt t="46052" x="8658225" y="2082800"/>
          <p14:tracePt t="46060" x="8615363" y="2073275"/>
          <p14:tracePt t="46068" x="8589963" y="2065338"/>
          <p14:tracePt t="46076" x="8572500" y="2055813"/>
          <p14:tracePt t="46084" x="8547100" y="2047875"/>
          <p14:tracePt t="46092" x="8539163" y="2047875"/>
          <p14:tracePt t="46100" x="8521700" y="2039938"/>
          <p14:tracePt t="46108" x="8513763" y="2039938"/>
          <p14:tracePt t="46116" x="8496300" y="2039938"/>
          <p14:tracePt t="46124" x="8478838" y="2039938"/>
          <p14:tracePt t="46132" x="8453438" y="2039938"/>
          <p14:tracePt t="46140" x="8428038" y="2039938"/>
          <p14:tracePt t="46148" x="8385175" y="2039938"/>
          <p14:tracePt t="46156" x="8343900" y="2047875"/>
          <p14:tracePt t="46164" x="8308975" y="2055813"/>
          <p14:tracePt t="46172" x="8275638" y="2073275"/>
          <p14:tracePt t="46180" x="8240713" y="2082800"/>
          <p14:tracePt t="46188" x="8207375" y="2098675"/>
          <p14:tracePt t="46196" x="8181975" y="2124075"/>
          <p14:tracePt t="46205" x="8139113" y="2159000"/>
          <p14:tracePt t="46212" x="8121650" y="2184400"/>
          <p14:tracePt t="46222" x="8080375" y="2235200"/>
          <p14:tracePt t="46228" x="8062913" y="2252663"/>
          <p14:tracePt t="46238" x="8037513" y="2303463"/>
          <p14:tracePt t="46246" x="8020050" y="2336800"/>
          <p14:tracePt t="46252" x="8004175" y="2379663"/>
          <p14:tracePt t="46262" x="7986713" y="2413000"/>
          <p14:tracePt t="46271" x="7986713" y="2447925"/>
          <p14:tracePt t="46278" x="7986713" y="2481263"/>
          <p14:tracePt t="46289" x="7986713" y="2506663"/>
          <p14:tracePt t="46294" x="8004175" y="2549525"/>
          <p14:tracePt t="46302" x="8012113" y="2574925"/>
          <p14:tracePt t="46310" x="8054975" y="2617788"/>
          <p14:tracePt t="46319" x="8088313" y="2643188"/>
          <p14:tracePt t="46326" x="8121650" y="2660650"/>
          <p14:tracePt t="46334" x="8174038" y="2693988"/>
          <p14:tracePt t="46342" x="8224838" y="2701925"/>
          <p14:tracePt t="46350" x="8308975" y="2727325"/>
          <p14:tracePt t="46358" x="8369300" y="2727325"/>
          <p14:tracePt t="46366" x="8420100" y="2727325"/>
          <p14:tracePt t="46374" x="8470900" y="2727325"/>
          <p14:tracePt t="46382" x="8496300" y="2727325"/>
          <p14:tracePt t="46390" x="8521700" y="2719388"/>
          <p14:tracePt t="46398" x="8539163" y="2711450"/>
          <p14:tracePt t="46406" x="8555038" y="2693988"/>
          <p14:tracePt t="46414" x="8572500" y="2668588"/>
          <p14:tracePt t="46422" x="8572500" y="2651125"/>
          <p14:tracePt t="46430" x="8589963" y="2617788"/>
          <p14:tracePt t="46439" x="8589963" y="2600325"/>
          <p14:tracePt t="46446" x="8605838" y="2566988"/>
          <p14:tracePt t="46454" x="8615363" y="2532063"/>
          <p14:tracePt t="46462" x="8623300" y="2506663"/>
          <p14:tracePt t="46471" x="8632825" y="2481263"/>
          <p14:tracePt t="46478" x="8632825" y="2455863"/>
          <p14:tracePt t="46489" x="8640763" y="2447925"/>
          <p14:tracePt t="46494" x="8640763" y="2430463"/>
          <p14:tracePt t="46504" x="8640763" y="2413000"/>
          <p14:tracePt t="46510" x="8640763" y="2405063"/>
          <p14:tracePt t="46518" x="8640763" y="2379663"/>
          <p14:tracePt t="46526" x="8632825" y="2371725"/>
          <p14:tracePt t="46534" x="8632825" y="2362200"/>
          <p14:tracePt t="46542" x="8632825" y="2354263"/>
          <p14:tracePt t="46550" x="8623300" y="2344738"/>
          <p14:tracePt t="46560" x="8623300" y="2336800"/>
          <p14:tracePt t="46569" x="8615363" y="2336800"/>
          <p14:tracePt t="46576" x="8605838" y="2328863"/>
          <p14:tracePt t="46612" x="8605838" y="2319338"/>
          <p14:tracePt t="46661" x="8597900" y="2319338"/>
          <p14:tracePt t="46668" x="8597900" y="2311400"/>
          <p14:tracePt t="46676" x="8589963" y="2311400"/>
          <p14:tracePt t="46684" x="8589963" y="2303463"/>
          <p14:tracePt t="46700" x="8572500" y="2293938"/>
          <p14:tracePt t="46708" x="8564563" y="2293938"/>
          <p14:tracePt t="46716" x="8555038" y="2286000"/>
          <p14:tracePt t="46724" x="8539163" y="2286000"/>
          <p14:tracePt t="46732" x="8504238" y="2278063"/>
          <p14:tracePt t="46740" x="8496300" y="2278063"/>
          <p14:tracePt t="46748" x="8478838" y="2278063"/>
          <p14:tracePt t="46756" x="8470900" y="2268538"/>
          <p14:tracePt t="46930" x="8462963" y="2268538"/>
          <p14:tracePt t="46938" x="8453438" y="2268538"/>
          <p14:tracePt t="46955" x="8445500" y="2268538"/>
          <p14:tracePt t="46962" x="8428038" y="2268538"/>
          <p14:tracePt t="46970" x="8428038" y="2278063"/>
          <p14:tracePt t="46988" x="8420100" y="2278063"/>
          <p14:tracePt t="46994" x="8410575" y="2278063"/>
          <p14:tracePt t="47004" x="8402638" y="2286000"/>
          <p14:tracePt t="47010" x="8402638" y="2293938"/>
          <p14:tracePt t="47021" x="8394700" y="2293938"/>
          <p14:tracePt t="47026" x="8385175" y="2303463"/>
          <p14:tracePt t="47034" x="8385175" y="2311400"/>
          <p14:tracePt t="47042" x="8377238" y="2311400"/>
          <p14:tracePt t="47050" x="8377238" y="2319338"/>
          <p14:tracePt t="47058" x="8369300" y="2319338"/>
          <p14:tracePt t="47074" x="8369300" y="2328863"/>
          <p14:tracePt t="47106" x="8369300" y="2336800"/>
          <p14:tracePt t="47149" x="8369300" y="2344738"/>
          <p14:tracePt t="47156" x="8359775" y="2362200"/>
          <p14:tracePt t="47172" x="8351838" y="2371725"/>
          <p14:tracePt t="47180" x="8351838" y="2379663"/>
          <p14:tracePt t="47188" x="8351838" y="2387600"/>
          <p14:tracePt t="47204" x="8343900" y="2387600"/>
          <p14:tracePt t="47212" x="8343900" y="2397125"/>
          <p14:tracePt t="47237" x="8343900" y="2405063"/>
          <p14:tracePt t="47260" x="8343900" y="2413000"/>
          <p14:tracePt t="47268" x="8343900" y="2422525"/>
          <p14:tracePt t="47276" x="8343900" y="2430463"/>
          <p14:tracePt t="47284" x="8343900" y="2438400"/>
          <p14:tracePt t="47292" x="8359775" y="2455863"/>
          <p14:tracePt t="47308" x="8385175" y="2473325"/>
          <p14:tracePt t="47316" x="8410575" y="2489200"/>
          <p14:tracePt t="47324" x="8445500" y="2516188"/>
          <p14:tracePt t="47332" x="8453438" y="2524125"/>
          <p14:tracePt t="47340" x="8478838" y="2541588"/>
          <p14:tracePt t="47348" x="8513763" y="2557463"/>
          <p14:tracePt t="47356" x="8529638" y="2566988"/>
          <p14:tracePt t="47364" x="8539163" y="2566988"/>
          <p14:tracePt t="47372" x="8547100" y="2566988"/>
          <p14:tracePt t="47382" x="8555038" y="2566988"/>
          <p14:tracePt t="47390" x="8572500" y="2574925"/>
          <p14:tracePt t="47396" x="8605838" y="2582863"/>
          <p14:tracePt t="47406" x="8615363" y="2582863"/>
          <p14:tracePt t="47414" x="8632825" y="2582863"/>
          <p14:tracePt t="47422" x="8648700" y="2582863"/>
          <p14:tracePt t="47430" x="8658225" y="2582863"/>
          <p14:tracePt t="47438" x="8674100" y="2582863"/>
          <p14:tracePt t="47446" x="8683625" y="2582863"/>
          <p14:tracePt t="47471" x="8683625" y="2574925"/>
          <p14:tracePt t="47478" x="8683625" y="2566988"/>
          <p14:tracePt t="47487" x="8683625" y="2557463"/>
          <p14:tracePt t="47503" x="8683625" y="2549525"/>
          <p14:tracePt t="47510" x="8683625" y="2541588"/>
          <p14:tracePt t="47526" x="8683625" y="2532063"/>
          <p14:tracePt t="47536" x="8683625" y="2524125"/>
          <p14:tracePt t="47542" x="8683625" y="2516188"/>
          <p14:tracePt t="47550" x="8683625" y="2506663"/>
          <p14:tracePt t="47558" x="8674100" y="2489200"/>
          <p14:tracePt t="47566" x="8658225" y="2473325"/>
          <p14:tracePt t="47574" x="8640763" y="2455863"/>
          <p14:tracePt t="47582" x="8623300" y="2455863"/>
          <p14:tracePt t="47590" x="8597900" y="2455863"/>
          <p14:tracePt t="47598" x="8580438" y="2447925"/>
          <p14:tracePt t="47614" x="8564563" y="2447925"/>
          <p14:tracePt t="47630" x="8547100" y="2447925"/>
          <p14:tracePt t="47638" x="8521700" y="2447925"/>
          <p14:tracePt t="47646" x="8513763" y="2455863"/>
          <p14:tracePt t="47654" x="8470900" y="2481263"/>
          <p14:tracePt t="47664" x="8462963" y="2489200"/>
          <p14:tracePt t="47670" x="8420100" y="2524125"/>
          <p14:tracePt t="47680" x="8420100" y="2541588"/>
          <p14:tracePt t="47688" x="8394700" y="2574925"/>
          <p14:tracePt t="47696" x="8385175" y="2592388"/>
          <p14:tracePt t="47704" x="8377238" y="2625725"/>
          <p14:tracePt t="47712" x="8377238" y="2643188"/>
          <p14:tracePt t="47721" x="8377238" y="2660650"/>
          <p14:tracePt t="47728" x="8377238" y="2701925"/>
          <p14:tracePt t="47736" x="8377238" y="2719388"/>
          <p14:tracePt t="47744" x="8385175" y="2752725"/>
          <p14:tracePt t="47754" x="8394700" y="2762250"/>
          <p14:tracePt t="47760" x="8402638" y="2770188"/>
          <p14:tracePt t="47769" x="8435975" y="2795588"/>
          <p14:tracePt t="47776" x="8462963" y="2805113"/>
          <p14:tracePt t="47787" x="8496300" y="2813050"/>
          <p14:tracePt t="47792" x="8529638" y="2820988"/>
          <p14:tracePt t="47802" x="8640763" y="2830513"/>
          <p14:tracePt t="47808" x="8699500" y="2830513"/>
          <p14:tracePt t="47816" x="8759825" y="2830513"/>
          <p14:tracePt t="47824" x="8886825" y="2830513"/>
          <p14:tracePt t="47832" x="8912225" y="2830513"/>
          <p14:tracePt t="47840" x="8955088" y="2830513"/>
          <p14:tracePt t="47848" x="9048750" y="2830513"/>
          <p14:tracePt t="47858" x="9064625" y="2820988"/>
          <p14:tracePt t="47864" x="9091613" y="2813050"/>
          <p14:tracePt t="47872" x="9099550" y="2813050"/>
          <p14:tracePt t="47950" x="9107488" y="2813050"/>
          <p14:tracePt t="47966" x="9117013" y="2813050"/>
          <p14:tracePt t="47974" x="9132888" y="2820988"/>
          <p14:tracePt t="47982" x="9175750" y="2838450"/>
          <p14:tracePt t="47990" x="9209088" y="2846388"/>
          <p14:tracePt t="47998" x="9286875" y="2871788"/>
          <p14:tracePt t="48006" x="9363075" y="2889250"/>
          <p14:tracePt t="48014" x="9498013" y="2914650"/>
          <p14:tracePt t="48022" x="9601200" y="2940050"/>
          <p14:tracePt t="48030" x="9720263" y="2957513"/>
          <p14:tracePt t="48038" x="9847263" y="2982913"/>
          <p14:tracePt t="48046" x="10093325" y="3025775"/>
          <p14:tracePt t="48054" x="10220325" y="3051175"/>
          <p14:tracePt t="48062" x="10348913" y="3059113"/>
          <p14:tracePt t="48070" x="10493375" y="3084513"/>
          <p14:tracePt t="48078" x="10620375" y="3094038"/>
          <p14:tracePt t="48087" x="10729913" y="3119438"/>
          <p14:tracePt t="48094" x="10833100" y="3144838"/>
          <p14:tracePt t="48102" x="10866438" y="3152775"/>
          <p14:tracePt t="48110" x="10985500" y="3186113"/>
          <p14:tracePt t="48119" x="11028363" y="3203575"/>
          <p14:tracePt t="48126" x="11044238" y="3211513"/>
          <p14:tracePt t="48135" x="11053763" y="3221038"/>
          <p14:tracePt t="48142" x="11061700" y="3221038"/>
          <p14:tracePt t="48159" x="11061700" y="3228975"/>
          <p14:tracePt t="48166" x="11061700" y="3238500"/>
          <p14:tracePt t="48182" x="11061700" y="3263900"/>
          <p14:tracePt t="48190" x="11061700" y="3271838"/>
          <p14:tracePt t="48198" x="11061700" y="3297238"/>
          <p14:tracePt t="48206" x="11061700" y="3314700"/>
          <p14:tracePt t="48214" x="11061700" y="3348038"/>
          <p14:tracePt t="48222" x="11053763" y="3373438"/>
          <p14:tracePt t="48232" x="11036300" y="3424238"/>
          <p14:tracePt t="48238" x="11010900" y="3484563"/>
          <p14:tracePt t="48248" x="11002963" y="3535363"/>
          <p14:tracePt t="48256" x="10968038" y="3611563"/>
          <p14:tracePt t="48264" x="10952163" y="3654425"/>
          <p14:tracePt t="48272" x="10934700" y="3687763"/>
          <p14:tracePt t="48280" x="10891838" y="3763963"/>
          <p14:tracePt t="48288" x="10858500" y="3806825"/>
          <p14:tracePt t="48296" x="10823575" y="3841750"/>
          <p14:tracePt t="48304" x="10790238" y="3875088"/>
          <p14:tracePt t="48312" x="10747375" y="3908425"/>
          <p14:tracePt t="48320" x="10721975" y="3925888"/>
          <p14:tracePt t="48328" x="10696575" y="3951288"/>
          <p14:tracePt t="48336" x="10688638" y="3968750"/>
          <p14:tracePt t="48344" x="10671175" y="3976688"/>
          <p14:tracePt t="48352" x="10653713" y="3986213"/>
          <p14:tracePt t="48360" x="10645775" y="3994150"/>
          <p14:tracePt t="48369" x="10645775" y="4002088"/>
          <p14:tracePt t="48404" x="10637838" y="4002088"/>
          <p14:tracePt t="48420" x="10628313" y="4002088"/>
          <p14:tracePt t="48428" x="10620375" y="4002088"/>
          <p14:tracePt t="48437" x="10612438" y="4002088"/>
          <p14:tracePt t="48444" x="10602913" y="3994150"/>
          <p14:tracePt t="48452" x="10585450" y="3986213"/>
          <p14:tracePt t="48460" x="10577513" y="3986213"/>
          <p14:tracePt t="48476" x="10569575" y="3986213"/>
          <p14:tracePt t="48486" x="10560050" y="3986213"/>
          <p14:tracePt t="48515" x="10552113" y="3986213"/>
          <p14:tracePt t="48530" x="10552113" y="3994150"/>
          <p14:tracePt t="48538" x="10534650" y="4027488"/>
          <p14:tracePt t="48546" x="10518775" y="4079875"/>
          <p14:tracePt t="48554" x="10518775" y="4105275"/>
          <p14:tracePt t="48562" x="10493375" y="4171950"/>
          <p14:tracePt t="48570" x="10483850" y="4232275"/>
          <p14:tracePt t="48578" x="10475913" y="4249738"/>
          <p14:tracePt t="48586" x="10467975" y="4308475"/>
          <p14:tracePt t="48594" x="10458450" y="4341813"/>
          <p14:tracePt t="48602" x="10450513" y="4376738"/>
          <p14:tracePt t="48610" x="10442575" y="4435475"/>
          <p14:tracePt t="48618" x="10442575" y="4460875"/>
          <p14:tracePt t="48626" x="10433050" y="4495800"/>
          <p14:tracePt t="48635" x="10433050" y="4521200"/>
          <p14:tracePt t="48642" x="10425113" y="4538663"/>
          <p14:tracePt t="48651" x="10425113" y="4546600"/>
          <p14:tracePt t="48658" x="10415588" y="4554538"/>
          <p14:tracePt t="49071" x="10415588" y="4564063"/>
          <p14:tracePt t="49093" x="10415588" y="4572000"/>
          <p14:tracePt t="49102" x="10415588" y="4579938"/>
          <p14:tracePt t="49118" x="10425113" y="4589463"/>
          <p14:tracePt t="49135" x="10425113" y="4597400"/>
          <p14:tracePt t="49142" x="10433050" y="4597400"/>
          <p14:tracePt t="49222" x="10433050" y="4589463"/>
          <p14:tracePt t="49230" x="10433050" y="4579938"/>
          <p14:tracePt t="49238" x="10433050" y="4572000"/>
          <p14:tracePt t="49246" x="10442575" y="4572000"/>
          <p14:tracePt t="49254" x="10442575" y="4564063"/>
          <p14:tracePt t="49262" x="10458450" y="4538663"/>
          <p14:tracePt t="49270" x="10467975" y="4521200"/>
          <p14:tracePt t="49278" x="10475913" y="4503738"/>
          <p14:tracePt t="49286" x="10493375" y="4470400"/>
          <p14:tracePt t="49294" x="10518775" y="4427538"/>
          <p14:tracePt t="49302" x="10552113" y="4368800"/>
          <p14:tracePt t="49309" x="10594975" y="4300538"/>
          <p14:tracePt t="49318" x="10594975" y="4283075"/>
          <p14:tracePt t="49326" x="10637838" y="4214813"/>
          <p14:tracePt t="49334" x="10671175" y="4121150"/>
          <p14:tracePt t="49342" x="10704513" y="4044950"/>
          <p14:tracePt t="49350" x="10721975" y="3960813"/>
          <p14:tracePt t="49360" x="10721975" y="3935413"/>
          <p14:tracePt t="49368" x="10739438" y="3867150"/>
          <p14:tracePt t="49376" x="10739438" y="3798888"/>
          <p14:tracePt t="49384" x="10739438" y="3781425"/>
          <p14:tracePt t="49392" x="10739438" y="3738563"/>
          <p14:tracePt t="49400" x="10739438" y="3697288"/>
          <p14:tracePt t="49408" x="10739438" y="3687763"/>
          <p14:tracePt t="49416" x="10729913" y="3654425"/>
          <p14:tracePt t="49424" x="10714038" y="3629025"/>
          <p14:tracePt t="49434" x="10704513" y="3619500"/>
          <p14:tracePt t="49440" x="10696575" y="3611563"/>
          <p14:tracePt t="49449" x="10679113" y="3594100"/>
          <p14:tracePt t="49456" x="10637838" y="3578225"/>
          <p14:tracePt t="49464" x="10612438" y="3568700"/>
          <p14:tracePt t="49472" x="10544175" y="3568700"/>
          <p14:tracePt t="49480" x="10475913" y="3568700"/>
          <p14:tracePt t="49488" x="10450513" y="3568700"/>
          <p14:tracePt t="49496" x="10425113" y="3594100"/>
          <p14:tracePt t="49504" x="10407650" y="3611563"/>
          <p14:tracePt t="49512" x="10399713" y="3636963"/>
          <p14:tracePt t="49520" x="10390188" y="3671888"/>
          <p14:tracePt t="49528" x="10390188" y="3713163"/>
          <p14:tracePt t="49536" x="10390188" y="3738563"/>
          <p14:tracePt t="49544" x="10390188" y="3748088"/>
          <p14:tracePt t="49552" x="10390188" y="3773488"/>
          <p14:tracePt t="49560" x="10399713" y="3790950"/>
          <p14:tracePt t="49568" x="10415588" y="3806825"/>
          <p14:tracePt t="49576" x="10442575" y="3816350"/>
          <p14:tracePt t="49584" x="10467975" y="3824288"/>
          <p14:tracePt t="49592" x="10518775" y="3841750"/>
          <p14:tracePt t="49601" x="10560050" y="3841750"/>
          <p14:tracePt t="49608" x="10628313" y="3841750"/>
          <p14:tracePt t="49616" x="10688638" y="3832225"/>
          <p14:tracePt t="49624" x="10764838" y="3806825"/>
          <p14:tracePt t="49633" x="10815638" y="3781425"/>
          <p14:tracePt t="49642" x="10858500" y="3748088"/>
          <p14:tracePt t="49649" x="10858500" y="3730625"/>
          <p14:tracePt t="49658" x="10866438" y="3705225"/>
          <p14:tracePt t="49667" x="10874375" y="3687763"/>
          <p14:tracePt t="49674" x="10874375" y="3654425"/>
          <p14:tracePt t="49683" x="10874375" y="3619500"/>
          <p14:tracePt t="49690" x="10874375" y="3578225"/>
          <p14:tracePt t="49700" x="10874375" y="3543300"/>
          <p14:tracePt t="49706" x="10874375" y="3527425"/>
          <p14:tracePt t="49714" x="10866438" y="3502025"/>
          <p14:tracePt t="49723" x="10858500" y="3475038"/>
          <p14:tracePt t="49730" x="10833100" y="3459163"/>
          <p14:tracePt t="49738" x="10798175" y="3433763"/>
          <p14:tracePt t="49746" x="10729913" y="3398838"/>
          <p14:tracePt t="49754" x="10696575" y="3390900"/>
          <p14:tracePt t="49762" x="10628313" y="3382963"/>
          <p14:tracePt t="49770" x="10552113" y="3382963"/>
          <p14:tracePt t="49778" x="10501313" y="3382963"/>
          <p14:tracePt t="49786" x="10475913" y="3382963"/>
          <p14:tracePt t="49794" x="10450513" y="3390900"/>
          <p14:tracePt t="49802" x="10425113" y="3416300"/>
          <p14:tracePt t="49810" x="10425113" y="3424238"/>
          <p14:tracePt t="49818" x="10415588" y="3449638"/>
          <p14:tracePt t="49826" x="10407650" y="3475038"/>
          <p14:tracePt t="49834" x="10399713" y="3527425"/>
          <p14:tracePt t="49842" x="10390188" y="3578225"/>
          <p14:tracePt t="49851" x="10390188" y="3629025"/>
          <p14:tracePt t="49858" x="10390188" y="3705225"/>
          <p14:tracePt t="49867" x="10390188" y="3763963"/>
          <p14:tracePt t="49874" x="10390188" y="3857625"/>
          <p14:tracePt t="49882" x="10399713" y="3917950"/>
          <p14:tracePt t="49890" x="10433050" y="3994150"/>
          <p14:tracePt t="49901" x="10467975" y="4070350"/>
          <p14:tracePt t="49906" x="10509250" y="4146550"/>
          <p14:tracePt t="49916" x="10526713" y="4197350"/>
          <p14:tracePt t="49924" x="10577513" y="4249738"/>
          <p14:tracePt t="49930" x="10602913" y="4275138"/>
          <p14:tracePt t="49940" x="10637838" y="4291013"/>
          <p14:tracePt t="49949" x="10663238" y="4300538"/>
          <p14:tracePt t="49956" x="10679113" y="4308475"/>
          <p14:tracePt t="49966" x="10704513" y="4308475"/>
          <p14:tracePt t="49972" x="10714038" y="4308475"/>
          <p14:tracePt t="49980" x="10729913" y="4308475"/>
          <p14:tracePt t="49988" x="10739438" y="4300538"/>
          <p14:tracePt t="49996" x="10747375" y="4291013"/>
          <p14:tracePt t="50004" x="10756900" y="4265613"/>
          <p14:tracePt t="50012" x="10764838" y="4240213"/>
          <p14:tracePt t="50020" x="10764838" y="4224338"/>
          <p14:tracePt t="50028" x="10772775" y="4189413"/>
          <p14:tracePt t="50036" x="10772775" y="4146550"/>
          <p14:tracePt t="50044" x="10772775" y="4095750"/>
          <p14:tracePt t="50052" x="10764838" y="4037013"/>
          <p14:tracePt t="50060" x="10739438" y="3994150"/>
          <p14:tracePt t="50068" x="10729913" y="3976688"/>
          <p14:tracePt t="50076" x="10714038" y="3943350"/>
          <p14:tracePt t="50084" x="10704513" y="3925888"/>
          <p14:tracePt t="50092" x="10688638" y="3917950"/>
          <p14:tracePt t="50101" x="10671175" y="3908425"/>
          <p14:tracePt t="50108" x="10663238" y="3908425"/>
          <p14:tracePt t="50116" x="10653713" y="3908425"/>
          <p14:tracePt t="50124" x="10637838" y="3908425"/>
          <p14:tracePt t="50133" x="10628313" y="3908425"/>
          <p14:tracePt t="50140" x="10620375" y="3908425"/>
          <p14:tracePt t="50149" x="10612438" y="3917950"/>
          <p14:tracePt t="50156" x="10602913" y="3925888"/>
          <p14:tracePt t="50165" x="10569575" y="3943350"/>
          <p14:tracePt t="50172" x="10552113" y="3960813"/>
          <p14:tracePt t="50180" x="10501313" y="3986213"/>
          <p14:tracePt t="50188" x="10475913" y="4002088"/>
          <p14:tracePt t="50196" x="10415588" y="4044950"/>
          <p14:tracePt t="50204" x="10390188" y="4062413"/>
          <p14:tracePt t="50216" x="10339388" y="4095750"/>
          <p14:tracePt t="50222" x="10313988" y="4121150"/>
          <p14:tracePt t="50230" x="10306050" y="4146550"/>
          <p14:tracePt t="50238" x="10298113" y="4156075"/>
          <p14:tracePt t="50246" x="10288588" y="4171950"/>
          <p14:tracePt t="50254" x="10288588" y="4197350"/>
          <p14:tracePt t="50262" x="10280650" y="4206875"/>
          <p14:tracePt t="50270" x="10280650" y="4224338"/>
          <p14:tracePt t="50278" x="10280650" y="4240213"/>
          <p14:tracePt t="50286" x="10280650" y="4249738"/>
          <p14:tracePt t="50294" x="10280650" y="4257675"/>
          <p14:tracePt t="50302" x="10280650" y="4265613"/>
          <p14:tracePt t="50310" x="10288588" y="4283075"/>
          <p14:tracePt t="50318" x="10298113" y="4300538"/>
          <p14:tracePt t="50326" x="10306050" y="4308475"/>
          <p14:tracePt t="50334" x="10313988" y="4316413"/>
          <p14:tracePt t="50342" x="10323513" y="4325938"/>
          <p14:tracePt t="50350" x="10339388" y="4333875"/>
          <p14:tracePt t="50358" x="10348913" y="4333875"/>
          <p14:tracePt t="50406" x="10348913" y="4316413"/>
          <p14:tracePt t="50414" x="10348913" y="4291013"/>
          <p14:tracePt t="50422" x="10348913" y="4257675"/>
          <p14:tracePt t="50430" x="10348913" y="4214813"/>
          <p14:tracePt t="50438" x="10331450" y="4164013"/>
          <p14:tracePt t="50446" x="10323513" y="4138613"/>
          <p14:tracePt t="50455" x="10306050" y="4087813"/>
          <p14:tracePt t="50463" x="10288588" y="4062413"/>
          <p14:tracePt t="50471" x="10263188" y="4019550"/>
          <p14:tracePt t="50478" x="10212388" y="3976688"/>
          <p14:tracePt t="50486" x="10126663" y="3917950"/>
          <p14:tracePt t="50496" x="10042525" y="3875088"/>
          <p14:tracePt t="50504" x="9923463" y="3841750"/>
          <p14:tracePt t="50513" x="9847263" y="3832225"/>
          <p14:tracePt t="50520" x="9761538" y="3832225"/>
          <p14:tracePt t="50528" x="9694863" y="3832225"/>
          <p14:tracePt t="50536" x="9617075" y="3832225"/>
          <p14:tracePt t="50544" x="9575800" y="3841750"/>
          <p14:tracePt t="50552" x="9490075" y="3875088"/>
          <p14:tracePt t="50560" x="9396413" y="3917950"/>
          <p14:tracePt t="50568" x="9345613" y="3951288"/>
          <p14:tracePt t="50576" x="9294813" y="3976688"/>
          <p14:tracePt t="50584" x="9218613" y="4044950"/>
          <p14:tracePt t="50592" x="9193213" y="4087813"/>
          <p14:tracePt t="50600" x="9175750" y="4121150"/>
          <p14:tracePt t="50609" x="9158288" y="4156075"/>
          <p14:tracePt t="50616" x="9150350" y="4189413"/>
          <p14:tracePt t="50624" x="9150350" y="4232275"/>
          <p14:tracePt t="50632" x="9150350" y="4249738"/>
          <p14:tracePt t="50640" x="9150350" y="4275138"/>
          <p14:tracePt t="50649" x="9167813" y="4300538"/>
          <p14:tracePt t="50658" x="9183688" y="4325938"/>
          <p14:tracePt t="50665" x="9201150" y="4341813"/>
          <p14:tracePt t="50672" x="9244013" y="4376738"/>
          <p14:tracePt t="50682" x="9277350" y="4384675"/>
          <p14:tracePt t="50688" x="9328150" y="4402138"/>
          <p14:tracePt t="50696" x="9363075" y="4402138"/>
          <p14:tracePt t="50704" x="9371013" y="4402138"/>
          <p14:tracePt t="50712" x="9388475" y="4402138"/>
          <p14:tracePt t="50720" x="9396413" y="4402138"/>
          <p14:tracePt t="50728" x="9405938" y="4394200"/>
          <p14:tracePt t="50736" x="9413875" y="4376738"/>
          <p14:tracePt t="50744" x="9439275" y="4341813"/>
          <p14:tracePt t="50753" x="9464675" y="4316413"/>
          <p14:tracePt t="50760" x="9482138" y="4283075"/>
          <p14:tracePt t="50768" x="9490075" y="4257675"/>
          <p14:tracePt t="50778" x="9507538" y="4232275"/>
          <p14:tracePt t="50786" x="9515475" y="4214813"/>
          <p14:tracePt t="50794" x="9515475" y="4189413"/>
          <p14:tracePt t="50802" x="9523413" y="4164013"/>
          <p14:tracePt t="50810" x="9523413" y="4156075"/>
          <p14:tracePt t="50818" x="9523413" y="4138613"/>
          <p14:tracePt t="50826" x="9523413" y="4113213"/>
          <p14:tracePt t="50834" x="9523413" y="4105275"/>
          <p14:tracePt t="50842" x="9515475" y="4087813"/>
          <p14:tracePt t="50850" x="9515475" y="4079875"/>
          <p14:tracePt t="50858" x="9507538" y="4070350"/>
          <p14:tracePt t="50866" x="9498013" y="4052888"/>
          <p14:tracePt t="50874" x="9490075" y="4044950"/>
          <p14:tracePt t="50882" x="9482138" y="4044950"/>
          <p14:tracePt t="50916" x="9472613" y="4044950"/>
          <p14:tracePt t="50938" x="9456738" y="4062413"/>
          <p14:tracePt t="50946" x="9456738" y="4070350"/>
          <p14:tracePt t="50954" x="9447213" y="4105275"/>
          <p14:tracePt t="50962" x="9447213" y="4113213"/>
          <p14:tracePt t="50970" x="9439275" y="4156075"/>
          <p14:tracePt t="50978" x="9431338" y="4181475"/>
          <p14:tracePt t="50986" x="9431338" y="4224338"/>
          <p14:tracePt t="50994" x="9431338" y="4249738"/>
          <p14:tracePt t="51002" x="9431338" y="4257675"/>
          <p14:tracePt t="51010" x="9431338" y="4291013"/>
          <p14:tracePt t="51018" x="9431338" y="4308475"/>
          <p14:tracePt t="51026" x="9456738" y="4333875"/>
          <p14:tracePt t="51034" x="9464675" y="4341813"/>
          <p14:tracePt t="51042" x="9498013" y="4368800"/>
          <p14:tracePt t="51050" x="9523413" y="4384675"/>
          <p14:tracePt t="51058" x="9550400" y="4394200"/>
          <p14:tracePt t="51068" x="9575800" y="4402138"/>
          <p14:tracePt t="51076" x="9575800" y="4410075"/>
          <p14:tracePt t="51084" x="9591675" y="4410075"/>
          <p14:tracePt t="51092" x="9601200" y="4410075"/>
          <p14:tracePt t="51100" x="9609138" y="4410075"/>
          <p14:tracePt t="51108" x="9634538" y="4410075"/>
          <p14:tracePt t="51116" x="9652000" y="4410075"/>
          <p14:tracePt t="51124" x="9685338" y="4402138"/>
          <p14:tracePt t="51132" x="9736138" y="4394200"/>
          <p14:tracePt t="51140" x="9779000" y="4384675"/>
          <p14:tracePt t="51149" x="9804400" y="4368800"/>
          <p14:tracePt t="51156" x="9821863" y="4368800"/>
          <p14:tracePt t="51173" x="9829800" y="4368800"/>
          <p14:tracePt t="51363" x="9839325" y="4368800"/>
          <p14:tracePt t="51394" x="9847263" y="4368800"/>
          <p14:tracePt t="51402" x="9864725" y="4384675"/>
          <p14:tracePt t="51410" x="9872663" y="4402138"/>
          <p14:tracePt t="51418" x="9890125" y="4410075"/>
          <p14:tracePt t="51426" x="9906000" y="4419600"/>
          <p14:tracePt t="51434" x="9940925" y="4452938"/>
          <p14:tracePt t="51442" x="9948863" y="4452938"/>
          <p14:tracePt t="51450" x="9956800" y="4460875"/>
          <p14:tracePt t="51458" x="9956800" y="4470400"/>
          <p14:tracePt t="51466" x="9966325" y="4470400"/>
          <p14:tracePt t="51641" x="9966325" y="4478338"/>
          <p14:tracePt t="51648" x="9966325" y="4486275"/>
          <p14:tracePt t="51656" x="9966325" y="4503738"/>
          <p14:tracePt t="51664" x="9956800" y="4529138"/>
          <p14:tracePt t="51672" x="9956800" y="4554538"/>
          <p14:tracePt t="51681" x="9948863" y="4589463"/>
          <p14:tracePt t="51688" x="9948863" y="4630738"/>
          <p14:tracePt t="51697" x="9948863" y="4640263"/>
          <p14:tracePt t="51704" x="9948863" y="4683125"/>
          <p14:tracePt t="51714" x="9956800" y="4716463"/>
          <p14:tracePt t="51720" x="9974263" y="4741863"/>
          <p14:tracePt t="51731" x="9983788" y="4759325"/>
          <p14:tracePt t="51736" x="10009188" y="4784725"/>
          <p14:tracePt t="51744" x="10059988" y="4810125"/>
          <p14:tracePt t="51752" x="10093325" y="4818063"/>
          <p14:tracePt t="51760" x="10169525" y="4835525"/>
          <p14:tracePt t="51768" x="10220325" y="4835525"/>
          <p14:tracePt t="51776" x="10306050" y="4835525"/>
          <p14:tracePt t="51784" x="10339388" y="4835525"/>
          <p14:tracePt t="51792" x="10374313" y="4827588"/>
          <p14:tracePt t="51800" x="10407650" y="4810125"/>
          <p14:tracePt t="51808" x="10415588" y="4802188"/>
          <p14:tracePt t="51816" x="10425113" y="4792663"/>
          <p14:tracePt t="51824" x="10425113" y="4784725"/>
          <p14:tracePt t="51832" x="10433050" y="4775200"/>
          <p14:tracePt t="51840" x="10433050" y="4759325"/>
          <p14:tracePt t="51850" x="10433050" y="4749800"/>
          <p14:tracePt t="51856" x="10433050" y="4724400"/>
          <p14:tracePt t="51864" x="10425113" y="4691063"/>
          <p14:tracePt t="51872" x="10407650" y="4665663"/>
          <p14:tracePt t="51880" x="10390188" y="4630738"/>
          <p14:tracePt t="51888" x="10382250" y="4622800"/>
          <p14:tracePt t="51896" x="10356850" y="4597400"/>
          <p14:tracePt t="51904" x="10331450" y="4554538"/>
          <p14:tracePt t="51912" x="10288588" y="4529138"/>
          <p14:tracePt t="51922" x="10280650" y="4521200"/>
          <p14:tracePt t="51931" x="10255250" y="4513263"/>
          <p14:tracePt t="51938" x="10237788" y="4513263"/>
          <p14:tracePt t="51954" x="10229850" y="4513263"/>
          <p14:tracePt t="51963" x="10220325" y="4513263"/>
          <p14:tracePt t="51970" x="10212388" y="4513263"/>
          <p14:tracePt t="51982" x="10204450" y="4513263"/>
          <p14:tracePt t="51986" x="10194925" y="4513263"/>
          <p14:tracePt t="52003" x="10179050" y="4513263"/>
          <p14:tracePt t="52010" x="10169525" y="4513263"/>
          <p14:tracePt t="52019" x="10161588" y="4521200"/>
          <p14:tracePt t="52026" x="10153650" y="4529138"/>
          <p14:tracePt t="52035" x="10144125" y="4529138"/>
          <p14:tracePt t="52042" x="10136188" y="4538663"/>
          <p14:tracePt t="52050" x="10126663" y="4538663"/>
          <p14:tracePt t="52058" x="10110788" y="4554538"/>
          <p14:tracePt t="52074" x="10093325" y="4564063"/>
          <p14:tracePt t="52082" x="10075863" y="4572000"/>
          <p14:tracePt t="52090" x="10075863" y="4579938"/>
          <p14:tracePt t="52098" x="10067925" y="4597400"/>
          <p14:tracePt t="52106" x="10059988" y="4622800"/>
          <p14:tracePt t="52115" x="10059988" y="4640263"/>
          <p14:tracePt t="52122" x="10034588" y="4708525"/>
          <p14:tracePt t="52131" x="10034588" y="4724400"/>
          <p14:tracePt t="52138" x="10025063" y="4759325"/>
          <p14:tracePt t="52146" x="10009188" y="4835525"/>
          <p14:tracePt t="52154" x="10009188" y="4868863"/>
          <p14:tracePt t="52163" x="10009188" y="4911725"/>
          <p14:tracePt t="52170" x="10009188" y="4937125"/>
          <p14:tracePt t="52179" x="10009188" y="5038725"/>
          <p14:tracePt t="52188" x="10009188" y="5073650"/>
          <p14:tracePt t="52196" x="10059988" y="5175250"/>
          <p14:tracePt t="52204" x="10075863" y="5208588"/>
          <p14:tracePt t="52213" x="10144125" y="5302250"/>
          <p14:tracePt t="52220" x="10194925" y="5353050"/>
          <p14:tracePt t="52230" x="10245725" y="5387975"/>
          <p14:tracePt t="52236" x="10306050" y="5413375"/>
          <p14:tracePt t="52247" x="10364788" y="5438775"/>
          <p14:tracePt t="52252" x="10442575" y="5446713"/>
          <p14:tracePt t="52260" x="10526713" y="5446713"/>
          <p14:tracePt t="52268" x="10560050" y="5446713"/>
          <p14:tracePt t="52276" x="10628313" y="5446713"/>
          <p14:tracePt t="52284" x="10688638" y="5438775"/>
          <p14:tracePt t="52292" x="10729913" y="5413375"/>
          <p14:tracePt t="52300" x="10756900" y="5405438"/>
          <p14:tracePt t="52308" x="10782300" y="5380038"/>
          <p14:tracePt t="52316" x="10790238" y="5345113"/>
          <p14:tracePt t="52324" x="10798175" y="5327650"/>
          <p14:tracePt t="52332" x="10798175" y="5294313"/>
          <p14:tracePt t="52340" x="10807700" y="5243513"/>
          <p14:tracePt t="52348" x="10807700" y="5218113"/>
          <p14:tracePt t="52356" x="10807700" y="5167313"/>
          <p14:tracePt t="52364" x="10807700" y="5141913"/>
          <p14:tracePt t="52372" x="10807700" y="5091113"/>
          <p14:tracePt t="52380" x="10798175" y="5064125"/>
          <p14:tracePt t="52389" x="10782300" y="5022850"/>
          <p14:tracePt t="52396" x="10772775" y="5005388"/>
          <p14:tracePt t="52404" x="10747375" y="4962525"/>
          <p14:tracePt t="52413" x="10729913" y="4946650"/>
          <p14:tracePt t="52420" x="10688638" y="4919663"/>
          <p14:tracePt t="52430" x="10663238" y="4903788"/>
          <p14:tracePt t="52436" x="10594975" y="4868863"/>
          <p14:tracePt t="52445" x="10569575" y="4860925"/>
          <p14:tracePt t="52452" x="10544175" y="4860925"/>
          <p14:tracePt t="52460" x="10526713" y="4860925"/>
          <p14:tracePt t="52468" x="10509250" y="4860925"/>
          <p14:tracePt t="52476" x="10501313" y="4860925"/>
          <p14:tracePt t="52495" x="10483850" y="4860925"/>
          <p14:tracePt t="52502" x="10467975" y="4860925"/>
          <p14:tracePt t="52510" x="10450513" y="4860925"/>
          <p14:tracePt t="52518" x="10415588" y="4878388"/>
          <p14:tracePt t="52526" x="10390188" y="4894263"/>
          <p14:tracePt t="52534" x="10364788" y="4911725"/>
          <p14:tracePt t="52542" x="10356850" y="4919663"/>
          <p14:tracePt t="52550" x="10348913" y="4929188"/>
          <p14:tracePt t="52558" x="10339388" y="4954588"/>
          <p14:tracePt t="52566" x="10339388" y="4979988"/>
          <p14:tracePt t="52574" x="10339388" y="4987925"/>
          <p14:tracePt t="52582" x="10339388" y="5013325"/>
          <p14:tracePt t="52590" x="10339388" y="5048250"/>
          <p14:tracePt t="52598" x="10339388" y="5073650"/>
          <p14:tracePt t="52606" x="10339388" y="5099050"/>
          <p14:tracePt t="52614" x="10348913" y="5132388"/>
          <p14:tracePt t="52622" x="10356850" y="5149850"/>
          <p14:tracePt t="52630" x="10390188" y="5183188"/>
          <p14:tracePt t="52638" x="10425113" y="5226050"/>
          <p14:tracePt t="52647" x="10493375" y="5251450"/>
          <p14:tracePt t="52654" x="10552113" y="5286375"/>
          <p14:tracePt t="52663" x="10612438" y="5302250"/>
          <p14:tracePt t="52670" x="10688638" y="5302250"/>
          <p14:tracePt t="52678" x="10747375" y="5311775"/>
          <p14:tracePt t="52688" x="10815638" y="5311775"/>
          <p14:tracePt t="52696" x="10848975" y="5311775"/>
          <p14:tracePt t="52702" x="10883900" y="5311775"/>
          <p14:tracePt t="52711" x="10891838" y="5311775"/>
          <p14:tracePt t="52718" x="10909300" y="5294313"/>
          <p14:tracePt t="52726" x="10909300" y="5276850"/>
          <p14:tracePt t="52734" x="10917238" y="5276850"/>
          <p14:tracePt t="52742" x="10917238" y="5251450"/>
          <p14:tracePt t="52750" x="10917238" y="5226050"/>
          <p14:tracePt t="52758" x="10917238" y="5208588"/>
          <p14:tracePt t="52766" x="10917238" y="5183188"/>
          <p14:tracePt t="52776" x="10909300" y="5132388"/>
          <p14:tracePt t="52784" x="10891838" y="5081588"/>
          <p14:tracePt t="52792" x="10858500" y="5048250"/>
          <p14:tracePt t="52800" x="10841038" y="5005388"/>
          <p14:tracePt t="52808" x="10782300" y="4946650"/>
          <p14:tracePt t="52816" x="10729913" y="4903788"/>
          <p14:tracePt t="52824" x="10645775" y="4860925"/>
          <p14:tracePt t="52832" x="10585450" y="4827588"/>
          <p14:tracePt t="52840" x="10509250" y="4810125"/>
          <p14:tracePt t="52848" x="10467975" y="4792663"/>
          <p14:tracePt t="52856" x="10407650" y="4792663"/>
          <p14:tracePt t="52864" x="10382250" y="4792663"/>
          <p14:tracePt t="52871" x="10331450" y="4792663"/>
          <p14:tracePt t="52880" x="10255250" y="4802188"/>
          <p14:tracePt t="52888" x="10229850" y="4810125"/>
          <p14:tracePt t="52896" x="10153650" y="4835525"/>
          <p14:tracePt t="52904" x="10101263" y="4860925"/>
          <p14:tracePt t="52913" x="10034588" y="4911725"/>
          <p14:tracePt t="52920" x="9999663" y="4937125"/>
          <p14:tracePt t="52929" x="9974263" y="4962525"/>
          <p14:tracePt t="52947" x="9923463" y="5030788"/>
          <p14:tracePt t="52952" x="9906000" y="5081588"/>
          <p14:tracePt t="52963" x="9898063" y="5099050"/>
          <p14:tracePt t="52968" x="9898063" y="5132388"/>
          <p14:tracePt t="52976" x="9898063" y="5157788"/>
          <p14:tracePt t="52984" x="9898063" y="5200650"/>
          <p14:tracePt t="52992" x="9906000" y="5235575"/>
          <p14:tracePt t="53000" x="9931400" y="5260975"/>
          <p14:tracePt t="53008" x="9966325" y="5302250"/>
          <p14:tracePt t="53016" x="10017125" y="5327650"/>
          <p14:tracePt t="53024" x="10050463" y="5345113"/>
          <p14:tracePt t="53032" x="10136188" y="5362575"/>
          <p14:tracePt t="53040" x="10194925" y="5362575"/>
          <p14:tracePt t="53050" x="10323513" y="5362575"/>
          <p14:tracePt t="53058" x="10399713" y="5345113"/>
          <p14:tracePt t="53066" x="10467975" y="5337175"/>
          <p14:tracePt t="53074" x="10560050" y="5294313"/>
          <p14:tracePt t="53082" x="10612438" y="5268913"/>
          <p14:tracePt t="53090" x="10637838" y="5251450"/>
          <p14:tracePt t="53098" x="10663238" y="5226050"/>
          <p14:tracePt t="53106" x="10663238" y="5192713"/>
          <p14:tracePt t="53114" x="10671175" y="5157788"/>
          <p14:tracePt t="53122" x="10688638" y="5106988"/>
          <p14:tracePt t="53130" x="10696575" y="5064125"/>
          <p14:tracePt t="53138" x="10696575" y="5022850"/>
          <p14:tracePt t="53146" x="10696575" y="4962525"/>
          <p14:tracePt t="53154" x="10696575" y="4954588"/>
          <p14:tracePt t="53162" x="10696575" y="4903788"/>
          <p14:tracePt t="53170" x="10688638" y="4878388"/>
          <p14:tracePt t="53178" x="10671175" y="4852988"/>
          <p14:tracePt t="53186" x="10653713" y="4827588"/>
          <p14:tracePt t="53194" x="10637838" y="4818063"/>
          <p14:tracePt t="53202" x="10612438" y="4802188"/>
          <p14:tracePt t="53211" x="10577513" y="4784725"/>
          <p14:tracePt t="53218" x="10560050" y="4784725"/>
          <p14:tracePt t="53229" x="10526713" y="4775200"/>
          <p14:tracePt t="53234" x="10509250" y="4775200"/>
          <p14:tracePt t="53242" x="10501313" y="4775200"/>
          <p14:tracePt t="53250" x="10475913" y="4784725"/>
          <p14:tracePt t="53258" x="10467975" y="4792663"/>
          <p14:tracePt t="53266" x="10458450" y="4802188"/>
          <p14:tracePt t="53274" x="10450513" y="4818063"/>
          <p14:tracePt t="53282" x="10433050" y="4843463"/>
          <p14:tracePt t="53290" x="10425113" y="4868863"/>
          <p14:tracePt t="53298" x="10415588" y="4911725"/>
          <p14:tracePt t="53306" x="10407650" y="4919663"/>
          <p14:tracePt t="53314" x="10407650" y="4962525"/>
          <p14:tracePt t="53322" x="10407650" y="4987925"/>
          <p14:tracePt t="53332" x="10407650" y="5013325"/>
          <p14:tracePt t="53338" x="10407650" y="5056188"/>
          <p14:tracePt t="53348" x="10407650" y="5073650"/>
          <p14:tracePt t="53356" x="10407650" y="5099050"/>
          <p14:tracePt t="53364" x="10425113" y="5141913"/>
          <p14:tracePt t="53372" x="10433050" y="5157788"/>
          <p14:tracePt t="53380" x="10450513" y="5192713"/>
          <p14:tracePt t="53397" x="10458450" y="5208588"/>
          <p14:tracePt t="53686" x="10458450" y="5218113"/>
          <p14:tracePt t="53703" x="10467975" y="5218113"/>
          <p14:tracePt t="53711" x="10475913" y="5218113"/>
          <p14:tracePt t="53718" x="10483850" y="5226050"/>
          <p14:tracePt t="53726" x="10483850" y="5235575"/>
          <p14:tracePt t="53734" x="10501313" y="5235575"/>
          <p14:tracePt t="53745" x="10509250" y="5243513"/>
          <p14:tracePt t="53750" x="10534650" y="5243513"/>
          <p14:tracePt t="53758" x="10569575" y="5243513"/>
          <p14:tracePt t="53766" x="10577513" y="5243513"/>
          <p14:tracePt t="53774" x="10612438" y="5243513"/>
          <p14:tracePt t="53783" x="10628313" y="5243513"/>
          <p14:tracePt t="53790" x="10653713" y="5235575"/>
          <p14:tracePt t="53798" x="10663238" y="5226050"/>
          <p14:tracePt t="53806" x="10671175" y="5218113"/>
          <p14:tracePt t="53816" x="10679113" y="5208588"/>
          <p14:tracePt t="53822" x="10688638" y="5208588"/>
          <p14:tracePt t="53830" x="10688638" y="5200650"/>
          <p14:tracePt t="53840" x="10688638" y="5183188"/>
          <p14:tracePt t="53846" x="10688638" y="5175250"/>
          <p14:tracePt t="53854" x="10688638" y="5167313"/>
          <p14:tracePt t="53862" x="10688638" y="5149850"/>
          <p14:tracePt t="53870" x="10688638" y="5124450"/>
          <p14:tracePt t="53878" x="10688638" y="5106988"/>
          <p14:tracePt t="53886" x="10679113" y="5081588"/>
          <p14:tracePt t="53894" x="10671175" y="5056188"/>
          <p14:tracePt t="53904" x="10663238" y="5030788"/>
          <p14:tracePt t="53912" x="10645775" y="4997450"/>
          <p14:tracePt t="53920" x="10620375" y="4972050"/>
          <p14:tracePt t="53928" x="10602913" y="4954588"/>
          <p14:tracePt t="53936" x="10577513" y="4929188"/>
          <p14:tracePt t="53945" x="10544175" y="4911725"/>
          <p14:tracePt t="53952" x="10518775" y="4911725"/>
          <p14:tracePt t="53961" x="10493375" y="4903788"/>
          <p14:tracePt t="53978" x="10467975" y="4903788"/>
          <p14:tracePt t="53984" x="10450513" y="4903788"/>
          <p14:tracePt t="53995" x="10442575" y="4903788"/>
          <p14:tracePt t="54000" x="10415588" y="4903788"/>
          <p14:tracePt t="54008" x="10382250" y="4911725"/>
          <p14:tracePt t="54016" x="10364788" y="4911725"/>
          <p14:tracePt t="54024" x="10323513" y="4946650"/>
          <p14:tracePt t="54032" x="10271125" y="4972050"/>
          <p14:tracePt t="54040" x="10245725" y="4987925"/>
          <p14:tracePt t="54048" x="10212388" y="5013325"/>
          <p14:tracePt t="54056" x="10194925" y="5030788"/>
          <p14:tracePt t="54064" x="10169525" y="5073650"/>
          <p14:tracePt t="54072" x="10153650" y="5091113"/>
          <p14:tracePt t="54080" x="10136188" y="5149850"/>
          <p14:tracePt t="54088" x="10126663" y="5157788"/>
          <p14:tracePt t="54096" x="10110788" y="5218113"/>
          <p14:tracePt t="54103" x="10110788" y="5235575"/>
          <p14:tracePt t="54112" x="10110788" y="5276850"/>
          <p14:tracePt t="54120" x="10110788" y="5286375"/>
          <p14:tracePt t="54128" x="10110788" y="5319713"/>
          <p14:tracePt t="54136" x="10110788" y="5327650"/>
          <p14:tracePt t="54153" x="10110788" y="5345113"/>
          <p14:tracePt t="54160" x="10118725" y="5353050"/>
          <p14:tracePt t="54168" x="10153650" y="5370513"/>
          <p14:tracePt t="54176" x="10169525" y="5380038"/>
          <p14:tracePt t="54186" x="10204450" y="5387975"/>
          <p14:tracePt t="54194" x="10237788" y="5395913"/>
          <p14:tracePt t="54202" x="10263188" y="5395913"/>
          <p14:tracePt t="54211" x="10271125" y="5395913"/>
          <p14:tracePt t="54218" x="10306050" y="5405438"/>
          <p14:tracePt t="54227" x="10331450" y="5405438"/>
          <p14:tracePt t="54234" x="10348913" y="5405438"/>
          <p14:tracePt t="54244" x="10356850" y="5405438"/>
          <p14:tracePt t="54250" x="10364788" y="5405438"/>
          <p14:tracePt t="54262" x="10374313" y="5405438"/>
          <p14:tracePt t="54267" x="10390188" y="5395913"/>
          <p14:tracePt t="54274" x="10407650" y="5387975"/>
          <p14:tracePt t="54282" x="10442575" y="5362575"/>
          <p14:tracePt t="54290" x="10475913" y="5327650"/>
          <p14:tracePt t="54298" x="10483850" y="5319713"/>
          <p14:tracePt t="54306" x="10509250" y="5302250"/>
          <p14:tracePt t="54314" x="10518775" y="5286375"/>
          <p14:tracePt t="54322" x="10534650" y="5268913"/>
          <p14:tracePt t="54338" x="10534650" y="5260975"/>
          <p14:tracePt t="54346" x="10534650" y="5251450"/>
          <p14:tracePt t="54362" x="10534650" y="5243513"/>
          <p14:tracePt t="54370" x="10534650" y="5235575"/>
          <p14:tracePt t="54378" x="10534650" y="5226050"/>
          <p14:tracePt t="54428" x="10544175" y="5226050"/>
          <p14:tracePt t="54452" x="10544175" y="5218113"/>
          <p14:tracePt t="54458" x="10552113" y="5208588"/>
          <p14:tracePt t="54477" x="10569575" y="5200650"/>
          <p14:tracePt t="54485" x="10594975" y="5183188"/>
          <p14:tracePt t="54492" x="10620375" y="5157788"/>
          <p14:tracePt t="54500" x="10637838" y="5141913"/>
          <p14:tracePt t="54509" x="10663238" y="5124450"/>
          <p14:tracePt t="54516" x="10688638" y="5099050"/>
          <p14:tracePt t="54526" x="10704513" y="5091113"/>
          <p14:tracePt t="54532" x="10714038" y="5073650"/>
          <p14:tracePt t="54540" x="10729913" y="5056188"/>
          <p14:tracePt t="54548" x="10729913" y="5048250"/>
          <p14:tracePt t="54556" x="10729913" y="5038725"/>
          <p14:tracePt t="54564" x="10729913" y="5030788"/>
          <p14:tracePt t="54572" x="10729913" y="5022850"/>
          <p14:tracePt t="54580" x="10739438" y="5022850"/>
          <p14:tracePt t="54588" x="10739438" y="5013325"/>
          <p14:tracePt t="54596" x="10739438" y="5005388"/>
          <p14:tracePt t="54604" x="10739438" y="4997450"/>
          <p14:tracePt t="54612" x="10739438" y="4979988"/>
          <p14:tracePt t="54620" x="10739438" y="4954588"/>
          <p14:tracePt t="54628" x="10729913" y="4954588"/>
          <p14:tracePt t="54636" x="10729913" y="4929188"/>
          <p14:tracePt t="54644" x="10721975" y="4929188"/>
          <p14:tracePt t="54652" x="10704513" y="4894263"/>
          <p14:tracePt t="54660" x="10688638" y="4886325"/>
          <p14:tracePt t="54668" x="10671175" y="4860925"/>
          <p14:tracePt t="54677" x="10663238" y="4860925"/>
          <p14:tracePt t="54684" x="10637838" y="4843463"/>
          <p14:tracePt t="54700" x="10620375" y="4835525"/>
          <p14:tracePt t="54710" x="10612438" y="4827588"/>
          <p14:tracePt t="54716" x="10602913" y="4827588"/>
          <p14:tracePt t="54727" x="10585450" y="4827588"/>
          <p14:tracePt t="54732" x="10534650" y="4827588"/>
          <p14:tracePt t="54740" x="10509250" y="4827588"/>
          <p14:tracePt t="54748" x="10493375" y="4827588"/>
          <p14:tracePt t="54756" x="10415588" y="4827588"/>
          <p14:tracePt t="54766" x="10390188" y="4827588"/>
          <p14:tracePt t="54776" x="10364788" y="4827588"/>
          <p14:tracePt t="54782" x="10298113" y="4843463"/>
          <p14:tracePt t="54790" x="10288588" y="4843463"/>
          <p14:tracePt t="54798" x="10237788" y="4860925"/>
          <p14:tracePt t="54806" x="10220325" y="4868863"/>
          <p14:tracePt t="54814" x="10194925" y="4894263"/>
          <p14:tracePt t="54821" x="10179050" y="4903788"/>
          <p14:tracePt t="54830" x="10161588" y="4911725"/>
          <p14:tracePt t="54839" x="10161588" y="4919663"/>
          <p14:tracePt t="54846" x="10144125" y="4937125"/>
          <p14:tracePt t="54854" x="10126663" y="4962525"/>
          <p14:tracePt t="54862" x="10118725" y="4972050"/>
          <p14:tracePt t="54870" x="10110788" y="5005388"/>
          <p14:tracePt t="54878" x="10110788" y="5022850"/>
          <p14:tracePt t="54886" x="10110788" y="5048250"/>
          <p14:tracePt t="54894" x="10110788" y="5073650"/>
          <p14:tracePt t="54901" x="10110788" y="5116513"/>
          <p14:tracePt t="54910" x="10110788" y="5141913"/>
          <p14:tracePt t="54918" x="10110788" y="5157788"/>
          <p14:tracePt t="54926" x="10118725" y="5208588"/>
          <p14:tracePt t="54942" x="10161588" y="5260975"/>
          <p14:tracePt t="54950" x="10179050" y="5276850"/>
          <p14:tracePt t="54960" x="10204450" y="5294313"/>
          <p14:tracePt t="54966" x="10237788" y="5302250"/>
          <p14:tracePt t="54975" x="10263188" y="5311775"/>
          <p14:tracePt t="54982" x="10288588" y="5319713"/>
          <p14:tracePt t="54993" x="10323513" y="5327650"/>
          <p14:tracePt t="54999" x="10356850" y="5327650"/>
          <p14:tracePt t="55006" x="10390188" y="5327650"/>
          <p14:tracePt t="55014" x="10425113" y="5327650"/>
          <p14:tracePt t="55026" x="10450513" y="5327650"/>
          <p14:tracePt t="55032" x="10493375" y="5327650"/>
          <p14:tracePt t="55038" x="10544175" y="5319713"/>
          <p14:tracePt t="55048" x="10560050" y="5319713"/>
          <p14:tracePt t="55056" x="10594975" y="5302250"/>
          <p14:tracePt t="55064" x="10612438" y="5286375"/>
          <p14:tracePt t="55072" x="10628313" y="5276850"/>
          <p14:tracePt t="55080" x="10637838" y="5251450"/>
          <p14:tracePt t="55088" x="10645775" y="5235575"/>
          <p14:tracePt t="55096" x="10653713" y="5208588"/>
          <p14:tracePt t="55104" x="10663238" y="5192713"/>
          <p14:tracePt t="55112" x="10671175" y="5157788"/>
          <p14:tracePt t="55120" x="10671175" y="5149850"/>
          <p14:tracePt t="55128" x="10688638" y="5099050"/>
          <p14:tracePt t="55136" x="10696575" y="5091113"/>
          <p14:tracePt t="55144" x="10704513" y="5048250"/>
          <p14:tracePt t="55152" x="10704513" y="5030788"/>
          <p14:tracePt t="55160" x="10704513" y="5005388"/>
          <p14:tracePt t="55168" x="10704513" y="4997450"/>
          <p14:tracePt t="55176" x="10704513" y="4972050"/>
          <p14:tracePt t="55184" x="10704513" y="4954588"/>
          <p14:tracePt t="55192" x="10704513" y="4946650"/>
          <p14:tracePt t="55199" x="10704513" y="4937125"/>
          <p14:tracePt t="55209" x="10704513" y="4929188"/>
          <p14:tracePt t="55216" x="10704513" y="4919663"/>
          <p14:tracePt t="55225" x="10704513" y="4911725"/>
          <p14:tracePt t="55232" x="10688638" y="4903788"/>
          <p14:tracePt t="55248" x="10671175" y="4886325"/>
          <p14:tracePt t="55257" x="10637838" y="4868863"/>
          <p14:tracePt t="55264" x="10585450" y="4852988"/>
          <p14:tracePt t="55272" x="10552113" y="4835525"/>
          <p14:tracePt t="55280" x="10518775" y="4835525"/>
          <p14:tracePt t="55292" x="10501313" y="4827588"/>
          <p14:tracePt t="55296" x="10483850" y="4827588"/>
          <p14:tracePt t="55304" x="10475913" y="4827588"/>
          <p14:tracePt t="55323" x="10458450" y="4827588"/>
          <p14:tracePt t="55331" x="10442575" y="4835525"/>
          <p14:tracePt t="55336" x="10433050" y="4852988"/>
          <p14:tracePt t="55346" x="10415588" y="4860925"/>
          <p14:tracePt t="55354" x="10390188" y="4886325"/>
          <p14:tracePt t="55362" x="10348913" y="4919663"/>
          <p14:tracePt t="55370" x="10339388" y="4937125"/>
          <p14:tracePt t="55378" x="10313988" y="4972050"/>
          <p14:tracePt t="55386" x="10298113" y="4987925"/>
          <p14:tracePt t="55394" x="10280650" y="5022850"/>
          <p14:tracePt t="55402" x="10263188" y="5056188"/>
          <p14:tracePt t="55410" x="10255250" y="5073650"/>
          <p14:tracePt t="55418" x="10245725" y="5099050"/>
          <p14:tracePt t="55426" x="10245725" y="5106988"/>
          <p14:tracePt t="55434" x="10245725" y="5141913"/>
          <p14:tracePt t="55442" x="10245725" y="5149850"/>
          <p14:tracePt t="55450" x="10245725" y="5167313"/>
          <p14:tracePt t="55459" x="10245725" y="5175250"/>
          <p14:tracePt t="55466" x="10245725" y="5192713"/>
          <p14:tracePt t="55476" x="10245725" y="5200650"/>
          <p14:tracePt t="55482" x="10255250" y="5208588"/>
          <p14:tracePt t="55492" x="10271125" y="5226050"/>
          <p14:tracePt t="55498" x="10280650" y="5243513"/>
          <p14:tracePt t="55508" x="10306050" y="5268913"/>
          <p14:tracePt t="55514" x="10313988" y="5276850"/>
          <p14:tracePt t="55522" x="10331450" y="5276850"/>
          <p14:tracePt t="55530" x="10374313" y="5286375"/>
          <p14:tracePt t="55538" x="10390188" y="5294313"/>
          <p14:tracePt t="55546" x="10415588" y="5294313"/>
          <p14:tracePt t="55554" x="10450513" y="5294313"/>
          <p14:tracePt t="55562" x="10467975" y="5294313"/>
          <p14:tracePt t="55570" x="10475913" y="5294313"/>
          <p14:tracePt t="55578" x="10493375" y="5294313"/>
          <p14:tracePt t="55586" x="10509250" y="5294313"/>
          <p14:tracePt t="55594" x="10518775" y="5294313"/>
          <p14:tracePt t="55604" x="10526713" y="5294313"/>
          <p14:tracePt t="55610" x="10560050" y="5294313"/>
          <p14:tracePt t="55620" x="10569575" y="5294313"/>
          <p14:tracePt t="55628" x="10585450" y="5294313"/>
          <p14:tracePt t="55636" x="10602913" y="5294313"/>
          <p14:tracePt t="55652" x="10620375" y="5286375"/>
          <p14:tracePt t="55660" x="10628313" y="5286375"/>
          <p14:tracePt t="55668" x="10628313" y="5276850"/>
          <p14:tracePt t="55692" x="10637838" y="5276850"/>
          <p14:tracePt t="55700" x="10645775" y="5276850"/>
          <p14:tracePt t="55716" x="10645775" y="5268913"/>
          <p14:tracePt t="55725" x="10653713" y="5268913"/>
          <p14:tracePt t="55732" x="10663238" y="5268913"/>
          <p14:tracePt t="55742" x="10671175" y="5268913"/>
          <p14:tracePt t="55748" x="10688638" y="5260975"/>
          <p14:tracePt t="55758" x="10696575" y="5260975"/>
          <p14:tracePt t="55764" x="10704513" y="5260975"/>
          <p14:tracePt t="55773" x="10704513" y="5251450"/>
          <p14:tracePt t="55812" x="10714038" y="5251450"/>
          <p14:tracePt t="55830" x="10721975" y="5243513"/>
          <p14:tracePt t="55836" x="10721975" y="5226050"/>
          <p14:tracePt t="55844" x="10729913" y="5226050"/>
          <p14:tracePt t="55852" x="10739438" y="5208588"/>
          <p14:tracePt t="55860" x="10747375" y="5192713"/>
          <p14:tracePt t="55868" x="10764838" y="5183188"/>
          <p14:tracePt t="55878" x="10764838" y="5167313"/>
          <p14:tracePt t="55886" x="10772775" y="5149850"/>
          <p14:tracePt t="55894" x="10772775" y="5141913"/>
          <p14:tracePt t="55902" x="10782300" y="5124450"/>
          <p14:tracePt t="55910" x="10782300" y="5106988"/>
          <p14:tracePt t="55918" x="10782300" y="5091113"/>
          <p14:tracePt t="55941" x="10782300" y="5048250"/>
          <p14:tracePt t="55943" x="10782300" y="5038725"/>
          <p14:tracePt t="55950" x="10782300" y="5013325"/>
          <p14:tracePt t="55958" x="10764838" y="4997450"/>
          <p14:tracePt t="55966" x="10764838" y="4972050"/>
          <p14:tracePt t="55974" x="10747375" y="4962525"/>
          <p14:tracePt t="55982" x="10729913" y="4946650"/>
          <p14:tracePt t="55991" x="10696575" y="4919663"/>
          <p14:tracePt t="55998" x="10645775" y="4903788"/>
          <p14:tracePt t="56008" x="10628313" y="4886325"/>
          <p14:tracePt t="56014" x="10577513" y="4878388"/>
          <p14:tracePt t="56024" x="10501313" y="4852988"/>
          <p14:tracePt t="56030" x="10433050" y="4843463"/>
          <p14:tracePt t="56038" x="10399713" y="4843463"/>
          <p14:tracePt t="56048" x="10331450" y="4835525"/>
          <p14:tracePt t="56057" x="10263188" y="4835525"/>
          <p14:tracePt t="56062" x="10245725" y="4835525"/>
          <p14:tracePt t="56070" x="10194925" y="4835525"/>
          <p14:tracePt t="56078" x="10136188" y="4843463"/>
          <p14:tracePt t="56086" x="10110788" y="4852988"/>
          <p14:tracePt t="56094" x="10050463" y="4878388"/>
          <p14:tracePt t="56102" x="10025063" y="4886325"/>
          <p14:tracePt t="56110" x="9974263" y="4919663"/>
          <p14:tracePt t="56118" x="9948863" y="4937125"/>
          <p14:tracePt t="56126" x="9931400" y="4954588"/>
          <p14:tracePt t="56134" x="9923463" y="4987925"/>
          <p14:tracePt t="56142" x="9923463" y="5005388"/>
          <p14:tracePt t="56150" x="9923463" y="5013325"/>
          <p14:tracePt t="56158" x="9923463" y="5030788"/>
          <p14:tracePt t="56166" x="9923463" y="5056188"/>
          <p14:tracePt t="56176" x="9923463" y="5073650"/>
          <p14:tracePt t="56184" x="9923463" y="5081588"/>
          <p14:tracePt t="56192" x="9931400" y="5099050"/>
          <p14:tracePt t="56200" x="9948863" y="5124450"/>
          <p14:tracePt t="56208" x="9966325" y="5157788"/>
          <p14:tracePt t="56216" x="9999663" y="5200650"/>
          <p14:tracePt t="56224" x="10009188" y="5208588"/>
          <p14:tracePt t="56232" x="10059988" y="5251450"/>
          <p14:tracePt t="56240" x="10101263" y="5276850"/>
          <p14:tracePt t="56248" x="10126663" y="5294313"/>
          <p14:tracePt t="56257" x="10186988" y="5327650"/>
          <p14:tracePt t="56264" x="10263188" y="5345113"/>
          <p14:tracePt t="56274" x="10280650" y="5345113"/>
          <p14:tracePt t="56280" x="10348913" y="5362575"/>
          <p14:tracePt t="56288" x="10425113" y="5380038"/>
          <p14:tracePt t="56296" x="10458450" y="5380038"/>
          <p14:tracePt t="56304" x="10518775" y="5380038"/>
          <p14:tracePt t="56312" x="10552113" y="5387975"/>
          <p14:tracePt t="56320" x="10620375" y="5387975"/>
          <p14:tracePt t="56328" x="10645775" y="5387975"/>
          <p14:tracePt t="56336" x="10688638" y="5387975"/>
          <p14:tracePt t="56344" x="10704513" y="5380038"/>
          <p14:tracePt t="56352" x="10729913" y="5362575"/>
          <p14:tracePt t="56360" x="10729913" y="5353050"/>
          <p14:tracePt t="56369" x="10729913" y="5345113"/>
          <p14:tracePt t="56387" x="10739438" y="5327650"/>
          <p14:tracePt t="56392" x="10739438" y="5302250"/>
          <p14:tracePt t="56400" x="10739438" y="5294313"/>
          <p14:tracePt t="56408" x="10747375" y="5276850"/>
          <p14:tracePt t="56416" x="10756900" y="5251450"/>
          <p14:tracePt t="56424" x="10756900" y="5243513"/>
          <p14:tracePt t="56432" x="10764838" y="5226050"/>
          <p14:tracePt t="56441" x="10764838" y="5208588"/>
          <p14:tracePt t="56450" x="10772775" y="5200650"/>
          <p14:tracePt t="56457" x="10772775" y="5183188"/>
          <p14:tracePt t="56466" x="10772775" y="5175250"/>
          <p14:tracePt t="56474" x="10772775" y="5167313"/>
          <p14:tracePt t="56482" x="10772775" y="5149850"/>
          <p14:tracePt t="56490" x="10772775" y="5141913"/>
          <p14:tracePt t="56498" x="10772775" y="5124450"/>
          <p14:tracePt t="56507" x="10772775" y="5099050"/>
          <p14:tracePt t="56514" x="10764838" y="5091113"/>
          <p14:tracePt t="56523" x="10756900" y="5064125"/>
          <p14:tracePt t="56530" x="10739438" y="5030788"/>
          <p14:tracePt t="56540" x="10729913" y="5005388"/>
          <p14:tracePt t="56546" x="10714038" y="4979988"/>
          <p14:tracePt t="56554" x="10714038" y="4972050"/>
          <p14:tracePt t="56562" x="10688638" y="4946650"/>
          <p14:tracePt t="56570" x="10645775" y="4919663"/>
          <p14:tracePt t="56578" x="10637838" y="4903788"/>
          <p14:tracePt t="56586" x="10577513" y="4868863"/>
          <p14:tracePt t="56594" x="10552113" y="4860925"/>
          <p14:tracePt t="56602" x="10493375" y="4835525"/>
          <p14:tracePt t="56610" x="10433050" y="4818063"/>
          <p14:tracePt t="56618" x="10407650" y="4810125"/>
          <p14:tracePt t="56626" x="10364788" y="4802188"/>
          <p14:tracePt t="56634" x="10356850" y="4802188"/>
          <p14:tracePt t="56642" x="10298113" y="4792663"/>
          <p14:tracePt t="56650" x="10280650" y="4792663"/>
          <p14:tracePt t="56658" x="10220325" y="4792663"/>
          <p14:tracePt t="56665" x="10194925" y="4802188"/>
          <p14:tracePt t="56675" x="10144125" y="4835525"/>
          <p14:tracePt t="56682" x="10118725" y="4852988"/>
          <p14:tracePt t="56691" x="10085388" y="4868863"/>
          <p14:tracePt t="56698" x="10034588" y="4919663"/>
          <p14:tracePt t="56707" x="10017125" y="4946650"/>
          <p14:tracePt t="56714" x="9991725" y="4997450"/>
          <p14:tracePt t="56723" x="9983788" y="5005388"/>
          <p14:tracePt t="56730" x="9974263" y="5064125"/>
          <p14:tracePt t="56740" x="9966325" y="5091113"/>
          <p14:tracePt t="56748" x="9966325" y="5116513"/>
          <p14:tracePt t="56757" x="9966325" y="5141913"/>
          <p14:tracePt t="56764" x="9974263" y="5167313"/>
          <p14:tracePt t="56773" x="9991725" y="5200650"/>
          <p14:tracePt t="56780" x="10017125" y="5226050"/>
          <p14:tracePt t="56789" x="10034588" y="5243513"/>
          <p14:tracePt t="56796" x="10059988" y="5251450"/>
          <p14:tracePt t="56806" x="10093325" y="5276850"/>
          <p14:tracePt t="56812" x="10126663" y="5286375"/>
          <p14:tracePt t="56820" x="10153650" y="5286375"/>
          <p14:tracePt t="56828" x="10186988" y="5294313"/>
          <p14:tracePt t="56836" x="10212388" y="5294313"/>
          <p14:tracePt t="56844" x="10237788" y="5294313"/>
          <p14:tracePt t="56852" x="10288588" y="5294313"/>
          <p14:tracePt t="56860" x="10331450" y="5294313"/>
          <p14:tracePt t="56868" x="10356850" y="5294313"/>
          <p14:tracePt t="56876" x="10415588" y="5276850"/>
          <p14:tracePt t="56884" x="10450513" y="5260975"/>
          <p14:tracePt t="56892" x="10483850" y="5235575"/>
          <p14:tracePt t="56900" x="10501313" y="5218113"/>
          <p14:tracePt t="56908" x="10518775" y="5192713"/>
          <p14:tracePt t="56918" x="10526713" y="5183188"/>
          <p14:tracePt t="56926" x="10526713" y="5167313"/>
          <p14:tracePt t="56939" x="10526713" y="5141913"/>
          <p14:tracePt t="56941" x="10526713" y="5132388"/>
          <p14:tracePt t="56948" x="10526713" y="5116513"/>
          <p14:tracePt t="56957" x="10526713" y="5106988"/>
          <p14:tracePt t="56964" x="10526713" y="5091113"/>
          <p14:tracePt t="56973" x="10526713" y="5064125"/>
          <p14:tracePt t="56980" x="10509250" y="5038725"/>
          <p14:tracePt t="56989" x="10493375" y="5005388"/>
          <p14:tracePt t="56996" x="10475913" y="4997450"/>
          <p14:tracePt t="57007" x="10433050" y="4954588"/>
          <p14:tracePt t="57013" x="10390188" y="4929188"/>
          <p14:tracePt t="57020" x="10313988" y="4886325"/>
          <p14:tracePt t="57030" x="10271125" y="4868863"/>
          <p14:tracePt t="57040" x="10179050" y="4835525"/>
          <p14:tracePt t="57046" x="10144125" y="4827588"/>
          <p14:tracePt t="57057" x="10118725" y="4827588"/>
          <p14:tracePt t="57062" x="10093325" y="4827588"/>
          <p14:tracePt t="57071" x="10075863" y="4827588"/>
          <p14:tracePt t="57078" x="10067925" y="4827588"/>
          <p14:tracePt t="57086" x="10059988" y="4835525"/>
          <p14:tracePt t="57094" x="10042525" y="4852988"/>
          <p14:tracePt t="57102" x="10025063" y="4878388"/>
          <p14:tracePt t="57110" x="10017125" y="4903788"/>
          <p14:tracePt t="57118" x="10009188" y="4919663"/>
          <p14:tracePt t="57126" x="9999663" y="4962525"/>
          <p14:tracePt t="57134" x="9991725" y="4997450"/>
          <p14:tracePt t="57142" x="9991725" y="5030788"/>
          <p14:tracePt t="57150" x="9991725" y="5064125"/>
          <p14:tracePt t="57158" x="9991725" y="5106988"/>
          <p14:tracePt t="57166" x="9991725" y="5124450"/>
          <p14:tracePt t="57174" x="9999663" y="5175250"/>
          <p14:tracePt t="57182" x="10025063" y="5235575"/>
          <p14:tracePt t="57191" x="10042525" y="5260975"/>
          <p14:tracePt t="57198" x="10075863" y="5302250"/>
          <p14:tracePt t="57206" x="10101263" y="5327650"/>
          <p14:tracePt t="57214" x="10136188" y="5353050"/>
          <p14:tracePt t="57223" x="10169525" y="5370513"/>
          <p14:tracePt t="57230" x="10245725" y="5405438"/>
          <p14:tracePt t="57239" x="10298113" y="5413375"/>
          <p14:tracePt t="57246" x="10339388" y="5413375"/>
          <p14:tracePt t="57255" x="10399713" y="5413375"/>
          <p14:tracePt t="57262" x="10442575" y="5413375"/>
          <p14:tracePt t="57270" x="10501313" y="5413375"/>
          <p14:tracePt t="57278" x="10544175" y="5413375"/>
          <p14:tracePt t="57286" x="10585450" y="5413375"/>
          <p14:tracePt t="57294" x="10620375" y="5395913"/>
          <p14:tracePt t="57307" x="10645775" y="5395913"/>
          <p14:tracePt t="57313" x="10671175" y="5380038"/>
          <p14:tracePt t="57323" x="10696575" y="5362575"/>
          <p14:tracePt t="57328" x="10704513" y="5353050"/>
          <p14:tracePt t="57336" x="10714038" y="5337175"/>
          <p14:tracePt t="57344" x="10714038" y="5327650"/>
          <p14:tracePt t="57352" x="10714038" y="5319713"/>
          <p14:tracePt t="57360" x="10721975" y="5294313"/>
          <p14:tracePt t="57368" x="10721975" y="5276850"/>
          <p14:tracePt t="57376" x="10721975" y="5251450"/>
          <p14:tracePt t="57384" x="10721975" y="5208588"/>
          <p14:tracePt t="57392" x="10721975" y="5192713"/>
          <p14:tracePt t="57400" x="10721975" y="5149850"/>
          <p14:tracePt t="57408" x="10721975" y="5124450"/>
          <p14:tracePt t="57416" x="10721975" y="5081588"/>
          <p14:tracePt t="57424" x="10721975" y="5073650"/>
          <p14:tracePt t="57432" x="10721975" y="5038725"/>
          <p14:tracePt t="57440" x="10714038" y="5022850"/>
          <p14:tracePt t="57448" x="10714038" y="5013325"/>
          <p14:tracePt t="57456" x="10704513" y="5005388"/>
          <p14:tracePt t="57464" x="10696575" y="4987925"/>
          <p14:tracePt t="57480" x="10688638" y="4987925"/>
          <p14:tracePt t="57551" x="10688638" y="4979988"/>
          <p14:tracePt t="57556" x="10688638" y="4972050"/>
          <p14:tracePt t="57564" x="10679113" y="4972050"/>
          <p14:tracePt t="57573" x="10671175" y="4972050"/>
          <p14:tracePt t="57580" x="10663238" y="4954588"/>
          <p14:tracePt t="57589" x="10663238" y="4946650"/>
          <p14:tracePt t="57598" x="10653713" y="4946650"/>
          <p14:tracePt t="57606" x="10637838" y="4937125"/>
          <p14:tracePt t="57614" x="10637838" y="4929188"/>
          <p14:tracePt t="57623" x="10612438" y="4919663"/>
          <p14:tracePt t="57630" x="10585450" y="4903788"/>
          <p14:tracePt t="57639" x="10560050" y="4894263"/>
          <p14:tracePt t="57646" x="10493375" y="4878388"/>
          <p14:tracePt t="57654" x="10433050" y="4860925"/>
          <p14:tracePt t="57662" x="10348913" y="4843463"/>
          <p14:tracePt t="57672" x="10263188" y="4835525"/>
          <p14:tracePt t="57679" x="10220325" y="4835525"/>
          <p14:tracePt t="57687" x="10136188" y="4835525"/>
          <p14:tracePt t="57694" x="10101263" y="4835525"/>
          <p14:tracePt t="57702" x="10059988" y="4843463"/>
          <p14:tracePt t="57710" x="10034588" y="4852988"/>
          <p14:tracePt t="57718" x="10017125" y="4868863"/>
          <p14:tracePt t="57729" x="9991725" y="4886325"/>
          <p14:tracePt t="57734" x="9966325" y="4919663"/>
          <p14:tracePt t="57742" x="9956800" y="4954588"/>
          <p14:tracePt t="57750" x="9940925" y="4987925"/>
          <p14:tracePt t="57758" x="9940925" y="5030788"/>
          <p14:tracePt t="57766" x="9940925" y="5073650"/>
          <p14:tracePt t="57774" x="9940925" y="5116513"/>
          <p14:tracePt t="57782" x="9940925" y="5167313"/>
          <p14:tracePt t="57790" x="9948863" y="5208588"/>
          <p14:tracePt t="57798" x="9956800" y="5235575"/>
          <p14:tracePt t="57806" x="9999663" y="5276850"/>
          <p14:tracePt t="57814" x="10025063" y="5327650"/>
          <p14:tracePt t="57822" x="10075863" y="5370513"/>
          <p14:tracePt t="57830" x="10126663" y="5405438"/>
          <p14:tracePt t="57840" x="10144125" y="5413375"/>
          <p14:tracePt t="57848" x="10194925" y="5430838"/>
          <p14:tracePt t="57854" x="10245725" y="5456238"/>
          <p14:tracePt t="57863" x="10271125" y="5456238"/>
          <p14:tracePt t="57872" x="10313988" y="5464175"/>
          <p14:tracePt t="57878" x="10356850" y="5464175"/>
          <p14:tracePt t="57888" x="10382250" y="5464175"/>
          <p14:tracePt t="57896" x="10433050" y="5464175"/>
          <p14:tracePt t="57905" x="10458450" y="5464175"/>
          <p14:tracePt t="57912" x="10509250" y="5438775"/>
          <p14:tracePt t="57922" x="10560050" y="5405438"/>
          <p14:tracePt t="57940" x="10594975" y="5337175"/>
          <p14:tracePt t="57944" x="10602913" y="5311775"/>
          <p14:tracePt t="57952" x="10602913" y="5286375"/>
          <p14:tracePt t="57960" x="10612438" y="5251450"/>
          <p14:tracePt t="57968" x="10612438" y="5226050"/>
          <p14:tracePt t="57976" x="10612438" y="5192713"/>
          <p14:tracePt t="57984" x="10612438" y="5167313"/>
          <p14:tracePt t="57992" x="10602913" y="5141913"/>
          <p14:tracePt t="58000" x="10585450" y="5124450"/>
          <p14:tracePt t="58008" x="10569575" y="5099050"/>
          <p14:tracePt t="58016" x="10552113" y="5064125"/>
          <p14:tracePt t="58024" x="10534650" y="5048250"/>
          <p14:tracePt t="58032" x="10501313" y="5022850"/>
          <p14:tracePt t="58040" x="10450513" y="4987925"/>
          <p14:tracePt t="58048" x="10390188" y="4972050"/>
          <p14:tracePt t="58056" x="10348913" y="4954588"/>
          <p14:tracePt t="58064" x="10288588" y="4946650"/>
          <p14:tracePt t="58072" x="10263188" y="4937125"/>
          <p14:tracePt t="58080" x="10245725" y="4937125"/>
          <p14:tracePt t="58088" x="10229850" y="4937125"/>
          <p14:tracePt t="58096" x="10212388" y="4937125"/>
          <p14:tracePt t="58105" x="10204450" y="4937125"/>
          <p14:tracePt t="58112" x="10186988" y="4937125"/>
          <p14:tracePt t="58121" x="10179050" y="4937125"/>
          <p14:tracePt t="58128" x="10153650" y="4937125"/>
          <p14:tracePt t="58137" x="10136188" y="4937125"/>
          <p14:tracePt t="58144" x="10118725" y="4946650"/>
          <p14:tracePt t="58152" x="10101263" y="4962525"/>
          <p14:tracePt t="58162" x="10085388" y="4979988"/>
          <p14:tracePt t="58171" x="10067925" y="5013325"/>
          <p14:tracePt t="58178" x="10059988" y="5038725"/>
          <p14:tracePt t="58187" x="10050463" y="5064125"/>
          <p14:tracePt t="58194" x="10042525" y="5091113"/>
          <p14:tracePt t="58204" x="10034588" y="5141913"/>
          <p14:tracePt t="58210" x="10034588" y="5183188"/>
          <p14:tracePt t="58218" x="10034588" y="5226050"/>
          <p14:tracePt t="58226" x="10034588" y="5243513"/>
          <p14:tracePt t="58234" x="10034588" y="5286375"/>
          <p14:tracePt t="58242" x="10042525" y="5319713"/>
          <p14:tracePt t="58250" x="10059988" y="5327650"/>
          <p14:tracePt t="58258" x="10075863" y="5362575"/>
          <p14:tracePt t="58266" x="10101263" y="5405438"/>
          <p14:tracePt t="58274" x="10126663" y="5421313"/>
          <p14:tracePt t="58282" x="10169525" y="5446713"/>
          <p14:tracePt t="58290" x="10194925" y="5464175"/>
          <p14:tracePt t="58298" x="10237788" y="5472113"/>
          <p14:tracePt t="58307" x="10271125" y="5481638"/>
          <p14:tracePt t="58314" x="10331450" y="5481638"/>
          <p14:tracePt t="58322" x="10364788" y="5481638"/>
          <p14:tracePt t="58330" x="10399713" y="5481638"/>
          <p14:tracePt t="58339" x="10442575" y="5481638"/>
          <p14:tracePt t="58346" x="10483850" y="5481638"/>
          <p14:tracePt t="58354" x="10526713" y="5472113"/>
          <p14:tracePt t="58362" x="10560050" y="5456238"/>
          <p14:tracePt t="58371" x="10577513" y="5446713"/>
          <p14:tracePt t="58378" x="10602913" y="5430838"/>
          <p14:tracePt t="58387" x="10620375" y="5405438"/>
          <p14:tracePt t="58394" x="10628313" y="5387975"/>
          <p14:tracePt t="58405" x="10637838" y="5370513"/>
          <p14:tracePt t="58410" x="10637838" y="5362575"/>
          <p14:tracePt t="58418" x="10637838" y="5337175"/>
          <p14:tracePt t="58426" x="10645775" y="5319713"/>
          <p14:tracePt t="58434" x="10645775" y="5311775"/>
          <p14:tracePt t="58444" x="10645775" y="5294313"/>
          <p14:tracePt t="58450" x="10645775" y="5286375"/>
          <p14:tracePt t="58460" x="10645775" y="5276850"/>
          <p14:tracePt t="58468" x="10645775" y="5268913"/>
          <p14:tracePt t="58476" x="10645775" y="5260975"/>
          <p14:tracePt t="58484" x="10645775" y="5235575"/>
          <p14:tracePt t="58492" x="10645775" y="5218113"/>
          <p14:tracePt t="58500" x="10637838" y="5183188"/>
          <p14:tracePt t="58508" x="10628313" y="5167313"/>
          <p14:tracePt t="58517" x="10602913" y="5132388"/>
          <p14:tracePt t="58524" x="10594975" y="5124450"/>
          <p14:tracePt t="58532" x="10577513" y="5106988"/>
          <p14:tracePt t="58548" x="10569575" y="5091113"/>
          <p14:tracePt t="58556" x="10560050" y="5091113"/>
          <p14:tracePt t="58564" x="10552113" y="5081588"/>
          <p14:tracePt t="58572" x="10552113" y="5073650"/>
          <p14:tracePt t="58580" x="10534650" y="5064125"/>
          <p14:tracePt t="58588" x="10509250" y="5056188"/>
          <p14:tracePt t="58596" x="10501313" y="5048250"/>
          <p14:tracePt t="58604" x="10483850" y="5038725"/>
          <p14:tracePt t="58612" x="10425113" y="5030788"/>
          <p14:tracePt t="58620" x="10415588" y="5022850"/>
          <p14:tracePt t="58628" x="10390188" y="5022850"/>
          <p14:tracePt t="58638" x="10331450" y="5013325"/>
          <p14:tracePt t="58644" x="10313988" y="5005388"/>
          <p14:tracePt t="58652" x="10298113" y="5005388"/>
          <p14:tracePt t="58660" x="10263188" y="5005388"/>
          <p14:tracePt t="58668" x="10212388" y="5005388"/>
          <p14:tracePt t="58676" x="10179050" y="5005388"/>
          <p14:tracePt t="58684" x="10136188" y="5005388"/>
          <p14:tracePt t="58692" x="10093325" y="5005388"/>
          <p14:tracePt t="58700" x="9999663" y="5038725"/>
          <p14:tracePt t="58708" x="9966325" y="5056188"/>
          <p14:tracePt t="58715" x="9931400" y="5099050"/>
          <p14:tracePt t="58726" x="9915525" y="5106988"/>
          <p14:tracePt t="58734" x="9890125" y="5157788"/>
          <p14:tracePt t="58742" x="9864725" y="5218113"/>
          <p14:tracePt t="58750" x="9855200" y="5243513"/>
          <p14:tracePt t="58758" x="9847263" y="5302250"/>
          <p14:tracePt t="58766" x="9847263" y="5327650"/>
          <p14:tracePt t="58774" x="9847263" y="5370513"/>
          <p14:tracePt t="58782" x="9847263" y="5387975"/>
          <p14:tracePt t="58790" x="9847263" y="5395913"/>
          <p14:tracePt t="58798" x="9855200" y="5446713"/>
          <p14:tracePt t="58806" x="9872663" y="5456238"/>
          <p14:tracePt t="58814" x="9923463" y="5497513"/>
          <p14:tracePt t="58822" x="9931400" y="5507038"/>
          <p14:tracePt t="58829" x="9956800" y="5514975"/>
          <p14:tracePt t="58838" x="10067925" y="5524500"/>
          <p14:tracePt t="58846" x="10126663" y="5524500"/>
          <p14:tracePt t="58854" x="10169525" y="5524500"/>
          <p14:tracePt t="58862" x="10229850" y="5524500"/>
          <p14:tracePt t="58870" x="10263188" y="5497513"/>
          <p14:tracePt t="58878" x="10313988" y="5481638"/>
          <p14:tracePt t="58886" x="10348913" y="5464175"/>
          <p14:tracePt t="58894" x="10382250" y="5446713"/>
          <p14:tracePt t="58904" x="10399713" y="5430838"/>
          <p14:tracePt t="58910" x="10415588" y="5413375"/>
          <p14:tracePt t="58919" x="10433050" y="5395913"/>
          <p14:tracePt t="58926" x="10442575" y="5362575"/>
          <p14:tracePt t="58934" x="10442575" y="5337175"/>
          <p14:tracePt t="58942" x="10442575" y="5319713"/>
          <p14:tracePt t="58950" x="10442575" y="5311775"/>
          <p14:tracePt t="58958" x="10442575" y="5286375"/>
          <p14:tracePt t="58965" x="10442575" y="5276850"/>
          <p14:tracePt t="58974" x="10442575" y="5268913"/>
          <p14:tracePt t="58982" x="10442575" y="5260975"/>
          <p14:tracePt t="58998" x="10442575" y="5243513"/>
          <p14:tracePt t="59006" x="10433050" y="5235575"/>
          <p14:tracePt t="59014" x="10425113" y="5226050"/>
          <p14:tracePt t="59024" x="10407650" y="5218113"/>
          <p14:tracePt t="59032" x="10399713" y="5208588"/>
          <p14:tracePt t="59040" x="10382250" y="5192713"/>
          <p14:tracePt t="59048" x="10348913" y="5183188"/>
          <p14:tracePt t="59056" x="10313988" y="5167313"/>
          <p14:tracePt t="59064" x="10288588" y="5167313"/>
          <p14:tracePt t="59072" x="10271125" y="5157788"/>
          <p14:tracePt t="59080" x="10245725" y="5157788"/>
          <p14:tracePt t="59088" x="10212388" y="5149850"/>
          <p14:tracePt t="59096" x="10194925" y="5149850"/>
          <p14:tracePt t="59104" x="10169525" y="5149850"/>
          <p14:tracePt t="59112" x="10144125" y="5141913"/>
          <p14:tracePt t="59120" x="10093325" y="5141913"/>
          <p14:tracePt t="59128" x="10042525" y="5141913"/>
          <p14:tracePt t="59136" x="9956800" y="5132388"/>
          <p14:tracePt t="59144" x="9898063" y="5132388"/>
          <p14:tracePt t="59152" x="9829800" y="5132388"/>
          <p14:tracePt t="59160" x="9753600" y="5124450"/>
          <p14:tracePt t="59169" x="9685338" y="5124450"/>
          <p14:tracePt t="59176" x="9558338" y="5124450"/>
          <p14:tracePt t="59186" x="9472613" y="5116513"/>
          <p14:tracePt t="59192" x="9388475" y="5116513"/>
          <p14:tracePt t="59200" x="9302750" y="5116513"/>
          <p14:tracePt t="59208" x="9261475" y="5116513"/>
          <p14:tracePt t="59215" x="9158288" y="5099050"/>
          <p14:tracePt t="59224" x="9031288" y="5099050"/>
          <p14:tracePt t="59232" x="8904288" y="5099050"/>
          <p14:tracePt t="59239" x="8767763" y="5099050"/>
          <p14:tracePt t="59248" x="8648700" y="5099050"/>
          <p14:tracePt t="59256" x="8605838" y="5099050"/>
          <p14:tracePt t="59264" x="8496300" y="5099050"/>
          <p14:tracePt t="59272" x="8394700" y="5099050"/>
          <p14:tracePt t="59280" x="8301038" y="5099050"/>
          <p14:tracePt t="59288" x="8266113" y="5099050"/>
          <p14:tracePt t="59298" x="8189913" y="5099050"/>
          <p14:tracePt t="59306" x="8156575" y="5099050"/>
          <p14:tracePt t="59314" x="8080375" y="5091113"/>
          <p14:tracePt t="59322" x="7994650" y="5091113"/>
          <p14:tracePt t="59330" x="7961313" y="5091113"/>
          <p14:tracePt t="59338" x="7885113" y="5081588"/>
          <p14:tracePt t="59346" x="7850188" y="5081588"/>
          <p14:tracePt t="59354" x="7791450" y="5081588"/>
          <p14:tracePt t="59362" x="7731125" y="5081588"/>
          <p14:tracePt t="59370" x="7715250" y="5081588"/>
          <p14:tracePt t="59378" x="7705725" y="5081588"/>
          <p14:tracePt t="59486" x="7705725" y="5073650"/>
          <p14:tracePt t="59510" x="7697788" y="5064125"/>
          <p14:tracePt t="59519" x="7697788" y="5056188"/>
          <p14:tracePt t="59526" x="7697788" y="5048250"/>
          <p14:tracePt t="59533" x="7688263" y="5038725"/>
          <p14:tracePt t="59542" x="7688263" y="5030788"/>
          <p14:tracePt t="59550" x="7680325" y="5022850"/>
          <p14:tracePt t="59566" x="7680325" y="5013325"/>
          <p14:tracePt t="59574" x="7672388" y="5013325"/>
          <p14:tracePt t="59582" x="7672388" y="5005388"/>
          <p14:tracePt t="59598" x="7662863" y="5005388"/>
          <p14:tracePt t="59617" x="7646988" y="4997450"/>
          <p14:tracePt t="59625" x="7637463" y="4997450"/>
          <p14:tracePt t="59633" x="7629525" y="4997450"/>
          <p14:tracePt t="59640" x="7612063" y="4997450"/>
          <p14:tracePt t="59648" x="7604125" y="4997450"/>
          <p14:tracePt t="59665" x="7596188" y="4997450"/>
          <p14:tracePt t="59672" x="7586663" y="4997450"/>
          <p14:tracePt t="59680" x="7578725" y="4997450"/>
          <p14:tracePt t="59688" x="7570788" y="4997450"/>
          <p14:tracePt t="59696" x="7545388" y="4997450"/>
          <p14:tracePt t="59704" x="7527925" y="4997450"/>
          <p14:tracePt t="59712" x="7493000" y="4997450"/>
          <p14:tracePt t="59720" x="7477125" y="4997450"/>
          <p14:tracePt t="59728" x="7442200" y="4997450"/>
          <p14:tracePt t="59736" x="7416800" y="4997450"/>
          <p14:tracePt t="59744" x="7391400" y="4997450"/>
          <p14:tracePt t="59753" x="7383463" y="4997450"/>
          <p14:tracePt t="59760" x="7366000" y="4997450"/>
          <p14:tracePt t="59769" x="7348538" y="4997450"/>
          <p14:tracePt t="59776" x="7323138" y="4997450"/>
          <p14:tracePt t="59785" x="7315200" y="4997450"/>
          <p14:tracePt t="59792" x="7264400" y="5005388"/>
          <p14:tracePt t="59802" x="7256463" y="5005388"/>
          <p14:tracePt t="59808" x="7239000" y="5013325"/>
          <p14:tracePt t="59816" x="7204075" y="5013325"/>
          <p14:tracePt t="59833" x="7196138" y="5013325"/>
          <p14:tracePt t="59906" x="7221538" y="5022850"/>
          <p14:tracePt t="59914" x="7239000" y="5022850"/>
          <p14:tracePt t="59922" x="7281863" y="5022850"/>
          <p14:tracePt t="59934" x="7332663" y="5022850"/>
          <p14:tracePt t="59938" x="7383463" y="5022850"/>
          <p14:tracePt t="59946" x="7485063" y="5022850"/>
          <p14:tracePt t="59954" x="7570788" y="5022850"/>
          <p14:tracePt t="59962" x="7629525" y="5022850"/>
          <p14:tracePt t="59970" x="7756525" y="5022850"/>
          <p14:tracePt t="59978" x="7842250" y="5022850"/>
          <p14:tracePt t="59987" x="7926388" y="5022850"/>
          <p14:tracePt t="59994" x="8020050" y="5022850"/>
          <p14:tracePt t="60003" x="8121650" y="5022850"/>
          <p14:tracePt t="60010" x="8224838" y="5022850"/>
          <p14:tracePt t="60019" x="8266113" y="5022850"/>
          <p14:tracePt t="60026" x="8334375" y="5022850"/>
          <p14:tracePt t="60036" x="8369300" y="5022850"/>
          <p14:tracePt t="60042" x="8402638" y="5022850"/>
          <p14:tracePt t="60052" x="8410575" y="5022850"/>
          <p14:tracePt t="60102" x="8410575" y="5030788"/>
          <p14:tracePt t="60136" x="8410575" y="5038725"/>
          <p14:tracePt t="60168" x="8402638" y="5048250"/>
          <p14:tracePt t="60176" x="8394700" y="5048250"/>
          <p14:tracePt t="60192" x="8394700" y="5056188"/>
          <p14:tracePt t="60217" x="8385175" y="5056188"/>
          <p14:tracePt t="60224" x="8369300" y="5064125"/>
          <p14:tracePt t="60232" x="8359775" y="5064125"/>
          <p14:tracePt t="60240" x="8343900" y="5064125"/>
          <p14:tracePt t="60248" x="8326438" y="5073650"/>
          <p14:tracePt t="60256" x="8308975" y="5081588"/>
          <p14:tracePt t="60264" x="8283575" y="5091113"/>
          <p14:tracePt t="60272" x="8266113" y="5099050"/>
          <p14:tracePt t="60280" x="8240713" y="5116513"/>
          <p14:tracePt t="60288" x="8224838" y="5124450"/>
          <p14:tracePt t="60296" x="8189913" y="5132388"/>
          <p14:tracePt t="60304" x="8174038" y="5141913"/>
          <p14:tracePt t="60312" x="8131175" y="5157788"/>
          <p14:tracePt t="60320" x="8080375" y="5175250"/>
          <p14:tracePt t="60328" x="8020050" y="5183188"/>
          <p14:tracePt t="60336" x="7961313" y="5208588"/>
          <p14:tracePt t="60343" x="7943850" y="5208588"/>
          <p14:tracePt t="60352" x="7900988" y="5235575"/>
          <p14:tracePt t="60360" x="7875588" y="5235575"/>
          <p14:tracePt t="60368" x="7875588" y="5243513"/>
          <p14:tracePt t="60375" x="7859713" y="5251450"/>
          <p14:tracePt t="60385" x="7850188" y="5260975"/>
          <p14:tracePt t="60402" x="7832725" y="5268913"/>
          <p14:tracePt t="60408" x="7824788" y="5276850"/>
          <p14:tracePt t="60417" x="7824788" y="5286375"/>
          <p14:tracePt t="60424" x="7816850" y="5286375"/>
          <p14:tracePt t="60432" x="7807325" y="5294313"/>
          <p14:tracePt t="60442" x="7799388" y="5302250"/>
          <p14:tracePt t="60458" x="7791450" y="5311775"/>
          <p14:tracePt t="60467" x="7773988" y="5327650"/>
          <p14:tracePt t="60474" x="7766050" y="5337175"/>
          <p14:tracePt t="60482" x="7756525" y="5345113"/>
          <p14:tracePt t="60490" x="7740650" y="5362575"/>
          <p14:tracePt t="60497" x="7731125" y="5370513"/>
          <p14:tracePt t="60506" x="7723188" y="5387975"/>
          <p14:tracePt t="60514" x="7715250" y="5395913"/>
          <p14:tracePt t="60522" x="7705725" y="5405438"/>
          <p14:tracePt t="60530" x="7688263" y="5413375"/>
          <p14:tracePt t="60538" x="7672388" y="5421313"/>
          <p14:tracePt t="60546" x="7654925" y="5430838"/>
          <p14:tracePt t="60554" x="7646988" y="5438775"/>
          <p14:tracePt t="60562" x="7612063" y="5446713"/>
          <p14:tracePt t="60570" x="7596188" y="5456238"/>
          <p14:tracePt t="60577" x="7586663" y="5456238"/>
          <p14:tracePt t="60586" x="7553325" y="5464175"/>
          <p14:tracePt t="60596" x="7535863" y="5464175"/>
          <p14:tracePt t="60602" x="7527925" y="5464175"/>
          <p14:tracePt t="60618" x="7493000" y="5464175"/>
          <p14:tracePt t="60626" x="7485063" y="5464175"/>
          <p14:tracePt t="60634" x="7467600" y="5464175"/>
          <p14:tracePt t="60642" x="7442200" y="5456238"/>
          <p14:tracePt t="60651" x="7426325" y="5456238"/>
          <p14:tracePt t="60658" x="7383463" y="5446713"/>
          <p14:tracePt t="60668" x="7373938" y="5446713"/>
          <p14:tracePt t="60674" x="7366000" y="5446713"/>
          <p14:tracePt t="60761" x="7373938" y="5446713"/>
          <p14:tracePt t="60768" x="7408863" y="5446713"/>
          <p14:tracePt t="60776" x="7477125" y="5446713"/>
          <p14:tracePt t="60784" x="7561263" y="5446713"/>
          <p14:tracePt t="60792" x="7662863" y="5446713"/>
          <p14:tracePt t="60800" x="7748588" y="5446713"/>
          <p14:tracePt t="60807" x="7824788" y="5446713"/>
          <p14:tracePt t="60818" x="7859713" y="5446713"/>
          <p14:tracePt t="60824" x="7900988" y="5430838"/>
          <p14:tracePt t="60834" x="7926388" y="5430838"/>
          <p14:tracePt t="60840" x="7935913" y="5430838"/>
          <p14:tracePt t="60848" x="7951788" y="5430838"/>
          <p14:tracePt t="61091" x="7969250" y="5421313"/>
          <p14:tracePt t="61099" x="7986713" y="5421313"/>
          <p14:tracePt t="61106" x="7994650" y="5405438"/>
          <p14:tracePt t="61114" x="8020050" y="5387975"/>
          <p14:tracePt t="61122" x="8029575" y="5387975"/>
          <p14:tracePt t="61130" x="8037513" y="5380038"/>
          <p14:tracePt t="61138" x="8037513" y="5362575"/>
          <p14:tracePt t="61146" x="8054975" y="5337175"/>
          <p14:tracePt t="61154" x="8054975" y="5327650"/>
          <p14:tracePt t="61162" x="8070850" y="5276850"/>
          <p14:tracePt t="61171" x="8070850" y="5260975"/>
          <p14:tracePt t="61178" x="8070850" y="5200650"/>
          <p14:tracePt t="61186" x="8088313" y="5157788"/>
          <p14:tracePt t="61194" x="8088313" y="5099050"/>
          <p14:tracePt t="61202" x="8088313" y="5056188"/>
          <p14:tracePt t="61210" x="8088313" y="4997450"/>
          <p14:tracePt t="61218" x="8070850" y="4946650"/>
          <p14:tracePt t="61226" x="8054975" y="4886325"/>
          <p14:tracePt t="61234" x="8045450" y="4878388"/>
          <p14:tracePt t="61242" x="8012113" y="4818063"/>
          <p14:tracePt t="61250" x="7943850" y="4749800"/>
          <p14:tracePt t="61258" x="7875588" y="4699000"/>
          <p14:tracePt t="61267" x="7842250" y="4683125"/>
          <p14:tracePt t="61276" x="7766050" y="4657725"/>
          <p14:tracePt t="61285" x="7680325" y="4630738"/>
          <p14:tracePt t="61292" x="7654925" y="4630738"/>
          <p14:tracePt t="61301" x="7586663" y="4622800"/>
          <p14:tracePt t="61308" x="7518400" y="4614863"/>
          <p14:tracePt t="61317" x="7485063" y="4614863"/>
          <p14:tracePt t="61324" x="7408863" y="4614863"/>
          <p14:tracePt t="61332" x="7340600" y="4614863"/>
          <p14:tracePt t="61340" x="7264400" y="4630738"/>
          <p14:tracePt t="61350" x="7188200" y="4648200"/>
          <p14:tracePt t="61356" x="7127875" y="4683125"/>
          <p14:tracePt t="61364" x="7085013" y="4716463"/>
          <p14:tracePt t="61372" x="7069138" y="4733925"/>
          <p14:tracePt t="61380" x="7043738" y="4784725"/>
          <p14:tracePt t="61388" x="7034213" y="4868863"/>
          <p14:tracePt t="61396" x="7034213" y="4929188"/>
          <p14:tracePt t="61404" x="7034213" y="4972050"/>
          <p14:tracePt t="61412" x="7034213" y="5022850"/>
          <p14:tracePt t="61420" x="7034213" y="5099050"/>
          <p14:tracePt t="61428" x="7051675" y="5157788"/>
          <p14:tracePt t="61436" x="7085013" y="5226050"/>
          <p14:tracePt t="61444" x="7127875" y="5286375"/>
          <p14:tracePt t="61452" x="7196138" y="5362575"/>
          <p14:tracePt t="61460" x="7264400" y="5421313"/>
          <p14:tracePt t="61468" x="7340600" y="5472113"/>
          <p14:tracePt t="61476" x="7459663" y="5532438"/>
          <p14:tracePt t="61484" x="7604125" y="5575300"/>
          <p14:tracePt t="61492" x="7756525" y="5591175"/>
          <p14:tracePt t="61500" x="7935913" y="5591175"/>
          <p14:tracePt t="61508" x="8113713" y="5591175"/>
          <p14:tracePt t="61518" x="8199438" y="5591175"/>
          <p14:tracePt t="61524" x="8326438" y="5557838"/>
          <p14:tracePt t="61534" x="8402638" y="5540375"/>
          <p14:tracePt t="61542" x="8462963" y="5507038"/>
          <p14:tracePt t="61550" x="8513763" y="5464175"/>
          <p14:tracePt t="61558" x="8529638" y="5430838"/>
          <p14:tracePt t="61568" x="8539163" y="5395913"/>
          <p14:tracePt t="61574" x="8547100" y="5362575"/>
          <p14:tracePt t="61583" x="8547100" y="5319713"/>
          <p14:tracePt t="61590" x="8547100" y="5260975"/>
          <p14:tracePt t="61600" x="8547100" y="5192713"/>
          <p14:tracePt t="61606" x="8539163" y="5099050"/>
          <p14:tracePt t="61618" x="8513763" y="5030788"/>
          <p14:tracePt t="61622" x="8496300" y="4962525"/>
          <p14:tracePt t="61630" x="8453438" y="4903788"/>
          <p14:tracePt t="61638" x="8385175" y="4835525"/>
          <p14:tracePt t="61646" x="8308975" y="4784725"/>
          <p14:tracePt t="61654" x="8215313" y="4733925"/>
          <p14:tracePt t="61662" x="8070850" y="4673600"/>
          <p14:tracePt t="61670" x="7900988" y="4630738"/>
          <p14:tracePt t="61678" x="7740650" y="4622800"/>
          <p14:tracePt t="61686" x="7570788" y="4605338"/>
          <p14:tracePt t="61694" x="7467600" y="4605338"/>
          <p14:tracePt t="61702" x="7289800" y="4614863"/>
          <p14:tracePt t="61710" x="7178675" y="4640263"/>
          <p14:tracePt t="61718" x="6967538" y="4691063"/>
          <p14:tracePt t="61726" x="6864350" y="4741863"/>
          <p14:tracePt t="61734" x="6745288" y="4810125"/>
          <p14:tracePt t="61742" x="6669088" y="4886325"/>
          <p14:tracePt t="61751" x="6635750" y="4954588"/>
          <p14:tracePt t="61758" x="6600825" y="5030788"/>
          <p14:tracePt t="61766" x="6600825" y="5073650"/>
          <p14:tracePt t="61774" x="6600825" y="5157788"/>
          <p14:tracePt t="61782" x="6618288" y="5235575"/>
          <p14:tracePt t="61790" x="6643688" y="5311775"/>
          <p14:tracePt t="61800" x="6686550" y="5370513"/>
          <p14:tracePt t="61806" x="6780213" y="5456238"/>
          <p14:tracePt t="61816" x="6856413" y="5497513"/>
          <p14:tracePt t="61822" x="6975475" y="5557838"/>
          <p14:tracePt t="61833" x="7119938" y="5591175"/>
          <p14:tracePt t="61840" x="7272338" y="5600700"/>
          <p14:tracePt t="61846" x="7373938" y="5600700"/>
          <p14:tracePt t="61856" x="7570788" y="5600700"/>
          <p14:tracePt t="61865" x="7662863" y="5600700"/>
          <p14:tracePt t="61872" x="7832725" y="5575300"/>
          <p14:tracePt t="61880" x="7977188" y="5540375"/>
          <p14:tracePt t="61888" x="8045450" y="5507038"/>
          <p14:tracePt t="61896" x="8096250" y="5472113"/>
          <p14:tracePt t="61904" x="8181975" y="5421313"/>
          <p14:tracePt t="61912" x="8199438" y="5387975"/>
          <p14:tracePt t="61920" x="8207375" y="5337175"/>
          <p14:tracePt t="61928" x="8215313" y="5294313"/>
          <p14:tracePt t="61936" x="8215313" y="5251450"/>
          <p14:tracePt t="61944" x="8215313" y="5192713"/>
          <p14:tracePt t="61952" x="8215313" y="5157788"/>
          <p14:tracePt t="61960" x="8207375" y="5116513"/>
          <p14:tracePt t="61968" x="8199438" y="5064125"/>
          <p14:tracePt t="61976" x="8164513" y="5022850"/>
          <p14:tracePt t="62001" x="8029575" y="4860925"/>
          <p14:tracePt t="62008" x="7969250" y="4818063"/>
          <p14:tracePt t="62016" x="7859713" y="4775200"/>
          <p14:tracePt t="62026" x="7799388" y="4759325"/>
          <p14:tracePt t="62033" x="7672388" y="4716463"/>
          <p14:tracePt t="62040" x="7545388" y="4699000"/>
          <p14:tracePt t="62048" x="7467600" y="4683125"/>
          <p14:tracePt t="62056" x="7400925" y="4683125"/>
          <p14:tracePt t="62065" x="7272338" y="4673600"/>
          <p14:tracePt t="62072" x="7196138" y="4673600"/>
          <p14:tracePt t="62082" x="7112000" y="4673600"/>
          <p14:tracePt t="62088" x="7026275" y="4673600"/>
          <p14:tracePt t="62096" x="6881813" y="4699000"/>
          <p14:tracePt t="62104" x="6797675" y="4724400"/>
          <p14:tracePt t="62112" x="6719888" y="4749800"/>
          <p14:tracePt t="62122" x="6669088" y="4792663"/>
          <p14:tracePt t="62132" x="6635750" y="4827588"/>
          <p14:tracePt t="62138" x="6618288" y="4860925"/>
          <p14:tracePt t="62148" x="6618288" y="4868863"/>
          <p14:tracePt t="62154" x="6610350" y="4903788"/>
          <p14:tracePt t="62162" x="6610350" y="4929188"/>
          <p14:tracePt t="62170" x="6610350" y="4962525"/>
          <p14:tracePt t="62178" x="6610350" y="4997450"/>
          <p14:tracePt t="62186" x="6610350" y="5064125"/>
          <p14:tracePt t="62194" x="6626225" y="5132388"/>
          <p14:tracePt t="62202" x="6635750" y="5167313"/>
          <p14:tracePt t="62209" x="6669088" y="5243513"/>
          <p14:tracePt t="62218" x="6711950" y="5311775"/>
          <p14:tracePt t="62226" x="6745288" y="5353050"/>
          <p14:tracePt t="62234" x="6780213" y="5395913"/>
          <p14:tracePt t="62241" x="6848475" y="5446713"/>
          <p14:tracePt t="62250" x="6881813" y="5489575"/>
          <p14:tracePt t="62257" x="6932613" y="5514975"/>
          <p14:tracePt t="62266" x="7000875" y="5549900"/>
          <p14:tracePt t="62274" x="7059613" y="5583238"/>
          <p14:tracePt t="62283" x="7137400" y="5600700"/>
          <p14:tracePt t="62290" x="7221538" y="5626100"/>
          <p14:tracePt t="62299" x="7323138" y="5634038"/>
          <p14:tracePt t="62305" x="7408863" y="5641975"/>
          <p14:tracePt t="62315" x="7510463" y="5659438"/>
          <p14:tracePt t="62322" x="7596188" y="5659438"/>
          <p14:tracePt t="62332" x="7697788" y="5659438"/>
          <p14:tracePt t="62338" x="7781925" y="5641975"/>
          <p14:tracePt t="62348" x="7859713" y="5634038"/>
          <p14:tracePt t="62354" x="7918450" y="5600700"/>
          <p14:tracePt t="62361" x="7935913" y="5591175"/>
          <p14:tracePt t="62370" x="7969250" y="5549900"/>
          <p14:tracePt t="62377" x="7986713" y="5524500"/>
          <p14:tracePt t="62386" x="7986713" y="5489575"/>
          <p14:tracePt t="62394" x="7994650" y="5446713"/>
          <p14:tracePt t="62404" x="8004175" y="5405438"/>
          <p14:tracePt t="62412" x="8004175" y="5362575"/>
          <p14:tracePt t="62420" x="8012113" y="5302250"/>
          <p14:tracePt t="62427" x="8012113" y="5268913"/>
          <p14:tracePt t="62436" x="8012113" y="5218113"/>
          <p14:tracePt t="62444" x="8012113" y="5167313"/>
          <p14:tracePt t="62452" x="8012113" y="5141913"/>
          <p14:tracePt t="62460" x="8004175" y="5091113"/>
          <p14:tracePt t="62468" x="7994650" y="5064125"/>
          <p14:tracePt t="62476" x="7969250" y="5013325"/>
          <p14:tracePt t="62484" x="7951788" y="4987925"/>
          <p14:tracePt t="62492" x="7900988" y="4937125"/>
          <p14:tracePt t="62500" x="7850188" y="4886325"/>
          <p14:tracePt t="62507" x="7799388" y="4860925"/>
          <p14:tracePt t="62517" x="7740650" y="4827588"/>
          <p14:tracePt t="62524" x="7621588" y="4775200"/>
          <p14:tracePt t="62533" x="7518400" y="4741863"/>
          <p14:tracePt t="62540" x="7416800" y="4724400"/>
          <p14:tracePt t="62548" x="7289800" y="4699000"/>
          <p14:tracePt t="62556" x="7162800" y="4699000"/>
          <p14:tracePt t="62564" x="6924675" y="4699000"/>
          <p14:tracePt t="62572" x="6797675" y="4716463"/>
          <p14:tracePt t="62582" x="6737350" y="4724400"/>
          <p14:tracePt t="62588" x="6618288" y="4759325"/>
          <p14:tracePt t="62598" x="6516688" y="4792663"/>
          <p14:tracePt t="62604" x="6440488" y="4835525"/>
          <p14:tracePt t="62612" x="6364288" y="4903788"/>
          <p14:tracePt t="62620" x="6346825" y="4937125"/>
          <p14:tracePt t="62628" x="6338888" y="4962525"/>
          <p14:tracePt t="62636" x="6338888" y="4987925"/>
          <p14:tracePt t="62644" x="6338888" y="5005388"/>
          <p14:tracePt t="62654" x="6338888" y="5030788"/>
          <p14:tracePt t="62660" x="6338888" y="5064125"/>
          <p14:tracePt t="62668" x="6354763" y="5116513"/>
          <p14:tracePt t="62676" x="6389688" y="5149850"/>
          <p14:tracePt t="62686" x="6423025" y="5200650"/>
          <p14:tracePt t="62692" x="6491288" y="5251450"/>
          <p14:tracePt t="62702" x="6550025" y="5294313"/>
          <p14:tracePt t="62710" x="6626225" y="5327650"/>
          <p14:tracePt t="62718" x="6704013" y="5362575"/>
          <p14:tracePt t="62725" x="6780213" y="5370513"/>
          <p14:tracePt t="62734" x="6881813" y="5387975"/>
          <p14:tracePt t="62742" x="6950075" y="5395913"/>
          <p14:tracePt t="62750" x="7026275" y="5395913"/>
          <p14:tracePt t="62758" x="7085013" y="5395913"/>
          <p14:tracePt t="62766" x="7112000" y="5395913"/>
          <p14:tracePt t="62774" x="7145338" y="5395913"/>
          <p14:tracePt t="62782" x="7162800" y="5387975"/>
          <p14:tracePt t="62790" x="7170738" y="5387975"/>
          <p14:tracePt t="62798" x="7170738" y="5380038"/>
          <p14:tracePt t="62806" x="7178675" y="5380038"/>
          <p14:tracePt t="62822" x="7188200" y="5370513"/>
          <p14:tracePt t="63556" x="7178675" y="5370513"/>
          <p14:tracePt t="63562" x="7178675" y="5380038"/>
          <p14:tracePt t="63572" x="7170738" y="5387975"/>
          <p14:tracePt t="63580" x="7153275" y="5387975"/>
          <p14:tracePt t="63588" x="7153275" y="5395913"/>
          <p14:tracePt t="63596" x="7137400" y="5405438"/>
          <p14:tracePt t="63604" x="7102475" y="5413375"/>
          <p14:tracePt t="63613" x="7069138" y="5421313"/>
          <p14:tracePt t="63620" x="7026275" y="5430838"/>
          <p14:tracePt t="63630" x="6992938" y="5438775"/>
          <p14:tracePt t="63636" x="6907213" y="5446713"/>
          <p14:tracePt t="63644" x="6823075" y="5472113"/>
          <p14:tracePt t="63652" x="6745288" y="5472113"/>
          <p14:tracePt t="63660" x="6661150" y="5472113"/>
          <p14:tracePt t="63668" x="6491288" y="5472113"/>
          <p14:tracePt t="63676" x="6380163" y="5472113"/>
          <p14:tracePt t="63684" x="6253163" y="5472113"/>
          <p14:tracePt t="63692" x="6108700" y="5464175"/>
          <p14:tracePt t="63700" x="5981700" y="5456238"/>
          <p14:tracePt t="63708" x="5761038" y="5413375"/>
          <p14:tracePt t="63716" x="5708650" y="5405438"/>
          <p14:tracePt t="63724" x="5599113" y="5380038"/>
          <p14:tracePt t="63732" x="5497513" y="5362575"/>
          <p14:tracePt t="63740" x="5421313" y="5337175"/>
          <p14:tracePt t="63748" x="5343525" y="5319713"/>
          <p14:tracePt t="63756" x="5267325" y="5294313"/>
          <p14:tracePt t="63764" x="5208588" y="5260975"/>
          <p14:tracePt t="63772" x="5148263" y="5243513"/>
          <p14:tracePt t="63780" x="5106988" y="5218113"/>
          <p14:tracePt t="63788" x="5097463" y="5208588"/>
          <p14:tracePt t="63797" x="5064125" y="5183188"/>
          <p14:tracePt t="63804" x="5046663" y="5157788"/>
          <p14:tracePt t="63812" x="5038725" y="5149850"/>
          <p14:tracePt t="63820" x="5029200" y="5132388"/>
          <p14:tracePt t="63829" x="5013325" y="5116513"/>
          <p14:tracePt t="63837" x="5013325" y="5099050"/>
          <p14:tracePt t="63847" x="5003800" y="5091113"/>
          <p14:tracePt t="63852" x="4987925" y="5073650"/>
          <p14:tracePt t="63863" x="4970463" y="5056188"/>
          <p14:tracePt t="63870" x="4945063" y="5030788"/>
          <p14:tracePt t="63879" x="4935538" y="5022850"/>
          <p14:tracePt t="63886" x="4884738" y="4997450"/>
          <p14:tracePt t="63895" x="4868863" y="4979988"/>
          <p14:tracePt t="63902" x="4851400" y="4972050"/>
          <p14:tracePt t="63910" x="4800600" y="4937125"/>
          <p14:tracePt t="63918" x="4775200" y="4929188"/>
          <p14:tracePt t="63930" x="4706938" y="4903788"/>
          <p14:tracePt t="63934" x="4689475" y="4886325"/>
          <p14:tracePt t="63942" x="4595813" y="4868863"/>
          <p14:tracePt t="63950" x="4562475" y="4860925"/>
          <p14:tracePt t="63958" x="4519613" y="4860925"/>
          <p14:tracePt t="63966" x="4410075" y="4860925"/>
          <p14:tracePt t="63974" x="4359275" y="4868863"/>
          <p14:tracePt t="63982" x="4324350" y="4886325"/>
          <p14:tracePt t="63990" x="4291013" y="4903788"/>
          <p14:tracePt t="63998" x="4256088" y="4929188"/>
          <p14:tracePt t="64006" x="4222750" y="4972050"/>
          <p14:tracePt t="64014" x="4197350" y="5005388"/>
          <p14:tracePt t="64022" x="4179888" y="5038725"/>
          <p14:tracePt t="64030" x="4162425" y="5073650"/>
          <p14:tracePt t="64038" x="4162425" y="5106988"/>
          <p14:tracePt t="64047" x="4162425" y="5132388"/>
          <p14:tracePt t="64054" x="4162425" y="5149850"/>
          <p14:tracePt t="64063" x="4187825" y="5175250"/>
          <p14:tracePt t="64070" x="4214813" y="5200650"/>
          <p14:tracePt t="64080" x="4273550" y="5235575"/>
          <p14:tracePt t="64086" x="4324350" y="5251450"/>
          <p14:tracePt t="64097" x="4410075" y="5286375"/>
          <p14:tracePt t="64102" x="4494213" y="5294313"/>
          <p14:tracePt t="64110" x="4554538" y="5294313"/>
          <p14:tracePt t="64118" x="4630738" y="5294313"/>
          <p14:tracePt t="64129" x="4656138" y="5294313"/>
          <p14:tracePt t="64136" x="4689475" y="5286375"/>
          <p14:tracePt t="64146" x="4724400" y="5268913"/>
          <p14:tracePt t="64152" x="4749800" y="5251450"/>
          <p14:tracePt t="64161" x="4765675" y="5243513"/>
          <p14:tracePt t="64168" x="4783138" y="5218113"/>
          <p14:tracePt t="64176" x="4783138" y="5183188"/>
          <p14:tracePt t="64184" x="4783138" y="5157788"/>
          <p14:tracePt t="64192" x="4783138" y="5141913"/>
          <p14:tracePt t="64200" x="4783138" y="5099050"/>
          <p14:tracePt t="64208" x="4783138" y="5073650"/>
          <p14:tracePt t="64216" x="4775200" y="5056188"/>
          <p14:tracePt t="64224" x="4757738" y="5030788"/>
          <p14:tracePt t="64232" x="4732338" y="5013325"/>
          <p14:tracePt t="64240" x="4706938" y="4987925"/>
          <p14:tracePt t="64248" x="4664075" y="4954588"/>
          <p14:tracePt t="64256" x="4613275" y="4937125"/>
          <p14:tracePt t="64264" x="4519613" y="4894263"/>
          <p14:tracePt t="64272" x="4410075" y="4852988"/>
          <p14:tracePt t="64280" x="4316413" y="4835525"/>
          <p14:tracePt t="64288" x="4205288" y="4810125"/>
          <p14:tracePt t="64297" x="4017963" y="4775200"/>
          <p14:tracePt t="64304" x="3916363" y="4775200"/>
          <p14:tracePt t="64312" x="3822700" y="4775200"/>
          <p14:tracePt t="64320" x="3721100" y="4775200"/>
          <p14:tracePt t="64330" x="3594100" y="4775200"/>
          <p14:tracePt t="64336" x="3543300" y="4792663"/>
          <p14:tracePt t="64345" x="3533775" y="4810125"/>
          <p14:tracePt t="64352" x="3533775" y="4818063"/>
          <p14:tracePt t="64361" x="3533775" y="4835525"/>
          <p14:tracePt t="64368" x="3533775" y="4860925"/>
          <p14:tracePt t="64376" x="3533775" y="4878388"/>
          <p14:tracePt t="64384" x="3559175" y="4929188"/>
          <p14:tracePt t="64392" x="3586163" y="4962525"/>
          <p14:tracePt t="64400" x="3636963" y="5005388"/>
          <p14:tracePt t="64413" x="3756025" y="5073650"/>
          <p14:tracePt t="64416" x="3848100" y="5106988"/>
          <p14:tracePt t="64426" x="3959225" y="5141913"/>
          <p14:tracePt t="64434" x="4129088" y="5183188"/>
          <p14:tracePt t="64442" x="4306888" y="5192713"/>
          <p14:tracePt t="64450" x="4519613" y="5208588"/>
          <p14:tracePt t="64458" x="4783138" y="5226050"/>
          <p14:tracePt t="64466" x="4910138" y="5226050"/>
          <p14:tracePt t="64474" x="5106988" y="5226050"/>
          <p14:tracePt t="64482" x="5208588" y="5226050"/>
          <p14:tracePt t="64490" x="5353050" y="5200650"/>
          <p14:tracePt t="64498" x="5421313" y="5175250"/>
          <p14:tracePt t="64506" x="5446713" y="5157788"/>
          <p14:tracePt t="64514" x="5462588" y="5141913"/>
          <p14:tracePt t="64522" x="5472113" y="5124450"/>
          <p14:tracePt t="64530" x="5472113" y="5099050"/>
          <p14:tracePt t="64538" x="5472113" y="5081588"/>
          <p14:tracePt t="64546" x="5472113" y="5048250"/>
          <p14:tracePt t="64554" x="5472113" y="5022850"/>
          <p14:tracePt t="64562" x="5437188" y="4962525"/>
          <p14:tracePt t="64570" x="5394325" y="4911725"/>
          <p14:tracePt t="64579" x="5353050" y="4878388"/>
          <p14:tracePt t="64586" x="5302250" y="4835525"/>
          <p14:tracePt t="64595" x="5183188" y="4775200"/>
          <p14:tracePt t="64602" x="5080000" y="4733925"/>
          <p14:tracePt t="64613" x="4953000" y="4699000"/>
          <p14:tracePt t="64618" x="4833938" y="4683125"/>
          <p14:tracePt t="64626" x="4724400" y="4673600"/>
          <p14:tracePt t="64634" x="4587875" y="4673600"/>
          <p14:tracePt t="64642" x="4425950" y="4673600"/>
          <p14:tracePt t="64650" x="4273550" y="4691063"/>
          <p14:tracePt t="64658" x="4052888" y="4716463"/>
          <p14:tracePt t="64666" x="3933825" y="4749800"/>
          <p14:tracePt t="64676" x="3746500" y="4810125"/>
          <p14:tracePt t="64682" x="3670300" y="4835525"/>
          <p14:tracePt t="64690" x="3551238" y="4911725"/>
          <p14:tracePt t="64700" x="3500438" y="4972050"/>
          <p14:tracePt t="64708" x="3482975" y="5013325"/>
          <p14:tracePt t="64716" x="3482975" y="5038725"/>
          <p14:tracePt t="64724" x="3482975" y="5073650"/>
          <p14:tracePt t="64732" x="3492500" y="5116513"/>
          <p14:tracePt t="64740" x="3517900" y="5157788"/>
          <p14:tracePt t="64748" x="3559175" y="5192713"/>
          <p14:tracePt t="64756" x="3636963" y="5235575"/>
          <p14:tracePt t="64764" x="3756025" y="5294313"/>
          <p14:tracePt t="64772" x="3883025" y="5327650"/>
          <p14:tracePt t="64780" x="4044950" y="5353050"/>
          <p14:tracePt t="64788" x="4256088" y="5370513"/>
          <p14:tracePt t="64796" x="4367213" y="5370513"/>
          <p14:tracePt t="64804" x="4537075" y="5370513"/>
          <p14:tracePt t="64812" x="4638675" y="5370513"/>
          <p14:tracePt t="64821" x="4765675" y="5353050"/>
          <p14:tracePt t="64828" x="4843463" y="5337175"/>
          <p14:tracePt t="64836" x="4902200" y="5311775"/>
          <p14:tracePt t="64845" x="4919663" y="5286375"/>
          <p14:tracePt t="64852" x="4927600" y="5276850"/>
          <p14:tracePt t="64862" x="4927600" y="5243513"/>
          <p14:tracePt t="64868" x="4927600" y="5200650"/>
          <p14:tracePt t="64879" x="4927600" y="5157788"/>
          <p14:tracePt t="64884" x="4927600" y="5124450"/>
          <p14:tracePt t="64892" x="4910138" y="5056188"/>
          <p14:tracePt t="64900" x="4894263" y="5013325"/>
          <p14:tracePt t="64908" x="4876800" y="4972050"/>
          <p14:tracePt t="64916" x="4851400" y="4929188"/>
          <p14:tracePt t="64924" x="4800600" y="4894263"/>
          <p14:tracePt t="64932" x="4706938" y="4827588"/>
          <p14:tracePt t="64940" x="4605338" y="4784725"/>
          <p14:tracePt t="64948" x="4494213" y="4733925"/>
          <p14:tracePt t="64956" x="4425950" y="4716463"/>
          <p14:tracePt t="64964" x="4281488" y="4691063"/>
          <p14:tracePt t="64972" x="4137025" y="4665663"/>
          <p14:tracePt t="64982" x="4052888" y="4665663"/>
          <p14:tracePt t="64990" x="3925888" y="4665663"/>
          <p14:tracePt t="64998" x="3840163" y="4665663"/>
          <p14:tracePt t="65006" x="3781425" y="4665663"/>
          <p14:tracePt t="65014" x="3678238" y="4699000"/>
          <p14:tracePt t="65023" x="3627438" y="4724400"/>
          <p14:tracePt t="65030" x="3611563" y="4741863"/>
          <p14:tracePt t="65038" x="3594100" y="4767263"/>
          <p14:tracePt t="65046" x="3586163" y="4792663"/>
          <p14:tracePt t="65054" x="3586163" y="4818063"/>
          <p14:tracePt t="65063" x="3586163" y="4843463"/>
          <p14:tracePt t="65070" x="3586163" y="4894263"/>
          <p14:tracePt t="65079" x="3602038" y="4929188"/>
          <p14:tracePt t="65086" x="3644900" y="4987925"/>
          <p14:tracePt t="65094" x="3713163" y="5081588"/>
          <p14:tracePt t="65102" x="3756025" y="5124450"/>
          <p14:tracePt t="65111" x="3840163" y="5192713"/>
          <p14:tracePt t="65127" x="4070350" y="5294313"/>
          <p14:tracePt t="65135" x="4171950" y="5327650"/>
          <p14:tracePt t="65142" x="4273550" y="5353050"/>
          <p14:tracePt t="65150" x="4503738" y="5395913"/>
          <p14:tracePt t="65158" x="4630738" y="5395913"/>
          <p14:tracePt t="65166" x="4757738" y="5405438"/>
          <p14:tracePt t="65174" x="4868863" y="5405438"/>
          <p14:tracePt t="65182" x="4978400" y="5405438"/>
          <p14:tracePt t="65190" x="5072063" y="5380038"/>
          <p14:tracePt t="65198" x="5132388" y="5353050"/>
          <p14:tracePt t="65206" x="5165725" y="5337175"/>
          <p14:tracePt t="65214" x="5173663" y="5311775"/>
          <p14:tracePt t="65222" x="5173663" y="5294313"/>
          <p14:tracePt t="65230" x="5183188" y="5268913"/>
          <p14:tracePt t="65238" x="5183188" y="5260975"/>
          <p14:tracePt t="65246" x="5183188" y="5218113"/>
          <p14:tracePt t="65254" x="5183188" y="5192713"/>
          <p14:tracePt t="65264" x="5157788" y="5132388"/>
          <p14:tracePt t="65270" x="5140325" y="5099050"/>
          <p14:tracePt t="65280" x="5106988" y="5064125"/>
          <p14:tracePt t="65288" x="5072063" y="5022850"/>
          <p14:tracePt t="65296" x="4978400" y="4954588"/>
          <p14:tracePt t="65304" x="4902200" y="4929188"/>
          <p14:tracePt t="65312" x="4808538" y="4878388"/>
          <p14:tracePt t="65320" x="4699000" y="4852988"/>
          <p14:tracePt t="65328" x="4579938" y="4835525"/>
          <p14:tracePt t="65336" x="4468813" y="4835525"/>
          <p14:tracePt t="65345" x="4359275" y="4818063"/>
          <p14:tracePt t="65352" x="4324350" y="4818063"/>
          <p14:tracePt t="65361" x="4230688" y="4835525"/>
          <p14:tracePt t="65368" x="4146550" y="4852988"/>
          <p14:tracePt t="65379" x="4070350" y="4886325"/>
          <p14:tracePt t="65384" x="3992563" y="4919663"/>
          <p14:tracePt t="65395" x="3976688" y="4937125"/>
          <p14:tracePt t="65400" x="3941763" y="5013325"/>
          <p14:tracePt t="65408" x="3941763" y="5048250"/>
          <p14:tracePt t="65416" x="3941763" y="5091113"/>
          <p14:tracePt t="65424" x="3941763" y="5124450"/>
          <p14:tracePt t="65432" x="3967163" y="5175250"/>
          <p14:tracePt t="65440" x="3992563" y="5208588"/>
          <p14:tracePt t="65448" x="4052888" y="5260975"/>
          <p14:tracePt t="65456" x="4095750" y="5294313"/>
          <p14:tracePt t="65464" x="4171950" y="5319713"/>
          <p14:tracePt t="65472" x="4306888" y="5362575"/>
          <p14:tracePt t="65480" x="4410075" y="5380038"/>
          <p14:tracePt t="65488" x="4519613" y="5395913"/>
          <p14:tracePt t="65496" x="4664075" y="5395913"/>
          <p14:tracePt t="65504" x="4783138" y="5395913"/>
          <p14:tracePt t="65512" x="4910138" y="5395913"/>
          <p14:tracePt t="65520" x="4987925" y="5387975"/>
          <p14:tracePt t="65528" x="5072063" y="5353050"/>
          <p14:tracePt t="65536" x="5106988" y="5345113"/>
          <p14:tracePt t="65546" x="5148263" y="5319713"/>
          <p14:tracePt t="65554" x="5157788" y="5302250"/>
          <p14:tracePt t="65562" x="5165725" y="5286375"/>
          <p14:tracePt t="65570" x="5165725" y="5260975"/>
          <p14:tracePt t="65578" x="5165725" y="5243513"/>
          <p14:tracePt t="65586" x="5165725" y="5226050"/>
          <p14:tracePt t="65594" x="5165725" y="5192713"/>
          <p14:tracePt t="65602" x="5165725" y="5167313"/>
          <p14:tracePt t="65610" x="5148263" y="5132388"/>
          <p14:tracePt t="65618" x="5132388" y="5099050"/>
          <p14:tracePt t="65627" x="5106988" y="5064125"/>
          <p14:tracePt t="65634" x="5080000" y="5013325"/>
          <p14:tracePt t="65643" x="5029200" y="4972050"/>
          <p14:tracePt t="65650" x="4978400" y="4929188"/>
          <p14:tracePt t="65659" x="4910138" y="4903788"/>
          <p14:tracePt t="65666" x="4833938" y="4852988"/>
          <p14:tracePt t="65674" x="4800600" y="4852988"/>
          <p14:tracePt t="65682" x="4699000" y="4810125"/>
          <p14:tracePt t="65690" x="4570413" y="4792663"/>
          <p14:tracePt t="65698" x="4443413" y="4767263"/>
          <p14:tracePt t="65706" x="4384675" y="4759325"/>
          <p14:tracePt t="65714" x="4240213" y="4759325"/>
          <p14:tracePt t="65722" x="4111625" y="4759325"/>
          <p14:tracePt t="65730" x="4070350" y="4759325"/>
          <p14:tracePt t="65738" x="3992563" y="4775200"/>
          <p14:tracePt t="65746" x="3933825" y="4802188"/>
          <p14:tracePt t="65754" x="3900488" y="4810125"/>
          <p14:tracePt t="65762" x="3873500" y="4827588"/>
          <p14:tracePt t="65770" x="3865563" y="4835525"/>
          <p14:tracePt t="65778" x="3865563" y="4843463"/>
          <p14:tracePt t="65786" x="3865563" y="4860925"/>
          <p14:tracePt t="65802" x="3865563" y="4878388"/>
          <p14:tracePt t="65892" x="3857625" y="4878388"/>
          <p14:tracePt t="65900" x="3848100" y="4860925"/>
          <p14:tracePt t="65908" x="3822700" y="4835525"/>
          <p14:tracePt t="65916" x="3814763" y="4818063"/>
          <p14:tracePt t="65924" x="3781425" y="4775200"/>
          <p14:tracePt t="65932" x="3687763" y="4683125"/>
          <p14:tracePt t="65944" x="3636963" y="4622800"/>
          <p14:tracePt t="65948" x="3568700" y="4579938"/>
          <p14:tracePt t="65956" x="3432175" y="4478338"/>
          <p14:tracePt t="65964" x="3338513" y="4427538"/>
          <p14:tracePt t="65972" x="3236913" y="4351338"/>
          <p14:tracePt t="65980" x="3127375" y="4300538"/>
          <p14:tracePt t="65988" x="3008313" y="4240213"/>
          <p14:tracePt t="65996" x="2889250" y="4181475"/>
          <p14:tracePt t="66004" x="2778125" y="4130675"/>
          <p14:tracePt t="66012" x="2668588" y="4087813"/>
          <p14:tracePt t="66020" x="2582863" y="4052888"/>
          <p14:tracePt t="66028" x="2506663" y="4027488"/>
          <p14:tracePt t="66036" x="2471738" y="4011613"/>
          <p14:tracePt t="66044" x="2463800" y="4011613"/>
          <p14:tracePt t="66122" x="2471738" y="4011613"/>
          <p14:tracePt t="66130" x="2481263" y="4011613"/>
          <p14:tracePt t="66146" x="2481263" y="3994150"/>
          <p14:tracePt t="66154" x="2489200" y="3986213"/>
          <p14:tracePt t="66162" x="2489200" y="3968750"/>
          <p14:tracePt t="66170" x="2497138" y="3951288"/>
          <p14:tracePt t="66178" x="2497138" y="3908425"/>
          <p14:tracePt t="66186" x="2506663" y="3875088"/>
          <p14:tracePt t="66194" x="2514600" y="3790950"/>
          <p14:tracePt t="66202" x="2514600" y="3722688"/>
          <p14:tracePt t="66210" x="2514600" y="3646488"/>
          <p14:tracePt t="66218" x="2514600" y="3509963"/>
          <p14:tracePt t="66226" x="2497138" y="3416300"/>
          <p14:tracePt t="66234" x="2481263" y="3330575"/>
          <p14:tracePt t="66244" x="2438400" y="3238500"/>
          <p14:tracePt t="66250" x="2379663" y="3152775"/>
          <p14:tracePt t="66260" x="2293938" y="3067050"/>
          <p14:tracePt t="66266" x="2208213" y="3000375"/>
          <p14:tracePt t="66275" x="2098675" y="2957513"/>
          <p14:tracePt t="66282" x="1987550" y="2906713"/>
          <p14:tracePt t="66290" x="1868488" y="2889250"/>
          <p14:tracePt t="66298" x="1827213" y="2889250"/>
          <p14:tracePt t="66306" x="1724025" y="2889250"/>
          <p14:tracePt t="66314" x="1546225" y="2906713"/>
          <p14:tracePt t="66322" x="1470025" y="2932113"/>
          <p14:tracePt t="66330" x="1368425" y="3008313"/>
          <p14:tracePt t="66338" x="1300163" y="3067050"/>
          <p14:tracePt t="66348" x="1239838" y="3160713"/>
          <p14:tracePt t="66354" x="1206500" y="3254375"/>
          <p14:tracePt t="66362" x="1206500" y="3340100"/>
          <p14:tracePt t="66370" x="1206500" y="3408363"/>
          <p14:tracePt t="66378" x="1257300" y="3502025"/>
          <p14:tracePt t="66386" x="1325563" y="3568700"/>
          <p14:tracePt t="66396" x="1376363" y="3603625"/>
          <p14:tracePt t="66404" x="1495425" y="3662363"/>
          <p14:tracePt t="66412" x="1622425" y="3705225"/>
          <p14:tracePt t="66420" x="1801813" y="3713163"/>
          <p14:tracePt t="66428" x="1911350" y="3722688"/>
          <p14:tracePt t="66436" x="2038350" y="3722688"/>
          <p14:tracePt t="66444" x="2166938" y="3722688"/>
          <p14:tracePt t="66452" x="2327275" y="3687763"/>
          <p14:tracePt t="66460" x="2405063" y="3636963"/>
          <p14:tracePt t="66468" x="2438400" y="3619500"/>
          <p14:tracePt t="66476" x="2497138" y="3568700"/>
          <p14:tracePt t="66484" x="2514600" y="3535363"/>
          <p14:tracePt t="66492" x="2524125" y="3502025"/>
          <p14:tracePt t="66500" x="2532063" y="3441700"/>
          <p14:tracePt t="66509" x="2532063" y="3382963"/>
          <p14:tracePt t="66516" x="2532063" y="3314700"/>
          <p14:tracePt t="66526" x="2532063" y="3238500"/>
          <p14:tracePt t="66532" x="2514600" y="3195638"/>
          <p14:tracePt t="66540" x="2489200" y="3135313"/>
          <p14:tracePt t="66548" x="2463800" y="3094038"/>
          <p14:tracePt t="66556" x="2405063" y="3041650"/>
          <p14:tracePt t="66564" x="2379663" y="3016250"/>
          <p14:tracePt t="66576" x="2344738" y="3000375"/>
          <p14:tracePt t="66580" x="2286000" y="2965450"/>
          <p14:tracePt t="66588" x="2243138" y="2957513"/>
          <p14:tracePt t="66596" x="2208213" y="2957513"/>
          <p14:tracePt t="66604" x="2182813" y="2957513"/>
          <p14:tracePt t="66612" x="2174875" y="2957513"/>
          <p14:tracePt t="66620" x="2166938" y="2957513"/>
          <p14:tracePt t="66630" x="2157413" y="2957513"/>
          <p14:tracePt t="66636" x="2149475" y="2957513"/>
          <p14:tracePt t="66652" x="2141538" y="2965450"/>
          <p14:tracePt t="66662" x="2132013" y="2965450"/>
          <p14:tracePt t="66668" x="2124075" y="2974975"/>
          <p14:tracePt t="66678" x="2116138" y="2974975"/>
          <p14:tracePt t="66684" x="2106613" y="2982913"/>
          <p14:tracePt t="67092" x="2116138" y="2990850"/>
          <p14:tracePt t="67100" x="2132013" y="3000375"/>
          <p14:tracePt t="67108" x="2166938" y="3041650"/>
          <p14:tracePt t="67118" x="2225675" y="3094038"/>
          <p14:tracePt t="67125" x="2286000" y="3170238"/>
          <p14:tracePt t="67132" x="2379663" y="3254375"/>
          <p14:tracePt t="67141" x="2405063" y="3279775"/>
          <p14:tracePt t="67529" x="2413000" y="3279775"/>
          <p14:tracePt t="67536" x="2430463" y="3279775"/>
          <p14:tracePt t="67541" x="2438400" y="3263900"/>
          <p14:tracePt t="67552" x="2455863" y="3238500"/>
          <p14:tracePt t="67560" x="2463800" y="3221038"/>
          <p14:tracePt t="67568" x="2463800" y="3203575"/>
          <p14:tracePt t="67576" x="2463800" y="3186113"/>
          <p14:tracePt t="67584" x="2463800" y="3178175"/>
          <p14:tracePt t="67592" x="2463800" y="3160713"/>
          <p14:tracePt t="67600" x="2463800" y="3135313"/>
          <p14:tracePt t="67608" x="2463800" y="3119438"/>
          <p14:tracePt t="67615" x="2463800" y="3094038"/>
          <p14:tracePt t="67624" x="2463800" y="3067050"/>
          <p14:tracePt t="67632" x="2471738" y="3041650"/>
          <p14:tracePt t="67642" x="2481263" y="3025775"/>
          <p14:tracePt t="67648" x="2481263" y="3008313"/>
          <p14:tracePt t="67657" x="2481263" y="2982913"/>
          <p14:tracePt t="67664" x="2481263" y="2957513"/>
          <p14:tracePt t="67675" x="2481263" y="2922588"/>
          <p14:tracePt t="67680" x="2481263" y="2897188"/>
          <p14:tracePt t="67688" x="2481263" y="2881313"/>
          <p14:tracePt t="67696" x="2481263" y="2846388"/>
          <p14:tracePt t="67704" x="2481263" y="2813050"/>
          <p14:tracePt t="67711" x="2481263" y="2762250"/>
          <p14:tracePt t="67720" x="2481263" y="2701925"/>
          <p14:tracePt t="67728" x="2481263" y="2633663"/>
          <p14:tracePt t="67736" x="2481263" y="2574925"/>
          <p14:tracePt t="67744" x="2481263" y="2498725"/>
          <p14:tracePt t="67752" x="2481263" y="2455863"/>
          <p14:tracePt t="67760" x="2471738" y="2413000"/>
          <p14:tracePt t="67768" x="2471738" y="2387600"/>
          <p14:tracePt t="67776" x="2463800" y="2354263"/>
          <p14:tracePt t="67784" x="2455863" y="2336800"/>
          <p14:tracePt t="67792" x="2446338" y="2311400"/>
          <p14:tracePt t="67800" x="2430463" y="2286000"/>
          <p14:tracePt t="67808" x="2420938" y="2260600"/>
          <p14:tracePt t="67816" x="2395538" y="2227263"/>
          <p14:tracePt t="67826" x="2379663" y="2200275"/>
          <p14:tracePt t="67834" x="2352675" y="2166938"/>
          <p14:tracePt t="67842" x="2327275" y="2116138"/>
          <p14:tracePt t="67850" x="2286000" y="2055813"/>
          <p14:tracePt t="67858" x="2225675" y="1989138"/>
          <p14:tracePt t="67866" x="2182813" y="1938338"/>
          <p14:tracePt t="67874" x="2149475" y="1885950"/>
          <p14:tracePt t="67882" x="2081213" y="1819275"/>
          <p14:tracePt t="67891" x="2038350" y="1784350"/>
          <p14:tracePt t="67898" x="2005013" y="1751013"/>
          <p14:tracePt t="67908" x="1987550" y="1733550"/>
          <p14:tracePt t="67914" x="1962150" y="1708150"/>
          <p14:tracePt t="67925" x="1928813" y="1674813"/>
          <p14:tracePt t="67940" x="1878013" y="1622425"/>
          <p14:tracePt t="67946" x="1852613" y="1589088"/>
          <p14:tracePt t="67954" x="1827213" y="1563688"/>
          <p14:tracePt t="67962" x="1784350" y="1530350"/>
          <p14:tracePt t="67970" x="1758950" y="1487488"/>
          <p14:tracePt t="67978" x="1741488" y="1470025"/>
          <p14:tracePt t="67988" x="1724025" y="1444625"/>
          <p14:tracePt t="67994" x="1708150" y="1427163"/>
          <p14:tracePt t="68002" x="1708150" y="1419225"/>
          <p14:tracePt t="68058" x="1708150" y="1436688"/>
          <p14:tracePt t="68066" x="1716088" y="1470025"/>
          <p14:tracePt t="68074" x="1749425" y="1538288"/>
          <p14:tracePt t="68082" x="1784350" y="1589088"/>
          <p14:tracePt t="68090" x="1809750" y="1631950"/>
          <p14:tracePt t="68100" x="1843088" y="1682750"/>
          <p14:tracePt t="68107" x="1868488" y="1716088"/>
          <p14:tracePt t="68116" x="1885950" y="1741488"/>
          <p14:tracePt t="68125" x="1920875" y="1776413"/>
          <p14:tracePt t="68132" x="1936750" y="1809750"/>
          <p14:tracePt t="68141" x="1987550" y="1860550"/>
          <p14:tracePt t="68148" x="2012950" y="1895475"/>
          <p14:tracePt t="68157" x="2047875" y="1946275"/>
          <p14:tracePt t="68164" x="2124075" y="2030413"/>
          <p14:tracePt t="68173" x="2174875" y="2082800"/>
          <p14:tracePt t="68180" x="2235200" y="2149475"/>
          <p14:tracePt t="68190" x="2293938" y="2200275"/>
          <p14:tracePt t="68196" x="2362200" y="2243138"/>
          <p14:tracePt t="68204" x="2438400" y="2286000"/>
          <p14:tracePt t="68212" x="2514600" y="2319338"/>
          <p14:tracePt t="68220" x="2574925" y="2354263"/>
          <p14:tracePt t="68228" x="2633663" y="2362200"/>
          <p14:tracePt t="68236" x="2693988" y="2371725"/>
          <p14:tracePt t="68244" x="2770188" y="2379663"/>
          <p14:tracePt t="68252" x="2803525" y="2379663"/>
          <p14:tracePt t="68260" x="2828925" y="2379663"/>
          <p14:tracePt t="68268" x="2838450" y="2379663"/>
          <p14:tracePt t="68284" x="2838450" y="2371725"/>
          <p14:tracePt t="68293" x="2838450" y="2362200"/>
          <p14:tracePt t="68308" x="2838450" y="2354263"/>
          <p14:tracePt t="68316" x="2838450" y="2344738"/>
          <p14:tracePt t="68324" x="2838450" y="2336800"/>
          <p14:tracePt t="68340" x="2838450" y="2328863"/>
          <p14:tracePt t="68348" x="2838450" y="2319338"/>
          <p14:tracePt t="68357" x="2811463" y="2311400"/>
          <p14:tracePt t="68364" x="2786063" y="2293938"/>
          <p14:tracePt t="68374" x="2752725" y="2286000"/>
          <p14:tracePt t="68380" x="2727325" y="2286000"/>
          <p14:tracePt t="68390" x="2693988" y="2286000"/>
          <p14:tracePt t="68398" x="2659063" y="2286000"/>
          <p14:tracePt t="68407" x="2625725" y="2286000"/>
          <p14:tracePt t="68414" x="2600325" y="2293938"/>
          <p14:tracePt t="68424" x="2557463" y="2319338"/>
          <p14:tracePt t="68430" x="2532063" y="2336800"/>
          <p14:tracePt t="68440" x="2471738" y="2379663"/>
          <p14:tracePt t="68446" x="2438400" y="2422525"/>
          <p14:tracePt t="68455" x="2395538" y="2455863"/>
          <p14:tracePt t="68462" x="2319338" y="2541588"/>
          <p14:tracePt t="68470" x="2276475" y="2592388"/>
          <p14:tracePt t="68478" x="2235200" y="2651125"/>
          <p14:tracePt t="68486" x="2192338" y="2719388"/>
          <p14:tracePt t="68494" x="2157413" y="2795588"/>
          <p14:tracePt t="68502" x="2141538" y="2881313"/>
          <p14:tracePt t="68510" x="2106613" y="2982913"/>
          <p14:tracePt t="68518" x="2090738" y="3084513"/>
          <p14:tracePt t="68526" x="2090738" y="3186113"/>
          <p14:tracePt t="68534" x="2098675" y="3297238"/>
          <p14:tracePt t="68542" x="2116138" y="3416300"/>
          <p14:tracePt t="68550" x="2141538" y="3449638"/>
          <p14:tracePt t="68558" x="2174875" y="3552825"/>
          <p14:tracePt t="68566" x="2225675" y="3629025"/>
          <p14:tracePt t="68574" x="2293938" y="3697288"/>
          <p14:tracePt t="68582" x="2319338" y="3713163"/>
          <p14:tracePt t="68591" x="2405063" y="3756025"/>
          <p14:tracePt t="68598" x="2438400" y="3756025"/>
          <p14:tracePt t="68607" x="2471738" y="3756025"/>
          <p14:tracePt t="68614" x="2506663" y="3756025"/>
          <p14:tracePt t="68623" x="2532063" y="3756025"/>
          <p14:tracePt t="68630" x="2574925" y="3738563"/>
          <p14:tracePt t="68640" x="2590800" y="3697288"/>
          <p14:tracePt t="68646" x="2600325" y="3687763"/>
          <p14:tracePt t="68656" x="2608263" y="3654425"/>
          <p14:tracePt t="68664" x="2616200" y="3619500"/>
          <p14:tracePt t="68673" x="2625725" y="3560763"/>
          <p14:tracePt t="68678" x="2625725" y="3527425"/>
          <p14:tracePt t="68690" x="2625725" y="3475038"/>
          <p14:tracePt t="68696" x="2625725" y="3416300"/>
          <p14:tracePt t="68707" x="2616200" y="3314700"/>
          <p14:tracePt t="68712" x="2608263" y="3254375"/>
          <p14:tracePt t="68720" x="2574925" y="3195638"/>
          <p14:tracePt t="68728" x="2557463" y="3144838"/>
          <p14:tracePt t="68736" x="2514600" y="3094038"/>
          <p14:tracePt t="68744" x="2463800" y="3041650"/>
          <p14:tracePt t="68752" x="2413000" y="2990850"/>
          <p14:tracePt t="68760" x="2344738" y="2949575"/>
          <p14:tracePt t="68768" x="2286000" y="2914650"/>
          <p14:tracePt t="68776" x="2260600" y="2906713"/>
          <p14:tracePt t="68784" x="2208213" y="2897188"/>
          <p14:tracePt t="68792" x="2149475" y="2889250"/>
          <p14:tracePt t="68800" x="2098675" y="2889250"/>
          <p14:tracePt t="68808" x="2081213" y="2889250"/>
          <p14:tracePt t="68816" x="2022475" y="2889250"/>
          <p14:tracePt t="68824" x="1962150" y="2906713"/>
          <p14:tracePt t="68832" x="1885950" y="2940050"/>
          <p14:tracePt t="68841" x="1860550" y="2957513"/>
          <p14:tracePt t="68848" x="1801813" y="3008313"/>
          <p14:tracePt t="68857" x="1792288" y="3025775"/>
          <p14:tracePt t="68864" x="1749425" y="3094038"/>
          <p14:tracePt t="68873" x="1716088" y="3152775"/>
          <p14:tracePt t="68880" x="1716088" y="3186113"/>
          <p14:tracePt t="68890" x="1708150" y="3254375"/>
          <p14:tracePt t="68896" x="1708150" y="3279775"/>
          <p14:tracePt t="68906" x="1708150" y="3348038"/>
          <p14:tracePt t="68912" x="1724025" y="3424238"/>
          <p14:tracePt t="68920" x="1741488" y="3459163"/>
          <p14:tracePt t="68928" x="1776413" y="3517900"/>
          <p14:tracePt t="68936" x="1801813" y="3568700"/>
          <p14:tracePt t="68958" x="1878013" y="3636963"/>
          <p14:tracePt t="68960" x="1936750" y="3687763"/>
          <p14:tracePt t="68970" x="2022475" y="3730625"/>
          <p14:tracePt t="68978" x="2073275" y="3748088"/>
          <p14:tracePt t="68986" x="2174875" y="3773488"/>
          <p14:tracePt t="68994" x="2235200" y="3790950"/>
          <p14:tracePt t="69002" x="2352675" y="3806825"/>
          <p14:tracePt t="69010" x="2420938" y="3806825"/>
          <p14:tracePt t="69018" x="2489200" y="3806825"/>
          <p14:tracePt t="69026" x="2549525" y="3806825"/>
          <p14:tracePt t="69034" x="2633663" y="3798888"/>
          <p14:tracePt t="69042" x="2676525" y="3773488"/>
          <p14:tracePt t="69050" x="2701925" y="3748088"/>
          <p14:tracePt t="69058" x="2719388" y="3730625"/>
          <p14:tracePt t="69066" x="2735263" y="3697288"/>
          <p14:tracePt t="69074" x="2744788" y="3646488"/>
          <p14:tracePt t="69082" x="2752725" y="3603625"/>
          <p14:tracePt t="69090" x="2760663" y="3578225"/>
          <p14:tracePt t="69098" x="2760663" y="3527425"/>
          <p14:tracePt t="69107" x="2760663" y="3475038"/>
          <p14:tracePt t="69114" x="2760663" y="3433763"/>
          <p14:tracePt t="69123" x="2744788" y="3390900"/>
          <p14:tracePt t="69130" x="2744788" y="3373438"/>
          <p14:tracePt t="69139" x="2719388" y="3330575"/>
          <p14:tracePt t="69146" x="2693988" y="3289300"/>
          <p14:tracePt t="69156" x="2659063" y="3263900"/>
          <p14:tracePt t="69162" x="2641600" y="3246438"/>
          <p14:tracePt t="69173" x="2616200" y="3228975"/>
          <p14:tracePt t="69178" x="2608263" y="3228975"/>
          <p14:tracePt t="69186" x="2590800" y="3221038"/>
          <p14:tracePt t="69194" x="2565400" y="3221038"/>
          <p14:tracePt t="69202" x="2549525" y="3211513"/>
          <p14:tracePt t="69210" x="2524125" y="3211513"/>
          <p14:tracePt t="69218" x="2497138" y="3211513"/>
          <p14:tracePt t="69226" x="2446338" y="3211513"/>
          <p14:tracePt t="69234" x="2420938" y="3211513"/>
          <p14:tracePt t="69242" x="2352675" y="3211513"/>
          <p14:tracePt t="69252" x="2336800" y="3211513"/>
          <p14:tracePt t="69258" x="2276475" y="3238500"/>
          <p14:tracePt t="69269" x="2251075" y="3254375"/>
          <p14:tracePt t="69277" x="2235200" y="3279775"/>
          <p14:tracePt t="69284" x="2200275" y="3322638"/>
          <p14:tracePt t="69292" x="2192338" y="3348038"/>
          <p14:tracePt t="69301" x="2149475" y="3408363"/>
          <p14:tracePt t="69308" x="2141538" y="3441700"/>
          <p14:tracePt t="69316" x="2132013" y="3467100"/>
          <p14:tracePt t="69325" x="2098675" y="3535363"/>
          <p14:tracePt t="69333" x="2098675" y="3552825"/>
          <p14:tracePt t="69341" x="2090738" y="3578225"/>
          <p14:tracePt t="69348" x="2090738" y="3629025"/>
          <p14:tracePt t="69357" x="2090738" y="3654425"/>
          <p14:tracePt t="69365" x="2090738" y="3687763"/>
          <p14:tracePt t="69373" x="2106613" y="3730625"/>
          <p14:tracePt t="69380" x="2116138" y="3756025"/>
          <p14:tracePt t="69390" x="2132013" y="3773488"/>
          <p14:tracePt t="69398" x="2141538" y="3781425"/>
          <p14:tracePt t="69406" x="2182813" y="3806825"/>
          <p14:tracePt t="69412" x="2217738" y="3806825"/>
          <p14:tracePt t="69422" x="2251075" y="3806825"/>
          <p14:tracePt t="69428" x="2260600" y="3806825"/>
          <p14:tracePt t="69440" x="2286000" y="3806825"/>
          <p14:tracePt t="69444" x="2311400" y="3798888"/>
          <p14:tracePt t="69452" x="2327275" y="3773488"/>
          <p14:tracePt t="69460" x="2344738" y="3748088"/>
          <p14:tracePt t="69468" x="2352675" y="3713163"/>
          <p14:tracePt t="69477" x="2362200" y="3679825"/>
          <p14:tracePt t="69484" x="2370138" y="3654425"/>
          <p14:tracePt t="69493" x="2379663" y="3603625"/>
          <p14:tracePt t="69500" x="2379663" y="3568700"/>
          <p14:tracePt t="69508" x="2379663" y="3517900"/>
          <p14:tracePt t="69516" x="2379663" y="3475038"/>
          <p14:tracePt t="69524" x="2379663" y="3416300"/>
          <p14:tracePt t="69534" x="2362200" y="3365500"/>
          <p14:tracePt t="69542" x="2362200" y="3340100"/>
          <p14:tracePt t="69550" x="2327275" y="3271838"/>
          <p14:tracePt t="69558" x="2301875" y="3238500"/>
          <p14:tracePt t="69566" x="2235200" y="3186113"/>
          <p14:tracePt t="69574" x="2182813" y="3144838"/>
          <p14:tracePt t="69582" x="2132013" y="3109913"/>
          <p14:tracePt t="69590" x="2012950" y="3051175"/>
          <p14:tracePt t="69598" x="1954213" y="3033713"/>
          <p14:tracePt t="69606" x="1878013" y="3008313"/>
          <p14:tracePt t="69614" x="1835150" y="3000375"/>
          <p14:tracePt t="69622" x="1801813" y="3000375"/>
          <p14:tracePt t="69630" x="1784350" y="3000375"/>
          <p14:tracePt t="69638" x="1776413" y="3000375"/>
          <p14:tracePt t="69646" x="1758950" y="3000375"/>
          <p14:tracePt t="69663" x="1749425" y="3016250"/>
          <p14:tracePt t="69672" x="1741488" y="3025775"/>
          <p14:tracePt t="69678" x="1724025" y="3059113"/>
          <p14:tracePt t="69691" x="1716088" y="3084513"/>
          <p14:tracePt t="69694" x="1708150" y="3127375"/>
          <p14:tracePt t="69702" x="1698625" y="3178175"/>
          <p14:tracePt t="69710" x="1698625" y="3203575"/>
          <p14:tracePt t="69719" x="1698625" y="3238500"/>
          <p14:tracePt t="69726" x="1698625" y="3289300"/>
          <p14:tracePt t="69734" x="1698625" y="3340100"/>
          <p14:tracePt t="69742" x="1698625" y="3365500"/>
          <p14:tracePt t="69751" x="1708150" y="3416300"/>
          <p14:tracePt t="69758" x="1741488" y="3484563"/>
          <p14:tracePt t="69766" x="1766888" y="3527425"/>
          <p14:tracePt t="69774" x="1809750" y="3578225"/>
          <p14:tracePt t="69782" x="1852613" y="3629025"/>
          <p14:tracePt t="69790" x="1885950" y="3662363"/>
          <p14:tracePt t="69798" x="1936750" y="3705225"/>
          <p14:tracePt t="69806" x="2005013" y="3738563"/>
          <p14:tracePt t="69814" x="2022475" y="3748088"/>
          <p14:tracePt t="69824" x="2106613" y="3763963"/>
          <p14:tracePt t="69835" x="2192338" y="3790950"/>
          <p14:tracePt t="69840" x="2276475" y="3798888"/>
          <p14:tracePt t="69848" x="2430463" y="3806825"/>
          <p14:tracePt t="69857" x="2514600" y="3806825"/>
          <p14:tracePt t="69864" x="2608263" y="3798888"/>
          <p14:tracePt t="69873" x="2668588" y="3773488"/>
          <p14:tracePt t="69880" x="2727325" y="3748088"/>
          <p14:tracePt t="69889" x="2760663" y="3705225"/>
          <p14:tracePt t="69896" x="2770188" y="3671888"/>
          <p14:tracePt t="69905" x="2778125" y="3646488"/>
          <p14:tracePt t="69912" x="2786063" y="3594100"/>
          <p14:tracePt t="69921" x="2795588" y="3552825"/>
          <p14:tracePt t="69928" x="2803525" y="3492500"/>
          <p14:tracePt t="69938" x="2803525" y="3408363"/>
          <p14:tracePt t="69946" x="2811463" y="3330575"/>
          <p14:tracePt t="69955" x="2811463" y="3221038"/>
          <p14:tracePt t="69960" x="2811463" y="3160713"/>
          <p14:tracePt t="69968" x="2795588" y="3033713"/>
          <p14:tracePt t="69976" x="2786063" y="2957513"/>
          <p14:tracePt t="69984" x="2760663" y="2830513"/>
          <p14:tracePt t="69992" x="2744788" y="2770188"/>
          <p14:tracePt t="70000" x="2727325" y="2719388"/>
          <p14:tracePt t="70008" x="2693988" y="2643188"/>
          <p14:tracePt t="70016" x="2659063" y="2592388"/>
          <p14:tracePt t="70024" x="2633663" y="2557463"/>
          <p14:tracePt t="70032" x="2608263" y="2524125"/>
          <p14:tracePt t="70040" x="2600325" y="2498725"/>
          <p14:tracePt t="70048" x="2574925" y="2481263"/>
          <p14:tracePt t="70056" x="2557463" y="2455863"/>
          <p14:tracePt t="70073" x="2557463" y="2438400"/>
          <p14:tracePt t="70089" x="2540000" y="2430463"/>
          <p14:tracePt t="70096" x="2532063" y="2430463"/>
          <p14:tracePt t="70114" x="2532063" y="2422525"/>
          <p14:tracePt t="70203" x="2532063" y="2413000"/>
          <p14:tracePt t="70210" x="2524125" y="2413000"/>
          <p14:tracePt t="70226" x="2524125" y="2405063"/>
          <p14:tracePt t="70319" x="2514600" y="2405063"/>
          <p14:tracePt t="70327" x="2506663" y="2397125"/>
          <p14:tracePt t="70334" x="2497138" y="2387600"/>
          <p14:tracePt t="70342" x="2471738" y="2362200"/>
          <p14:tracePt t="70351" x="2438400" y="2336800"/>
          <p14:tracePt t="70359" x="2413000" y="2311400"/>
          <p14:tracePt t="70366" x="2387600" y="2293938"/>
          <p14:tracePt t="70374" x="2379663" y="2293938"/>
          <p14:tracePt t="70382" x="2379663" y="2286000"/>
          <p14:tracePt t="70428" x="2370138" y="2286000"/>
          <p14:tracePt t="70444" x="2370138" y="2278063"/>
          <p14:tracePt t="70452" x="2336800" y="2235200"/>
          <p14:tracePt t="70460" x="2293938" y="2174875"/>
          <p14:tracePt t="70469" x="2235200" y="2124075"/>
          <p14:tracePt t="70476" x="2141538" y="2014538"/>
          <p14:tracePt t="70485" x="2073275" y="1920875"/>
          <p14:tracePt t="70492" x="1979613" y="1819275"/>
          <p14:tracePt t="70500" x="1893888" y="1708150"/>
          <p14:tracePt t="70508" x="1801813" y="1589088"/>
          <p14:tracePt t="70517" x="1690688" y="1436688"/>
          <p14:tracePt t="70524" x="1606550" y="1343025"/>
          <p14:tracePt t="70532" x="1470025" y="1181100"/>
          <p14:tracePt t="70540" x="1384300" y="1087438"/>
          <p14:tracePt t="70548" x="1181100" y="909638"/>
          <p14:tracePt t="70556" x="1069975" y="815975"/>
          <p14:tracePt t="70564" x="950913" y="714375"/>
          <p14:tracePt t="70572" x="688975" y="544513"/>
          <p14:tracePt t="70580" x="585788" y="466725"/>
          <p14:tracePt t="70588" x="484188" y="415925"/>
          <p14:tracePt t="70596" x="400050" y="357188"/>
          <p14:tracePt t="70606" x="322263" y="314325"/>
          <p14:tracePt t="70612" x="238125" y="255588"/>
          <p14:tracePt t="70621" x="144463" y="212725"/>
          <p14:tracePt t="70628" x="68263" y="16986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엔티티 관계도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7F7273-DB9B-4209-B813-B8535B4AC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05" y="1295346"/>
            <a:ext cx="9170821" cy="4620018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B077DEE2-781A-4D7F-A093-7F2A003D8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ADC8581-1CF1-44A6-A96A-FA6C024BA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9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38"/>
    </mc:Choice>
    <mc:Fallback>
      <p:transition spd="slow" advTm="80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4" x="4953000" y="3101975"/>
          <p14:tracePt t="260" x="5029200" y="3119438"/>
          <p14:tracePt t="264" x="5097463" y="3127375"/>
          <p14:tracePt t="274" x="5183188" y="3135313"/>
          <p14:tracePt t="280" x="5224463" y="3144838"/>
          <p14:tracePt t="289" x="5259388" y="3152775"/>
          <p14:tracePt t="296" x="5343525" y="3160713"/>
          <p14:tracePt t="305" x="5368925" y="3170238"/>
          <p14:tracePt t="313" x="5429250" y="3178175"/>
          <p14:tracePt t="321" x="5446713" y="3178175"/>
          <p14:tracePt t="328" x="5487988" y="3178175"/>
          <p14:tracePt t="337" x="5497513" y="3178175"/>
          <p14:tracePt t="344" x="5505450" y="3178175"/>
          <p14:tracePt t="353" x="5522913" y="3178175"/>
          <p14:tracePt t="409" x="5530850" y="3178175"/>
          <p14:tracePt t="515" x="5538788" y="3178175"/>
          <p14:tracePt t="529" x="5548313" y="3178175"/>
          <p14:tracePt t="539" x="5556250" y="3186113"/>
          <p14:tracePt t="555" x="5565775" y="3195638"/>
          <p14:tracePt t="562" x="5581650" y="3203575"/>
          <p14:tracePt t="578" x="5599113" y="3203575"/>
          <p14:tracePt t="586" x="5607050" y="3211513"/>
          <p14:tracePt t="594" x="5616575" y="3221038"/>
          <p14:tracePt t="611" x="5632450" y="3228975"/>
          <p14:tracePt t="626" x="5649913" y="3238500"/>
          <p14:tracePt t="635" x="5649913" y="3246438"/>
          <p14:tracePt t="642" x="5657850" y="3246438"/>
          <p14:tracePt t="651" x="5667375" y="3246438"/>
          <p14:tracePt t="658" x="5675313" y="3246438"/>
          <p14:tracePt t="666" x="5683250" y="3254375"/>
          <p14:tracePt t="682" x="5692775" y="3263900"/>
          <p14:tracePt t="698" x="5700713" y="3263900"/>
          <p14:tracePt t="715" x="5700713" y="3271838"/>
          <p14:tracePt t="730" x="5708650" y="3271838"/>
          <p14:tracePt t="756" x="5718175" y="3271838"/>
          <p14:tracePt t="762" x="5718175" y="3279775"/>
          <p14:tracePt t="771" x="5726113" y="3279775"/>
          <p14:tracePt t="1021" x="5735638" y="3279775"/>
          <p14:tracePt t="1044" x="5743575" y="3279775"/>
          <p14:tracePt t="1053" x="5743575" y="3271838"/>
          <p14:tracePt t="1060" x="5743575" y="3263900"/>
          <p14:tracePt t="1068" x="5743575" y="3254375"/>
          <p14:tracePt t="1095" x="5743575" y="3246438"/>
          <p14:tracePt t="1110" x="5743575" y="3238500"/>
          <p14:tracePt t="1231" x="5751513" y="3238500"/>
          <p14:tracePt t="1295" x="5751513" y="3246438"/>
          <p14:tracePt t="2665" x="5751513" y="3238500"/>
          <p14:tracePt t="2672" x="5751513" y="3228975"/>
          <p14:tracePt t="2680" x="5735638" y="3211513"/>
          <p14:tracePt t="2688" x="5726113" y="3195638"/>
          <p14:tracePt t="2696" x="5718175" y="3186113"/>
          <p14:tracePt t="2704" x="5700713" y="3170238"/>
          <p14:tracePt t="2713" x="5692775" y="3152775"/>
          <p14:tracePt t="2720" x="5692775" y="3127375"/>
          <p14:tracePt t="2728" x="5683250" y="3119438"/>
          <p14:tracePt t="2736" x="5675313" y="3101975"/>
          <p14:tracePt t="2744" x="5667375" y="3084513"/>
          <p14:tracePt t="2753" x="5667375" y="3059113"/>
          <p14:tracePt t="2760" x="5657850" y="3051175"/>
          <p14:tracePt t="2769" x="5657850" y="3041650"/>
          <p14:tracePt t="2776" x="5657850" y="3025775"/>
          <p14:tracePt t="2785" x="5657850" y="3008313"/>
          <p14:tracePt t="2795" x="5649913" y="2990850"/>
          <p14:tracePt t="2802" x="5649913" y="2982913"/>
          <p14:tracePt t="2808" x="5649913" y="2965450"/>
          <p14:tracePt t="2819" x="5649913" y="2957513"/>
          <p14:tracePt t="2824" x="5649913" y="2949575"/>
          <p14:tracePt t="2835" x="5649913" y="2940050"/>
          <p14:tracePt t="2842" x="5641975" y="2940050"/>
          <p14:tracePt t="2852" x="5641975" y="2932113"/>
          <p14:tracePt t="2875" x="5641975" y="2922588"/>
          <p14:tracePt t="2915" x="5632450" y="2922588"/>
          <p14:tracePt t="2923" x="5632450" y="2914650"/>
          <p14:tracePt t="3615" x="5641975" y="2906713"/>
          <p14:tracePt t="3622" x="5641975" y="2897188"/>
          <p14:tracePt t="3632" x="5657850" y="2889250"/>
          <p14:tracePt t="3638" x="5675313" y="2889250"/>
          <p14:tracePt t="3648" x="5683250" y="2871788"/>
          <p14:tracePt t="3656" x="5700713" y="2863850"/>
          <p14:tracePt t="3664" x="5718175" y="2855913"/>
          <p14:tracePt t="3672" x="5726113" y="2846388"/>
          <p14:tracePt t="3680" x="5735638" y="2846388"/>
          <p14:tracePt t="3688" x="5743575" y="2846388"/>
          <p14:tracePt t="3696" x="5751513" y="2846388"/>
          <p14:tracePt t="3704" x="5751513" y="2838450"/>
          <p14:tracePt t="3712" x="5751513" y="2830513"/>
          <p14:tracePt t="3720" x="5761038" y="2830513"/>
          <p14:tracePt t="3728" x="5761038" y="2820988"/>
          <p14:tracePt t="3769" x="5768975" y="2813050"/>
          <p14:tracePt t="3777" x="5768975" y="2805113"/>
          <p14:tracePt t="3801" x="5768975" y="2795588"/>
          <p14:tracePt t="3808" x="5768975" y="2787650"/>
          <p14:tracePt t="3817" x="5768975" y="2778125"/>
          <p14:tracePt t="3841" x="5768975" y="2770188"/>
          <p14:tracePt t="3850" x="5768975" y="2762250"/>
          <p14:tracePt t="3865" x="5768975" y="2752725"/>
          <p14:tracePt t="3872" x="5761038" y="2736850"/>
          <p14:tracePt t="3888" x="5751513" y="2719388"/>
          <p14:tracePt t="3897" x="5751513" y="2711450"/>
          <p14:tracePt t="3912" x="5743575" y="2693988"/>
          <p14:tracePt t="3920" x="5735638" y="2686050"/>
          <p14:tracePt t="3928" x="5726113" y="2676525"/>
          <p14:tracePt t="3950" x="5708650" y="2643188"/>
          <p14:tracePt t="3954" x="5700713" y="2643188"/>
          <p14:tracePt t="3962" x="5692775" y="2633663"/>
          <p14:tracePt t="3970" x="5692775" y="2617788"/>
          <p14:tracePt t="3978" x="5683250" y="2608263"/>
          <p14:tracePt t="3986" x="5667375" y="2592388"/>
          <p14:tracePt t="3994" x="5657850" y="2582863"/>
          <p14:tracePt t="4002" x="5657850" y="2574925"/>
          <p14:tracePt t="4010" x="5649913" y="2566988"/>
          <p14:tracePt t="4018" x="5641975" y="2566988"/>
          <p14:tracePt t="4026" x="5632450" y="2549525"/>
          <p14:tracePt t="4043" x="5624513" y="2541588"/>
          <p14:tracePt t="4050" x="5599113" y="2516188"/>
          <p14:tracePt t="4067" x="5591175" y="2506663"/>
          <p14:tracePt t="4074" x="5573713" y="2489200"/>
          <p14:tracePt t="4084" x="5565775" y="2489200"/>
          <p14:tracePt t="4090" x="5556250" y="2473325"/>
          <p14:tracePt t="4099" x="5538788" y="2463800"/>
          <p14:tracePt t="4106" x="5497513" y="2438400"/>
          <p14:tracePt t="4115" x="5472113" y="2430463"/>
          <p14:tracePt t="4122" x="5446713" y="2413000"/>
          <p14:tracePt t="4130" x="5429250" y="2405063"/>
          <p14:tracePt t="4138" x="5403850" y="2397125"/>
          <p14:tracePt t="4146" x="5335588" y="2379663"/>
          <p14:tracePt t="4154" x="5302250" y="2371725"/>
          <p14:tracePt t="4162" x="5267325" y="2362200"/>
          <p14:tracePt t="4170" x="5249863" y="2362200"/>
          <p14:tracePt t="4178" x="5216525" y="2362200"/>
          <p14:tracePt t="4186" x="5122863" y="2354263"/>
          <p14:tracePt t="4194" x="5097463" y="2354263"/>
          <p14:tracePt t="4202" x="5054600" y="2354263"/>
          <p14:tracePt t="4211" x="5013325" y="2354263"/>
          <p14:tracePt t="4218" x="4953000" y="2354263"/>
          <p14:tracePt t="4226" x="4894263" y="2354263"/>
          <p14:tracePt t="4236" x="4851400" y="2354263"/>
          <p14:tracePt t="4242" x="4706938" y="2354263"/>
          <p14:tracePt t="4252" x="4664075" y="2354263"/>
          <p14:tracePt t="4260" x="4621213" y="2362200"/>
          <p14:tracePt t="4268" x="4570413" y="2362200"/>
          <p14:tracePt t="4276" x="4529138" y="2379663"/>
          <p14:tracePt t="4284" x="4486275" y="2387600"/>
          <p14:tracePt t="4293" x="4451350" y="2397125"/>
          <p14:tracePt t="4300" x="4410075" y="2397125"/>
          <p14:tracePt t="4308" x="4359275" y="2405063"/>
          <p14:tracePt t="4317" x="4316413" y="2413000"/>
          <p14:tracePt t="4324" x="4265613" y="2422525"/>
          <p14:tracePt t="4334" x="4222750" y="2438400"/>
          <p14:tracePt t="4340" x="4103688" y="2463800"/>
          <p14:tracePt t="4349" x="4060825" y="2473325"/>
          <p14:tracePt t="4356" x="4035425" y="2489200"/>
          <p14:tracePt t="4367" x="4017963" y="2498725"/>
          <p14:tracePt t="4372" x="3984625" y="2506663"/>
          <p14:tracePt t="4381" x="3976688" y="2506663"/>
          <p14:tracePt t="4388" x="3951288" y="2524125"/>
          <p14:tracePt t="4396" x="3941763" y="2532063"/>
          <p14:tracePt t="4404" x="3925888" y="2541588"/>
          <p14:tracePt t="4412" x="3916363" y="2549525"/>
          <p14:tracePt t="4420" x="3908425" y="2549525"/>
          <p14:tracePt t="4429" x="3890963" y="2557463"/>
          <p14:tracePt t="4436" x="3883025" y="2566988"/>
          <p14:tracePt t="4444" x="3873500" y="2574925"/>
          <p14:tracePt t="4452" x="3865563" y="2582863"/>
          <p14:tracePt t="4460" x="3857625" y="2592388"/>
          <p14:tracePt t="4468" x="3848100" y="2608263"/>
          <p14:tracePt t="4476" x="3832225" y="2625725"/>
          <p14:tracePt t="4484" x="3822700" y="2633663"/>
          <p14:tracePt t="4492" x="3814763" y="2660650"/>
          <p14:tracePt t="4500" x="3814763" y="2668588"/>
          <p14:tracePt t="4508" x="3806825" y="2686050"/>
          <p14:tracePt t="4517" x="3797300" y="2701925"/>
          <p14:tracePt t="4526" x="3797300" y="2711450"/>
          <p14:tracePt t="4533" x="3797300" y="2719388"/>
          <p14:tracePt t="4542" x="3797300" y="2727325"/>
          <p14:tracePt t="4550" x="3797300" y="2736850"/>
          <p14:tracePt t="4558" x="3797300" y="2744788"/>
          <p14:tracePt t="4567" x="3797300" y="2752725"/>
          <p14:tracePt t="4574" x="3797300" y="2762250"/>
          <p14:tracePt t="4599" x="3797300" y="2770188"/>
          <p14:tracePt t="4615" x="3797300" y="2778125"/>
          <p14:tracePt t="4647" x="3806825" y="2778125"/>
          <p14:tracePt t="4654" x="3806825" y="2787650"/>
          <p14:tracePt t="4662" x="3814763" y="2795588"/>
          <p14:tracePt t="4670" x="3822700" y="2805113"/>
          <p14:tracePt t="4686" x="3832225" y="2813050"/>
          <p14:tracePt t="4694" x="3840163" y="2820988"/>
          <p14:tracePt t="4710" x="3848100" y="2838450"/>
          <p14:tracePt t="4718" x="3857625" y="2838450"/>
          <p14:tracePt t="4727" x="3865563" y="2846388"/>
          <p14:tracePt t="4734" x="3873500" y="2855913"/>
          <p14:tracePt t="4743" x="3883025" y="2855913"/>
          <p14:tracePt t="4751" x="3900488" y="2863850"/>
          <p14:tracePt t="4758" x="3908425" y="2871788"/>
          <p14:tracePt t="4767" x="3916363" y="2881313"/>
          <p14:tracePt t="4774" x="3933825" y="2881313"/>
          <p14:tracePt t="4783" x="3941763" y="2889250"/>
          <p14:tracePt t="4790" x="3967163" y="2897188"/>
          <p14:tracePt t="4799" x="4002088" y="2906713"/>
          <p14:tracePt t="4806" x="4035425" y="2914650"/>
          <p14:tracePt t="4817" x="4044950" y="2914650"/>
          <p14:tracePt t="4825" x="4078288" y="2922588"/>
          <p14:tracePt t="4832" x="4129088" y="2932113"/>
          <p14:tracePt t="4840" x="4179888" y="2932113"/>
          <p14:tracePt t="4850" x="4214813" y="2940050"/>
          <p14:tracePt t="4856" x="4273550" y="2940050"/>
          <p14:tracePt t="4866" x="4349750" y="2940050"/>
          <p14:tracePt t="4872" x="4375150" y="2940050"/>
          <p14:tracePt t="4883" x="4451350" y="2949575"/>
          <p14:tracePt t="4888" x="4486275" y="2949575"/>
          <p14:tracePt t="4896" x="4579938" y="2957513"/>
          <p14:tracePt t="4904" x="4689475" y="2957513"/>
          <p14:tracePt t="4912" x="4732338" y="2974975"/>
          <p14:tracePt t="4920" x="4859338" y="2974975"/>
          <p14:tracePt t="4928" x="4919663" y="2982913"/>
          <p14:tracePt t="4936" x="5046663" y="2990850"/>
          <p14:tracePt t="4944" x="5089525" y="2990850"/>
          <p14:tracePt t="4952" x="5216525" y="3000375"/>
          <p14:tracePt t="4962" x="5267325" y="3016250"/>
          <p14:tracePt t="4968" x="5310188" y="3016250"/>
          <p14:tracePt t="4976" x="5411788" y="3025775"/>
          <p14:tracePt t="4984" x="5446713" y="3025775"/>
          <p14:tracePt t="5001" x="5548313" y="3033713"/>
          <p14:tracePt t="5009" x="5573713" y="3041650"/>
          <p14:tracePt t="5016" x="5641975" y="3041650"/>
          <p14:tracePt t="5024" x="5675313" y="3041650"/>
          <p14:tracePt t="5033" x="5718175" y="3041650"/>
          <p14:tracePt t="5050" x="5743575" y="3041650"/>
          <p14:tracePt t="5056" x="5751513" y="3041650"/>
          <p14:tracePt t="5083" x="5761038" y="3041650"/>
          <p14:tracePt t="5108" x="5768975" y="3041650"/>
          <p14:tracePt t="5115" x="5768975" y="3051175"/>
          <p14:tracePt t="5122" x="5776913" y="3051175"/>
          <p14:tracePt t="5132" x="5794375" y="3051175"/>
          <p14:tracePt t="5147" x="5811838" y="3051175"/>
          <p14:tracePt t="5155" x="5819775" y="3059113"/>
          <p14:tracePt t="5170" x="5819775" y="3067050"/>
          <p14:tracePt t="5187" x="5827713" y="3067050"/>
          <p14:tracePt t="5211" x="5827713" y="3076575"/>
          <p14:tracePt t="5577" x="5827713" y="3067050"/>
          <p14:tracePt t="5584" x="5827713" y="3059113"/>
          <p14:tracePt t="5601" x="5827713" y="3051175"/>
          <p14:tracePt t="5617" x="5827713" y="3041650"/>
          <p14:tracePt t="5625" x="5819775" y="3041650"/>
          <p14:tracePt t="5632" x="5819775" y="3033713"/>
          <p14:tracePt t="5643" x="5811838" y="3025775"/>
          <p14:tracePt t="5650" x="5802313" y="3016250"/>
          <p14:tracePt t="5658" x="5802313" y="3008313"/>
          <p14:tracePt t="5666" x="5794375" y="2990850"/>
          <p14:tracePt t="5674" x="5786438" y="2990850"/>
          <p14:tracePt t="5683" x="5776913" y="2974975"/>
          <p14:tracePt t="5690" x="5776913" y="2957513"/>
          <p14:tracePt t="5698" x="5768975" y="2957513"/>
          <p14:tracePt t="5706" x="5761038" y="2949575"/>
          <p14:tracePt t="5715" x="5751513" y="2932113"/>
          <p14:tracePt t="5722" x="5751513" y="2922588"/>
          <p14:tracePt t="5731" x="5743575" y="2906713"/>
          <p14:tracePt t="5738" x="5735638" y="2897188"/>
          <p14:tracePt t="5747" x="5726113" y="2889250"/>
          <p14:tracePt t="5754" x="5718175" y="2881313"/>
          <p14:tracePt t="5763" x="5718175" y="2871788"/>
          <p14:tracePt t="5779" x="5708650" y="2863850"/>
          <p14:tracePt t="5787" x="5708650" y="2855913"/>
          <p14:tracePt t="5794" x="5700713" y="2846388"/>
          <p14:tracePt t="5810" x="5700713" y="2838450"/>
          <p14:tracePt t="5818" x="5700713" y="2830513"/>
          <p14:tracePt t="5843" x="5700713" y="2820988"/>
          <p14:tracePt t="5850" x="5692775" y="2820988"/>
          <p14:tracePt t="5866" x="5692775" y="2813050"/>
          <p14:tracePt t="5893" x="5692775" y="2805113"/>
          <p14:tracePt t="5997" x="5692775" y="2795588"/>
          <p14:tracePt t="6020" x="5683250" y="2787650"/>
          <p14:tracePt t="6037" x="5675313" y="2778125"/>
          <p14:tracePt t="6044" x="5675313" y="2770188"/>
          <p14:tracePt t="6052" x="5675313" y="2762250"/>
          <p14:tracePt t="6061" x="5667375" y="2744788"/>
          <p14:tracePt t="6068" x="5657850" y="2736850"/>
          <p14:tracePt t="6084" x="5649913" y="2711450"/>
          <p14:tracePt t="6092" x="5649913" y="2701925"/>
          <p14:tracePt t="6100" x="5641975" y="2701925"/>
          <p14:tracePt t="6108" x="5641975" y="2686050"/>
          <p14:tracePt t="6116" x="5632450" y="2676525"/>
          <p14:tracePt t="6140" x="5632450" y="2668588"/>
          <p14:tracePt t="6166" x="5632450" y="2660650"/>
          <p14:tracePt t="6255" x="5632450" y="2651125"/>
          <p14:tracePt t="6262" x="5632450" y="2643188"/>
          <p14:tracePt t="6270" x="5632450" y="2633663"/>
          <p14:tracePt t="6295" x="5632450" y="2625725"/>
          <p14:tracePt t="6302" x="5632450" y="2617788"/>
          <p14:tracePt t="6327" x="5632450" y="2608263"/>
          <p14:tracePt t="6334" x="5632450" y="2600325"/>
          <p14:tracePt t="6358" x="5632450" y="2592388"/>
          <p14:tracePt t="6366" x="5632450" y="2582863"/>
          <p14:tracePt t="6374" x="5632450" y="2574925"/>
          <p14:tracePt t="6390" x="5632450" y="2566988"/>
          <p14:tracePt t="6398" x="5632450" y="2557463"/>
          <p14:tracePt t="6415" x="5632450" y="2549525"/>
          <p14:tracePt t="6422" x="5624513" y="2541588"/>
          <p14:tracePt t="6430" x="5624513" y="2532063"/>
          <p14:tracePt t="6438" x="5624513" y="2524125"/>
          <p14:tracePt t="6448" x="5616575" y="2516188"/>
          <p14:tracePt t="6454" x="5616575" y="2506663"/>
          <p14:tracePt t="6463" x="5607050" y="2498725"/>
          <p14:tracePt t="6470" x="5607050" y="2489200"/>
          <p14:tracePt t="6481" x="5607050" y="2481263"/>
          <p14:tracePt t="6498" x="5599113" y="2473325"/>
          <p14:tracePt t="6504" x="5591175" y="2463800"/>
          <p14:tracePt t="6513" x="5591175" y="2455863"/>
          <p14:tracePt t="6520" x="5591175" y="2447925"/>
          <p14:tracePt t="6530" x="5581650" y="2438400"/>
          <p14:tracePt t="6537" x="5573713" y="2438400"/>
          <p14:tracePt t="6546" x="5565775" y="2430463"/>
          <p14:tracePt t="6553" x="5565775" y="2422525"/>
          <p14:tracePt t="6561" x="5556250" y="2413000"/>
          <p14:tracePt t="6569" x="5538788" y="2405063"/>
          <p14:tracePt t="6577" x="5530850" y="2397125"/>
          <p14:tracePt t="6584" x="5513388" y="2379663"/>
          <p14:tracePt t="6592" x="5497513" y="2362200"/>
          <p14:tracePt t="6600" x="5480050" y="2362200"/>
          <p14:tracePt t="6617" x="5462588" y="2344738"/>
          <p14:tracePt t="6625" x="5446713" y="2336800"/>
          <p14:tracePt t="6632" x="5421313" y="2328863"/>
          <p14:tracePt t="6643" x="5403850" y="2319338"/>
          <p14:tracePt t="6648" x="5394325" y="2311400"/>
          <p14:tracePt t="6656" x="5378450" y="2303463"/>
          <p14:tracePt t="6664" x="5360988" y="2303463"/>
          <p14:tracePt t="6681" x="5353050" y="2293938"/>
          <p14:tracePt t="6993" x="5343525" y="2286000"/>
          <p14:tracePt t="6998" x="5335588" y="2278063"/>
          <p14:tracePt t="7014" x="5310188" y="2268538"/>
          <p14:tracePt t="7022" x="5276850" y="2252663"/>
          <p14:tracePt t="7031" x="5241925" y="2235200"/>
          <p14:tracePt t="7039" x="5165725" y="2209800"/>
          <p14:tracePt t="7047" x="5097463" y="2192338"/>
          <p14:tracePt t="7057" x="5003800" y="2166938"/>
          <p14:tracePt t="7064" x="4935538" y="2159000"/>
          <p14:tracePt t="7072" x="4818063" y="2133600"/>
          <p14:tracePt t="7080" x="4732338" y="2124075"/>
          <p14:tracePt t="7088" x="4630738" y="2098675"/>
          <p14:tracePt t="7097" x="4529138" y="2090738"/>
          <p14:tracePt t="7104" x="4443413" y="2090738"/>
          <p14:tracePt t="7113" x="4341813" y="2082800"/>
          <p14:tracePt t="7120" x="4281488" y="2073275"/>
          <p14:tracePt t="7130" x="4187825" y="2073275"/>
          <p14:tracePt t="7137" x="4129088" y="2073275"/>
          <p14:tracePt t="7145" x="4027488" y="2055813"/>
          <p14:tracePt t="7152" x="3967163" y="2055813"/>
          <p14:tracePt t="7162" x="3916363" y="2055813"/>
          <p14:tracePt t="7168" x="3822700" y="2055813"/>
          <p14:tracePt t="7176" x="3781425" y="2055813"/>
          <p14:tracePt t="7184" x="3756025" y="2055813"/>
          <p14:tracePt t="7192" x="3729038" y="2055813"/>
          <p14:tracePt t="7200" x="3703638" y="2055813"/>
          <p14:tracePt t="7208" x="3695700" y="2065338"/>
          <p14:tracePt t="7217" x="3687763" y="2065338"/>
          <p14:tracePt t="7224" x="3678238" y="2065338"/>
          <p14:tracePt t="7297" x="3678238" y="2073275"/>
          <p14:tracePt t="7544" x="3678238" y="2082800"/>
          <p14:tracePt t="7551" x="3687763" y="2090738"/>
          <p14:tracePt t="7566" x="3695700" y="2090738"/>
          <p14:tracePt t="7574" x="3703638" y="2090738"/>
          <p14:tracePt t="7582" x="3713163" y="2098675"/>
          <p14:tracePt t="7590" x="3713163" y="2108200"/>
          <p14:tracePt t="7598" x="3729038" y="2116138"/>
          <p14:tracePt t="7606" x="3756025" y="2124075"/>
          <p14:tracePt t="7626" x="3771900" y="2124075"/>
          <p14:tracePt t="7633" x="3781425" y="2124075"/>
          <p14:tracePt t="7640" x="3781425" y="2133600"/>
          <p14:tracePt t="7648" x="3789363" y="2133600"/>
          <p14:tracePt t="7656" x="3806825" y="2141538"/>
          <p14:tracePt t="7664" x="3814763" y="2149475"/>
          <p14:tracePt t="7672" x="3832225" y="2149475"/>
          <p14:tracePt t="7680" x="3840163" y="2149475"/>
          <p14:tracePt t="7688" x="3857625" y="2149475"/>
          <p14:tracePt t="7696" x="3873500" y="2159000"/>
          <p14:tracePt t="7704" x="3890963" y="2166938"/>
          <p14:tracePt t="7712" x="3916363" y="2174875"/>
          <p14:tracePt t="7720" x="3951288" y="2184400"/>
          <p14:tracePt t="7729" x="3984625" y="2192338"/>
          <p14:tracePt t="7736" x="4060825" y="2217738"/>
          <p14:tracePt t="7744" x="4086225" y="2227263"/>
          <p14:tracePt t="7752" x="4111625" y="2235200"/>
          <p14:tracePt t="7761" x="4146550" y="2243138"/>
          <p14:tracePt t="7768" x="4171950" y="2252663"/>
          <p14:tracePt t="7778" x="4205288" y="2268538"/>
          <p14:tracePt t="7784" x="4230688" y="2278063"/>
          <p14:tracePt t="7792" x="4265613" y="2293938"/>
          <p14:tracePt t="7800" x="4281488" y="2311400"/>
          <p14:tracePt t="7808" x="4316413" y="2319338"/>
          <p14:tracePt t="7816" x="4341813" y="2336800"/>
          <p14:tracePt t="7827" x="4375150" y="2354263"/>
          <p14:tracePt t="7832" x="4400550" y="2379663"/>
          <p14:tracePt t="7840" x="4435475" y="2397125"/>
          <p14:tracePt t="7848" x="4460875" y="2413000"/>
          <p14:tracePt t="7856" x="4486275" y="2430463"/>
          <p14:tracePt t="7864" x="4503738" y="2438400"/>
          <p14:tracePt t="7872" x="4529138" y="2455863"/>
          <p14:tracePt t="7880" x="4537075" y="2463800"/>
          <p14:tracePt t="7891" x="4545013" y="2473325"/>
          <p14:tracePt t="7947" x="4554538" y="2473325"/>
          <p14:tracePt t="7955" x="4554538" y="2455863"/>
          <p14:tracePt t="7962" x="4562475" y="2447925"/>
          <p14:tracePt t="7970" x="4570413" y="2422525"/>
          <p14:tracePt t="7979" x="4570413" y="2405063"/>
          <p14:tracePt t="7986" x="4595813" y="2362200"/>
          <p14:tracePt t="7995" x="4613275" y="2319338"/>
          <p14:tracePt t="8002" x="4621213" y="2303463"/>
          <p14:tracePt t="8011" x="4664075" y="2235200"/>
          <p14:tracePt t="8018" x="4689475" y="2192338"/>
          <p14:tracePt t="8028" x="4724400" y="2141538"/>
          <p14:tracePt t="8034" x="4757738" y="2108200"/>
          <p14:tracePt t="8043" x="4818063" y="2055813"/>
          <p14:tracePt t="8050" x="4859338" y="2022475"/>
          <p14:tracePt t="8059" x="4927600" y="1997075"/>
          <p14:tracePt t="8067" x="4987925" y="1963738"/>
          <p14:tracePt t="8074" x="5046663" y="1938338"/>
          <p14:tracePt t="8082" x="5122863" y="1928813"/>
          <p14:tracePt t="8090" x="5199063" y="1920875"/>
          <p14:tracePt t="8098" x="5284788" y="1911350"/>
          <p14:tracePt t="8106" x="5378450" y="1911350"/>
          <p14:tracePt t="8114" x="5505450" y="1911350"/>
          <p14:tracePt t="8122" x="5632450" y="1911350"/>
          <p14:tracePt t="8130" x="5761038" y="1911350"/>
          <p14:tracePt t="8138" x="5913438" y="1911350"/>
          <p14:tracePt t="8146" x="6083300" y="1911350"/>
          <p14:tracePt t="8155" x="6286500" y="1911350"/>
          <p14:tracePt t="8164" x="6491288" y="1911350"/>
          <p14:tracePt t="8170" x="6669088" y="1911350"/>
          <p14:tracePt t="8180" x="6873875" y="1911350"/>
          <p14:tracePt t="8188" x="7051675" y="1911350"/>
          <p14:tracePt t="8196" x="7188200" y="1920875"/>
          <p14:tracePt t="8204" x="7358063" y="1963738"/>
          <p14:tracePt t="8212" x="7416800" y="1971675"/>
          <p14:tracePt t="8220" x="7561263" y="2005013"/>
          <p14:tracePt t="8228" x="7705725" y="2055813"/>
          <p14:tracePt t="8236" x="7748588" y="2065338"/>
          <p14:tracePt t="8245" x="7859713" y="2116138"/>
          <p14:tracePt t="8253" x="7900988" y="2141538"/>
          <p14:tracePt t="8262" x="7943850" y="2184400"/>
          <p14:tracePt t="8268" x="7951788" y="2192338"/>
          <p14:tracePt t="8277" x="7951788" y="2200275"/>
          <p14:tracePt t="8284" x="7951788" y="2209800"/>
          <p14:tracePt t="8311" x="7951788" y="2217738"/>
          <p14:tracePt t="8316" x="7951788" y="2227263"/>
          <p14:tracePt t="8332" x="7951788" y="2235200"/>
          <p14:tracePt t="8357" x="7951788" y="2243138"/>
          <p14:tracePt t="8365" x="7951788" y="2260600"/>
          <p14:tracePt t="8389" x="7951788" y="2278063"/>
          <p14:tracePt t="8396" x="7943850" y="2293938"/>
          <p14:tracePt t="8404" x="7943850" y="2303463"/>
          <p14:tracePt t="8412" x="7935913" y="2311400"/>
          <p14:tracePt t="8420" x="7935913" y="2319338"/>
          <p14:tracePt t="8428" x="7935913" y="2336800"/>
          <p14:tracePt t="8436" x="7926388" y="2344738"/>
          <p14:tracePt t="8643" x="7918450" y="2336800"/>
          <p14:tracePt t="8650" x="7918450" y="2328863"/>
          <p14:tracePt t="8660" x="7910513" y="2319338"/>
          <p14:tracePt t="8666" x="7900988" y="2293938"/>
          <p14:tracePt t="8674" x="7893050" y="2268538"/>
          <p14:tracePt t="8682" x="7893050" y="2243138"/>
          <p14:tracePt t="8690" x="7885113" y="2209800"/>
          <p14:tracePt t="8698" x="7859713" y="2174875"/>
          <p14:tracePt t="8706" x="7859713" y="2141538"/>
          <p14:tracePt t="8714" x="7850188" y="2108200"/>
          <p14:tracePt t="8723" x="7842250" y="2073275"/>
          <p14:tracePt t="8731" x="7832725" y="2047875"/>
          <p14:tracePt t="8738" x="7824788" y="2022475"/>
          <p14:tracePt t="8749" x="7824788" y="2014538"/>
          <p14:tracePt t="8756" x="7816850" y="1997075"/>
          <p14:tracePt t="8762" x="7807325" y="1971675"/>
          <p14:tracePt t="8772" x="7799388" y="1954213"/>
          <p14:tracePt t="8780" x="7791450" y="1938338"/>
          <p14:tracePt t="8788" x="7781925" y="1911350"/>
          <p14:tracePt t="8796" x="7773988" y="1895475"/>
          <p14:tracePt t="8804" x="7766050" y="1885950"/>
          <p14:tracePt t="8812" x="7756525" y="1860550"/>
          <p14:tracePt t="8820" x="7748588" y="1844675"/>
          <p14:tracePt t="8836" x="7740650" y="1835150"/>
          <p14:tracePt t="8853" x="7731125" y="1835150"/>
          <p14:tracePt t="8861" x="7731125" y="1827213"/>
          <p14:tracePt t="8901" x="7731125" y="1819275"/>
          <p14:tracePt t="8909" x="7723188" y="1819275"/>
          <p14:tracePt t="8916" x="7715250" y="1819275"/>
          <p14:tracePt t="8933" x="7688263" y="1801813"/>
          <p14:tracePt t="8944" x="7680325" y="1801813"/>
          <p14:tracePt t="8948" x="7662863" y="1793875"/>
          <p14:tracePt t="8956" x="7629525" y="1784350"/>
          <p14:tracePt t="8964" x="7621588" y="1784350"/>
          <p14:tracePt t="8972" x="7570788" y="1776413"/>
          <p14:tracePt t="8980" x="7553325" y="1776413"/>
          <p14:tracePt t="8988" x="7477125" y="1776413"/>
          <p14:tracePt t="8996" x="7442200" y="1776413"/>
          <p14:tracePt t="9004" x="7340600" y="1776413"/>
          <p14:tracePt t="9012" x="7281863" y="1776413"/>
          <p14:tracePt t="9020" x="7170738" y="1793875"/>
          <p14:tracePt t="9028" x="7043738" y="1801813"/>
          <p14:tracePt t="9039" x="6881813" y="1827213"/>
          <p14:tracePt t="9044" x="6669088" y="1844675"/>
          <p14:tracePt t="9054" x="6584950" y="1852613"/>
          <p14:tracePt t="9062" x="6364288" y="1878013"/>
          <p14:tracePt t="9070" x="6100763" y="1895475"/>
          <p14:tracePt t="9078" x="6024563" y="1903413"/>
          <p14:tracePt t="9086" x="5880100" y="1920875"/>
          <p14:tracePt t="9094" x="5743575" y="1928813"/>
          <p14:tracePt t="9102" x="5692775" y="1938338"/>
          <p14:tracePt t="9111" x="5632450" y="1938338"/>
          <p14:tracePt t="9118" x="5616575" y="1938338"/>
          <p14:tracePt t="9126" x="5581650" y="1946275"/>
          <p14:tracePt t="9134" x="5565775" y="1946275"/>
          <p14:tracePt t="9143" x="5548313" y="1946275"/>
          <p14:tracePt t="9150" x="5538788" y="1946275"/>
          <p14:tracePt t="9160" x="5530850" y="1946275"/>
          <p14:tracePt t="9183" x="5522913" y="1946275"/>
          <p14:tracePt t="9191" x="5513388" y="1946275"/>
          <p14:tracePt t="9199" x="5505450" y="1946275"/>
          <p14:tracePt t="9215" x="5497513" y="1946275"/>
          <p14:tracePt t="9222" x="5480050" y="1946275"/>
          <p14:tracePt t="9230" x="5446713" y="1946275"/>
          <p14:tracePt t="9238" x="5403850" y="1946275"/>
          <p14:tracePt t="9246" x="5360988" y="1946275"/>
          <p14:tracePt t="9255" x="5335588" y="1946275"/>
          <p14:tracePt t="9262" x="5284788" y="1954213"/>
          <p14:tracePt t="9270" x="5233988" y="1963738"/>
          <p14:tracePt t="9278" x="5191125" y="1971675"/>
          <p14:tracePt t="9286" x="5165725" y="1971675"/>
          <p14:tracePt t="9294" x="5122863" y="1979613"/>
          <p14:tracePt t="9304" x="5064125" y="1997075"/>
          <p14:tracePt t="9310" x="5046663" y="1997075"/>
          <p14:tracePt t="9318" x="4995863" y="2005013"/>
          <p14:tracePt t="9328" x="4970463" y="2005013"/>
          <p14:tracePt t="9336" x="4927600" y="2014538"/>
          <p14:tracePt t="9344" x="4910138" y="2014538"/>
          <p14:tracePt t="9352" x="4884738" y="2014538"/>
          <p14:tracePt t="9360" x="4868863" y="2014538"/>
          <p14:tracePt t="9368" x="4851400" y="2014538"/>
          <p14:tracePt t="9384" x="4843463" y="2014538"/>
          <p14:tracePt t="9437" x="4843463" y="2022475"/>
          <p14:tracePt t="9444" x="4843463" y="2039938"/>
          <p14:tracePt t="9452" x="4843463" y="2047875"/>
          <p14:tracePt t="9460" x="4843463" y="2073275"/>
          <p14:tracePt t="9468" x="4843463" y="2116138"/>
          <p14:tracePt t="9477" x="4843463" y="2159000"/>
          <p14:tracePt t="9484" x="4843463" y="2200275"/>
          <p14:tracePt t="9493" x="4843463" y="2260600"/>
          <p14:tracePt t="9500" x="4843463" y="2328863"/>
          <p14:tracePt t="9509" x="4843463" y="2387600"/>
          <p14:tracePt t="9516" x="4843463" y="2463800"/>
          <p14:tracePt t="9526" x="4843463" y="2532063"/>
          <p14:tracePt t="9532" x="4833938" y="2592388"/>
          <p14:tracePt t="9543" x="4826000" y="2625725"/>
          <p14:tracePt t="9548" x="4818063" y="2660650"/>
          <p14:tracePt t="9556" x="4808538" y="2668588"/>
          <p14:tracePt t="9565" x="4808538" y="2676525"/>
          <p14:tracePt t="9635" x="4800600" y="2676525"/>
          <p14:tracePt t="9642" x="4800600" y="2668588"/>
          <p14:tracePt t="9650" x="4791075" y="2625725"/>
          <p14:tracePt t="9659" x="4791075" y="2608263"/>
          <p14:tracePt t="9666" x="4791075" y="2574925"/>
          <p14:tracePt t="9675" x="4791075" y="2541588"/>
          <p14:tracePt t="9682" x="4791075" y="2498725"/>
          <p14:tracePt t="9691" x="4791075" y="2481263"/>
          <p14:tracePt t="9698" x="4791075" y="2447925"/>
          <p14:tracePt t="9706" x="4791075" y="2379663"/>
          <p14:tracePt t="9714" x="4808538" y="2344738"/>
          <p14:tracePt t="9722" x="4818063" y="2319338"/>
          <p14:tracePt t="9730" x="4826000" y="2286000"/>
          <p14:tracePt t="9739" x="4833938" y="2268538"/>
          <p14:tracePt t="9746" x="4843463" y="2252663"/>
          <p14:tracePt t="9755" x="4851400" y="2227263"/>
          <p14:tracePt t="9762" x="4851400" y="2217738"/>
          <p14:tracePt t="9770" x="4859338" y="2200275"/>
          <p14:tracePt t="9778" x="4859338" y="2184400"/>
          <p14:tracePt t="9909" x="4859338" y="2174875"/>
          <p14:tracePt t="9916" x="4868863" y="2174875"/>
          <p14:tracePt t="9925" x="4884738" y="2166938"/>
          <p14:tracePt t="9932" x="4910138" y="2159000"/>
          <p14:tracePt t="9942" x="4945063" y="2159000"/>
          <p14:tracePt t="9948" x="4978400" y="2149475"/>
          <p14:tracePt t="9958" x="5080000" y="2149475"/>
          <p14:tracePt t="9964" x="5183188" y="2141538"/>
          <p14:tracePt t="9972" x="5249863" y="2141538"/>
          <p14:tracePt t="9980" x="5394325" y="2124075"/>
          <p14:tracePt t="9988" x="5480050" y="2124075"/>
          <p14:tracePt t="9996" x="5565775" y="2116138"/>
          <p14:tracePt t="10004" x="5718175" y="2108200"/>
          <p14:tracePt t="10012" x="5819775" y="2108200"/>
          <p14:tracePt t="10020" x="5930900" y="2108200"/>
          <p14:tracePt t="10028" x="6049963" y="2090738"/>
          <p14:tracePt t="10036" x="6176963" y="2090738"/>
          <p14:tracePt t="10044" x="6303963" y="2090738"/>
          <p14:tracePt t="10052" x="6440488" y="2090738"/>
          <p14:tracePt t="10060" x="6584950" y="2090738"/>
          <p14:tracePt t="10068" x="6737350" y="2082800"/>
          <p14:tracePt t="10077" x="6889750" y="2082800"/>
          <p14:tracePt t="10086" x="7034213" y="2073275"/>
          <p14:tracePt t="10093" x="7170738" y="2047875"/>
          <p14:tracePt t="10100" x="7221538" y="2047875"/>
          <p14:tracePt t="10110" x="7348538" y="2022475"/>
          <p14:tracePt t="10116" x="7408863" y="2014538"/>
          <p14:tracePt t="10126" x="7442200" y="2014538"/>
          <p14:tracePt t="10132" x="7485063" y="2005013"/>
          <p14:tracePt t="10142" x="7502525" y="2005013"/>
          <p14:tracePt t="10150" x="7527925" y="2005013"/>
          <p14:tracePt t="10158" x="7545388" y="2005013"/>
          <p14:tracePt t="10375" x="7545388" y="2014538"/>
          <p14:tracePt t="10382" x="7553325" y="2022475"/>
          <p14:tracePt t="10398" x="7553325" y="2030413"/>
          <p14:tracePt t="10407" x="7561263" y="2039938"/>
          <p14:tracePt t="10414" x="7561263" y="2047875"/>
          <p14:tracePt t="10424" x="7561263" y="2055813"/>
          <p14:tracePt t="10430" x="7561263" y="2065338"/>
          <p14:tracePt t="10438" x="7561263" y="2073275"/>
          <p14:tracePt t="10458" x="7561263" y="2082800"/>
          <p14:tracePt t="10464" x="7561263" y="2090738"/>
          <p14:tracePt t="10496" x="7561263" y="2098675"/>
          <p14:tracePt t="10520" x="7561263" y="2108200"/>
          <p14:tracePt t="10591" x="7570788" y="2108200"/>
          <p14:tracePt t="10731" x="7570788" y="2116138"/>
          <p14:tracePt t="10763" x="7570788" y="2124075"/>
          <p14:tracePt t="10770" x="7570788" y="2133600"/>
          <p14:tracePt t="10786" x="7570788" y="2149475"/>
          <p14:tracePt t="10794" x="7570788" y="2159000"/>
          <p14:tracePt t="10802" x="7570788" y="2166938"/>
          <p14:tracePt t="10810" x="7570788" y="2184400"/>
          <p14:tracePt t="10818" x="7570788" y="2200275"/>
          <p14:tracePt t="10826" x="7570788" y="2217738"/>
          <p14:tracePt t="10834" x="7570788" y="2243138"/>
          <p14:tracePt t="10842" x="7570788" y="2252663"/>
          <p14:tracePt t="10850" x="7570788" y="2268538"/>
          <p14:tracePt t="10867" x="7570788" y="2278063"/>
          <p14:tracePt t="10884" x="7570788" y="2286000"/>
          <p14:tracePt t="11005" x="7570788" y="2278063"/>
          <p14:tracePt t="11012" x="7570788" y="2268538"/>
          <p14:tracePt t="11020" x="7561263" y="2260600"/>
          <p14:tracePt t="11028" x="7553325" y="2243138"/>
          <p14:tracePt t="11036" x="7535863" y="2217738"/>
          <p14:tracePt t="11044" x="7527925" y="2200275"/>
          <p14:tracePt t="11052" x="7518400" y="2184400"/>
          <p14:tracePt t="11060" x="7518400" y="2166938"/>
          <p14:tracePt t="11068" x="7493000" y="2141538"/>
          <p14:tracePt t="11076" x="7485063" y="2133600"/>
          <p14:tracePt t="11084" x="7477125" y="2133600"/>
          <p14:tracePt t="11092" x="7467600" y="2108200"/>
          <p14:tracePt t="11100" x="7467600" y="2098675"/>
          <p14:tracePt t="11108" x="7459663" y="2098675"/>
          <p14:tracePt t="11116" x="7442200" y="2090738"/>
          <p14:tracePt t="11124" x="7434263" y="2082800"/>
          <p14:tracePt t="11132" x="7426325" y="2082800"/>
          <p14:tracePt t="11140" x="7408863" y="2065338"/>
          <p14:tracePt t="11148" x="7391400" y="2065338"/>
          <p14:tracePt t="11157" x="7366000" y="2055813"/>
          <p14:tracePt t="11164" x="7340600" y="2047875"/>
          <p14:tracePt t="11174" x="7307263" y="2039938"/>
          <p14:tracePt t="11180" x="7264400" y="2039938"/>
          <p14:tracePt t="11189" x="7213600" y="2039938"/>
          <p14:tracePt t="11196" x="7145338" y="2039938"/>
          <p14:tracePt t="11207" x="7059613" y="2039938"/>
          <p14:tracePt t="11212" x="6958013" y="2039938"/>
          <p14:tracePt t="11220" x="6915150" y="2039938"/>
          <p14:tracePt t="11228" x="6788150" y="2039938"/>
          <p14:tracePt t="11236" x="6653213" y="2039938"/>
          <p14:tracePt t="11244" x="6592888" y="2039938"/>
          <p14:tracePt t="11252" x="6448425" y="2055813"/>
          <p14:tracePt t="11260" x="6296025" y="2055813"/>
          <p14:tracePt t="11268" x="6235700" y="2055813"/>
          <p14:tracePt t="11278" x="6065838" y="2055813"/>
          <p14:tracePt t="11286" x="6007100" y="2055813"/>
          <p14:tracePt t="11295" x="5853113" y="2065338"/>
          <p14:tracePt t="11302" x="5700713" y="2065338"/>
          <p14:tracePt t="11311" x="5641975" y="2065338"/>
          <p14:tracePt t="11319" x="5497513" y="2082800"/>
          <p14:tracePt t="11327" x="5429250" y="2082800"/>
          <p14:tracePt t="11334" x="5284788" y="2082800"/>
          <p14:tracePt t="11342" x="5216525" y="2090738"/>
          <p14:tracePt t="11350" x="5089525" y="2090738"/>
          <p14:tracePt t="11358" x="5046663" y="2090738"/>
          <p14:tracePt t="11366" x="4927600" y="2090738"/>
          <p14:tracePt t="11374" x="4910138" y="2090738"/>
          <p14:tracePt t="11382" x="4851400" y="2090738"/>
          <p14:tracePt t="11390" x="4808538" y="2090738"/>
          <p14:tracePt t="11398" x="4800600" y="2090738"/>
          <p14:tracePt t="11407" x="4791075" y="2090738"/>
          <p14:tracePt t="11414" x="4783138" y="2090738"/>
          <p14:tracePt t="11463" x="4775200" y="2090738"/>
          <p14:tracePt t="11470" x="4765675" y="2090738"/>
          <p14:tracePt t="11478" x="4757738" y="2090738"/>
          <p14:tracePt t="11495" x="4749800" y="2090738"/>
          <p14:tracePt t="11502" x="4740275" y="2090738"/>
          <p14:tracePt t="11597" x="4732338" y="2090738"/>
          <p14:tracePt t="11622" x="4732338" y="2098675"/>
          <p14:tracePt t="11628" x="4732338" y="2108200"/>
          <p14:tracePt t="11636" x="4724400" y="2124075"/>
          <p14:tracePt t="11644" x="4714875" y="2141538"/>
          <p14:tracePt t="11652" x="4714875" y="2159000"/>
          <p14:tracePt t="11660" x="4706938" y="2192338"/>
          <p14:tracePt t="11668" x="4699000" y="2209800"/>
          <p14:tracePt t="11676" x="4689475" y="2252663"/>
          <p14:tracePt t="11684" x="4681538" y="2260600"/>
          <p14:tracePt t="11692" x="4673600" y="2293938"/>
          <p14:tracePt t="11700" x="4673600" y="2319338"/>
          <p14:tracePt t="11708" x="4664075" y="2336800"/>
          <p14:tracePt t="11716" x="4646613" y="2387600"/>
          <p14:tracePt t="11724" x="4646613" y="2405063"/>
          <p14:tracePt t="11732" x="4621213" y="2463800"/>
          <p14:tracePt t="11740" x="4613275" y="2473325"/>
          <p14:tracePt t="11748" x="4613275" y="2489200"/>
          <p14:tracePt t="11756" x="4595813" y="2524125"/>
          <p14:tracePt t="11764" x="4595813" y="2532063"/>
          <p14:tracePt t="11773" x="4595813" y="2541588"/>
          <p14:tracePt t="11781" x="4595813" y="2557463"/>
          <p14:tracePt t="11789" x="4587875" y="2557463"/>
          <p14:tracePt t="11975" x="4579938" y="2557463"/>
          <p14:tracePt t="11985" x="4570413" y="2557463"/>
          <p14:tracePt t="11990" x="4545013" y="2557463"/>
          <p14:tracePt t="11998" x="4511675" y="2541588"/>
          <p14:tracePt t="12006" x="4476750" y="2541588"/>
          <p14:tracePt t="12015" x="4425950" y="2524125"/>
          <p14:tracePt t="12022" x="4375150" y="2516188"/>
          <p14:tracePt t="12030" x="4316413" y="2506663"/>
          <p14:tracePt t="12039" x="4273550" y="2506663"/>
          <p14:tracePt t="12047" x="4230688" y="2498725"/>
          <p14:tracePt t="12056" x="4171950" y="2498725"/>
          <p14:tracePt t="12063" x="4129088" y="2489200"/>
          <p14:tracePt t="12071" x="4070350" y="2489200"/>
          <p14:tracePt t="12078" x="4035425" y="2481263"/>
          <p14:tracePt t="12087" x="3992563" y="2481263"/>
          <p14:tracePt t="12094" x="3967163" y="2481263"/>
          <p14:tracePt t="12102" x="3951288" y="2473325"/>
          <p14:tracePt t="12110" x="3941763" y="2473325"/>
          <p14:tracePt t="12123" x="3908425" y="2463800"/>
          <p14:tracePt t="12128" x="3890963" y="2463800"/>
          <p14:tracePt t="12137" x="3873500" y="2463800"/>
          <p14:tracePt t="12144" x="3857625" y="2455863"/>
          <p14:tracePt t="12152" x="3832225" y="2447925"/>
          <p14:tracePt t="12160" x="3822700" y="2447925"/>
          <p14:tracePt t="12168" x="3806825" y="2438400"/>
          <p14:tracePt t="12176" x="3789363" y="2438400"/>
          <p14:tracePt t="12184" x="3781425" y="2438400"/>
          <p14:tracePt t="12192" x="3763963" y="2438400"/>
          <p14:tracePt t="12201" x="3746500" y="2438400"/>
          <p14:tracePt t="12208" x="3738563" y="2430463"/>
          <p14:tracePt t="12216" x="3729038" y="2430463"/>
          <p14:tracePt t="12232" x="3721100" y="2430463"/>
          <p14:tracePt t="12383" x="3721100" y="2422525"/>
          <p14:tracePt t="12389" x="3721100" y="2413000"/>
          <p14:tracePt t="12398" x="3713163" y="2413000"/>
          <p14:tracePt t="12404" x="3703638" y="2397125"/>
          <p14:tracePt t="12414" x="3695700" y="2387600"/>
          <p14:tracePt t="12422" x="3687763" y="2371725"/>
          <p14:tracePt t="12430" x="3670300" y="2362200"/>
          <p14:tracePt t="12439" x="3652838" y="2344738"/>
          <p14:tracePt t="12446" x="3636963" y="2328863"/>
          <p14:tracePt t="12455" x="3627438" y="2319338"/>
          <p14:tracePt t="12462" x="3611563" y="2303463"/>
          <p14:tracePt t="12471" x="3594100" y="2293938"/>
          <p14:tracePt t="12478" x="3568700" y="2286000"/>
          <p14:tracePt t="12488" x="3551238" y="2268538"/>
          <p14:tracePt t="12494" x="3533775" y="2260600"/>
          <p14:tracePt t="12502" x="3500438" y="2252663"/>
          <p14:tracePt t="12511" x="3475038" y="2243138"/>
          <p14:tracePt t="12518" x="3457575" y="2243138"/>
          <p14:tracePt t="12526" x="3432175" y="2235200"/>
          <p14:tracePt t="12534" x="3398838" y="2227263"/>
          <p14:tracePt t="12542" x="3373438" y="2227263"/>
          <p14:tracePt t="12550" x="3330575" y="2217738"/>
          <p14:tracePt t="12558" x="3270250" y="2217738"/>
          <p14:tracePt t="12566" x="3228975" y="2209800"/>
          <p14:tracePt t="12574" x="3186113" y="2209800"/>
          <p14:tracePt t="12582" x="3109913" y="2209800"/>
          <p14:tracePt t="12590" x="3084513" y="2209800"/>
          <p14:tracePt t="12598" x="3049588" y="2209800"/>
          <p14:tracePt t="12606" x="3008313" y="2209800"/>
          <p14:tracePt t="12616" x="2940050" y="2209800"/>
          <p14:tracePt t="12623" x="2905125" y="2209800"/>
          <p14:tracePt t="12631" x="2863850" y="2209800"/>
          <p14:tracePt t="12639" x="2811463" y="2209800"/>
          <p14:tracePt t="12646" x="2770188" y="2217738"/>
          <p14:tracePt t="12655" x="2735263" y="2227263"/>
          <p14:tracePt t="12662" x="2701925" y="2235200"/>
          <p14:tracePt t="12671" x="2684463" y="2243138"/>
          <p14:tracePt t="12678" x="2676525" y="2252663"/>
          <p14:tracePt t="12689" x="2668588" y="2268538"/>
          <p14:tracePt t="12696" x="2659063" y="2293938"/>
          <p14:tracePt t="12705" x="2651125" y="2319338"/>
          <p14:tracePt t="12713" x="2651125" y="2336800"/>
          <p14:tracePt t="12722" x="2651125" y="2397125"/>
          <p14:tracePt t="12728" x="2651125" y="2422525"/>
          <p14:tracePt t="12737" x="2651125" y="2455863"/>
          <p14:tracePt t="12744" x="2684463" y="2516188"/>
          <p14:tracePt t="12754" x="2701925" y="2541588"/>
          <p14:tracePt t="12760" x="2709863" y="2557463"/>
          <p14:tracePt t="12769" x="2727325" y="2574925"/>
          <p14:tracePt t="12776" x="2752725" y="2592388"/>
          <p14:tracePt t="12784" x="2778125" y="2608263"/>
          <p14:tracePt t="12792" x="2846388" y="2617788"/>
          <p14:tracePt t="12800" x="2889250" y="2625725"/>
          <p14:tracePt t="12808" x="2955925" y="2625725"/>
          <p14:tracePt t="12816" x="2990850" y="2625725"/>
          <p14:tracePt t="12824" x="3067050" y="2625725"/>
          <p14:tracePt t="12832" x="3127375" y="2608263"/>
          <p14:tracePt t="12840" x="3168650" y="2592388"/>
          <p14:tracePt t="12848" x="3211513" y="2574925"/>
          <p14:tracePt t="12856" x="3236913" y="2557463"/>
          <p14:tracePt t="12864" x="3254375" y="2532063"/>
          <p14:tracePt t="12874" x="3287713" y="2498725"/>
          <p14:tracePt t="12880" x="3305175" y="2473325"/>
          <p14:tracePt t="12889" x="3313113" y="2455863"/>
          <p14:tracePt t="12896" x="3322638" y="2422525"/>
          <p14:tracePt t="12905" x="3322638" y="2397125"/>
          <p14:tracePt t="12912" x="3322638" y="2371725"/>
          <p14:tracePt t="12921" x="3322638" y="2354263"/>
          <p14:tracePt t="12928" x="3322638" y="2328863"/>
          <p14:tracePt t="12937" x="3322638" y="2311400"/>
          <p14:tracePt t="12944" x="3322638" y="2293938"/>
          <p14:tracePt t="12954" x="3313113" y="2278063"/>
          <p14:tracePt t="12960" x="3297238" y="2252663"/>
          <p14:tracePt t="12971" x="3287713" y="2252663"/>
          <p14:tracePt t="12979" x="3270250" y="2235200"/>
          <p14:tracePt t="12987" x="3244850" y="2217738"/>
          <p14:tracePt t="12994" x="3211513" y="2192338"/>
          <p14:tracePt t="13004" x="3186113" y="2184400"/>
          <p14:tracePt t="13010" x="3143250" y="2166938"/>
          <p14:tracePt t="13018" x="3067050" y="2159000"/>
          <p14:tracePt t="13026" x="3049588" y="2159000"/>
          <p14:tracePt t="13034" x="2982913" y="2149475"/>
          <p14:tracePt t="13043" x="2879725" y="2149475"/>
          <p14:tracePt t="13050" x="2838450" y="2149475"/>
          <p14:tracePt t="13058" x="2727325" y="2149475"/>
          <p14:tracePt t="13066" x="2676525" y="2159000"/>
          <p14:tracePt t="13074" x="2590800" y="2192338"/>
          <p14:tracePt t="13082" x="2557463" y="2209800"/>
          <p14:tracePt t="13090" x="2506663" y="2235200"/>
          <p14:tracePt t="13098" x="2481263" y="2278063"/>
          <p14:tracePt t="13106" x="2463800" y="2303463"/>
          <p14:tracePt t="13114" x="2455863" y="2328863"/>
          <p14:tracePt t="13122" x="2446338" y="2354263"/>
          <p14:tracePt t="13130" x="2446338" y="2397125"/>
          <p14:tracePt t="13139" x="2446338" y="2430463"/>
          <p14:tracePt t="13146" x="2455863" y="2473325"/>
          <p14:tracePt t="13155" x="2481263" y="2524125"/>
          <p14:tracePt t="13163" x="2497138" y="2549525"/>
          <p14:tracePt t="13172" x="2540000" y="2582863"/>
          <p14:tracePt t="13179" x="2590800" y="2633663"/>
          <p14:tracePt t="13188" x="2651125" y="2668588"/>
          <p14:tracePt t="13196" x="2709863" y="2701925"/>
          <p14:tracePt t="13204" x="2735263" y="2701925"/>
          <p14:tracePt t="13210" x="2811463" y="2719388"/>
          <p14:tracePt t="13220" x="2889250" y="2719388"/>
          <p14:tracePt t="13226" x="2930525" y="2719388"/>
          <p14:tracePt t="13234" x="3033713" y="2719388"/>
          <p14:tracePt t="13242" x="3143250" y="2711450"/>
          <p14:tracePt t="13250" x="3186113" y="2701925"/>
          <p14:tracePt t="13260" x="3305175" y="2676525"/>
          <p14:tracePt t="13271" x="3338513" y="2660650"/>
          <p14:tracePt t="13276" x="3432175" y="2625725"/>
          <p14:tracePt t="13284" x="3492500" y="2600325"/>
          <p14:tracePt t="13292" x="3525838" y="2557463"/>
          <p14:tracePt t="13300" x="3551238" y="2532063"/>
          <p14:tracePt t="13308" x="3586163" y="2498725"/>
          <p14:tracePt t="13316" x="3594100" y="2473325"/>
          <p14:tracePt t="13324" x="3602038" y="2438400"/>
          <p14:tracePt t="13341" x="3602038" y="2405063"/>
          <p14:tracePt t="13349" x="3602038" y="2387600"/>
          <p14:tracePt t="13357" x="3602038" y="2362200"/>
          <p14:tracePt t="13364" x="3602038" y="2344738"/>
          <p14:tracePt t="13372" x="3602038" y="2328863"/>
          <p14:tracePt t="13380" x="3602038" y="2303463"/>
          <p14:tracePt t="13388" x="3602038" y="2278063"/>
          <p14:tracePt t="13396" x="3602038" y="2268538"/>
          <p14:tracePt t="13405" x="3586163" y="2243138"/>
          <p14:tracePt t="13413" x="3568700" y="2235200"/>
          <p14:tracePt t="13421" x="3551238" y="2209800"/>
          <p14:tracePt t="13428" x="3533775" y="2200275"/>
          <p14:tracePt t="13436" x="3500438" y="2174875"/>
          <p14:tracePt t="13444" x="3467100" y="2149475"/>
          <p14:tracePt t="13454" x="3449638" y="2141538"/>
          <p14:tracePt t="13460" x="3441700" y="2133600"/>
          <p14:tracePt t="13470" x="3406775" y="2116138"/>
          <p14:tracePt t="13476" x="3389313" y="2116138"/>
          <p14:tracePt t="13484" x="3348038" y="2090738"/>
          <p14:tracePt t="13492" x="3322638" y="2082800"/>
          <p14:tracePt t="13500" x="3279775" y="2073275"/>
          <p14:tracePt t="13508" x="3244850" y="2073275"/>
          <p14:tracePt t="13517" x="3219450" y="2073275"/>
          <p14:tracePt t="13527" x="3152775" y="2055813"/>
          <p14:tracePt t="13535" x="3135313" y="2055813"/>
          <p14:tracePt t="13540" x="3059113" y="2055813"/>
          <p14:tracePt t="13550" x="3024188" y="2055813"/>
          <p14:tracePt t="13558" x="2990850" y="2055813"/>
          <p14:tracePt t="13566" x="2922588" y="2082800"/>
          <p14:tracePt t="13574" x="2897188" y="2090738"/>
          <p14:tracePt t="13582" x="2879725" y="2098675"/>
          <p14:tracePt t="13590" x="2820988" y="2124075"/>
          <p14:tracePt t="13598" x="2795588" y="2133600"/>
          <p14:tracePt t="13606" x="2778125" y="2141538"/>
          <p14:tracePt t="13614" x="2735263" y="2174875"/>
          <p14:tracePt t="13622" x="2719388" y="2184400"/>
          <p14:tracePt t="13630" x="2701925" y="2200275"/>
          <p14:tracePt t="13638" x="2693988" y="2217738"/>
          <p14:tracePt t="13646" x="2684463" y="2235200"/>
          <p14:tracePt t="13654" x="2676525" y="2235200"/>
          <p14:tracePt t="13662" x="2668588" y="2252663"/>
          <p14:tracePt t="13671" x="2668588" y="2260600"/>
          <p14:tracePt t="13678" x="2659063" y="2286000"/>
          <p14:tracePt t="13687" x="2659063" y="2319338"/>
          <p14:tracePt t="13694" x="2659063" y="2328863"/>
          <p14:tracePt t="13704" x="2659063" y="2362200"/>
          <p14:tracePt t="13710" x="2659063" y="2397125"/>
          <p14:tracePt t="13720" x="2668588" y="2422525"/>
          <p14:tracePt t="13726" x="2676525" y="2447925"/>
          <p14:tracePt t="13737" x="2709863" y="2498725"/>
          <p14:tracePt t="13742" x="2719388" y="2524125"/>
          <p14:tracePt t="13750" x="2735263" y="2557463"/>
          <p14:tracePt t="13758" x="2744788" y="2574925"/>
          <p14:tracePt t="13767" x="2760663" y="2600325"/>
          <p14:tracePt t="13774" x="2770188" y="2608263"/>
          <p14:tracePt t="13783" x="2786063" y="2625725"/>
          <p14:tracePt t="13790" x="2795588" y="2633663"/>
          <p14:tracePt t="13799" x="2811463" y="2643188"/>
          <p14:tracePt t="13806" x="2820988" y="2643188"/>
          <p14:tracePt t="13816" x="2846388" y="2660650"/>
          <p14:tracePt t="13822" x="2854325" y="2668588"/>
          <p14:tracePt t="13832" x="2897188" y="2676525"/>
          <p14:tracePt t="13840" x="2905125" y="2686050"/>
          <p14:tracePt t="13848" x="2947988" y="2693988"/>
          <p14:tracePt t="13856" x="2973388" y="2693988"/>
          <p14:tracePt t="13864" x="2998788" y="2693988"/>
          <p14:tracePt t="13872" x="3049588" y="2693988"/>
          <p14:tracePt t="13880" x="3074988" y="2693988"/>
          <p14:tracePt t="13888" x="3100388" y="2693988"/>
          <p14:tracePt t="13896" x="3168650" y="2686050"/>
          <p14:tracePt t="13904" x="3203575" y="2686050"/>
          <p14:tracePt t="13912" x="3244850" y="2676525"/>
          <p14:tracePt t="13920" x="3348038" y="2676525"/>
          <p14:tracePt t="13928" x="3381375" y="2668588"/>
          <p14:tracePt t="13954" x="3517900" y="2651125"/>
          <p14:tracePt t="13960" x="3551238" y="2643188"/>
          <p14:tracePt t="13976" x="3576638" y="2625725"/>
          <p14:tracePt t="13986" x="3586163" y="2617788"/>
          <p14:tracePt t="13992" x="3602038" y="2600325"/>
          <p14:tracePt t="14000" x="3619500" y="2582863"/>
          <p14:tracePt t="14008" x="3652838" y="2549525"/>
          <p14:tracePt t="14016" x="3670300" y="2532063"/>
          <p14:tracePt t="14024" x="3703638" y="2498725"/>
          <p14:tracePt t="14032" x="3713163" y="2481263"/>
          <p14:tracePt t="14040" x="3738563" y="2455863"/>
          <p14:tracePt t="14048" x="3746500" y="2438400"/>
          <p14:tracePt t="14056" x="3756025" y="2430463"/>
          <p14:tracePt t="14065" x="3756025" y="2413000"/>
          <p14:tracePt t="14073" x="3756025" y="2397125"/>
          <p14:tracePt t="14089" x="3756025" y="2371725"/>
          <p14:tracePt t="14097" x="3763963" y="2362200"/>
          <p14:tracePt t="14104" x="3763963" y="2344738"/>
          <p14:tracePt t="14115" x="3763963" y="2319338"/>
          <p14:tracePt t="14120" x="3763963" y="2311400"/>
          <p14:tracePt t="14130" x="3763963" y="2278063"/>
          <p14:tracePt t="14138" x="3763963" y="2260600"/>
          <p14:tracePt t="14146" x="3756025" y="2252663"/>
          <p14:tracePt t="14154" x="3746500" y="2235200"/>
          <p14:tracePt t="14162" x="3738563" y="2217738"/>
          <p14:tracePt t="14172" x="3729038" y="2209800"/>
          <p14:tracePt t="14178" x="3721100" y="2200275"/>
          <p14:tracePt t="14187" x="3703638" y="2174875"/>
          <p14:tracePt t="14194" x="3678238" y="2159000"/>
          <p14:tracePt t="14203" x="3644900" y="2133600"/>
          <p14:tracePt t="14210" x="3636963" y="2124075"/>
          <p14:tracePt t="14219" x="3619500" y="2116138"/>
          <p14:tracePt t="14226" x="3594100" y="2108200"/>
          <p14:tracePt t="14235" x="3568700" y="2098675"/>
          <p14:tracePt t="14242" x="3559175" y="2090738"/>
          <p14:tracePt t="14252" x="3543300" y="2082800"/>
          <p14:tracePt t="14258" x="3508375" y="2073275"/>
          <p14:tracePt t="14266" x="3492500" y="2073275"/>
          <p14:tracePt t="14274" x="3467100" y="2073275"/>
          <p14:tracePt t="14286" x="3449638" y="2073275"/>
          <p14:tracePt t="14290" x="3414713" y="2073275"/>
          <p14:tracePt t="14298" x="3398838" y="2073275"/>
          <p14:tracePt t="14306" x="3363913" y="2073275"/>
          <p14:tracePt t="14314" x="3338513" y="2073275"/>
          <p14:tracePt t="14322" x="3305175" y="2090738"/>
          <p14:tracePt t="14330" x="3297238" y="2098675"/>
          <p14:tracePt t="14338" x="3270250" y="2124075"/>
          <p14:tracePt t="14346" x="3262313" y="2133600"/>
          <p14:tracePt t="14354" x="3236913" y="2141538"/>
          <p14:tracePt t="14362" x="3236913" y="2149475"/>
          <p14:tracePt t="14371" x="3219450" y="2166938"/>
          <p14:tracePt t="14379" x="3203575" y="2184400"/>
          <p14:tracePt t="14388" x="3194050" y="2192338"/>
          <p14:tracePt t="14394" x="3178175" y="2227263"/>
          <p14:tracePt t="14404" x="3168650" y="2252663"/>
          <p14:tracePt t="14412" x="3168650" y="2268538"/>
          <p14:tracePt t="14420" x="3160713" y="2311400"/>
          <p14:tracePt t="14428" x="3152775" y="2336800"/>
          <p14:tracePt t="14436" x="3152775" y="2344738"/>
          <p14:tracePt t="14444" x="3152775" y="2371725"/>
          <p14:tracePt t="14452" x="3152775" y="2405063"/>
          <p14:tracePt t="14470" x="3152775" y="2422525"/>
          <p14:tracePt t="14476" x="3160713" y="2447925"/>
          <p14:tracePt t="14485" x="3168650" y="2447925"/>
          <p14:tracePt t="14492" x="3178175" y="2455863"/>
          <p14:tracePt t="14502" x="3178175" y="2463800"/>
          <p14:tracePt t="14509" x="3194050" y="2473325"/>
          <p14:tracePt t="14516" x="3211513" y="2481263"/>
          <p14:tracePt t="14524" x="3236913" y="2498725"/>
          <p14:tracePt t="14532" x="3244850" y="2506663"/>
          <p14:tracePt t="14540" x="3270250" y="2524125"/>
          <p14:tracePt t="14548" x="3305175" y="2532063"/>
          <p14:tracePt t="14556" x="3348038" y="2532063"/>
          <p14:tracePt t="14564" x="3381375" y="2541588"/>
          <p14:tracePt t="14572" x="3424238" y="2541588"/>
          <p14:tracePt t="14580" x="3467100" y="2541588"/>
          <p14:tracePt t="14588" x="3508375" y="2541588"/>
          <p14:tracePt t="14596" x="3559175" y="2524125"/>
          <p14:tracePt t="14604" x="3594100" y="2506663"/>
          <p14:tracePt t="14612" x="3619500" y="2489200"/>
          <p14:tracePt t="14623" x="3636963" y="2473325"/>
          <p14:tracePt t="14629" x="3644900" y="2463800"/>
          <p14:tracePt t="14639" x="3652838" y="2447925"/>
          <p14:tracePt t="14644" x="3652838" y="2413000"/>
          <p14:tracePt t="14652" x="3662363" y="2387600"/>
          <p14:tracePt t="14660" x="3662363" y="2371725"/>
          <p14:tracePt t="14670" x="3662363" y="2344738"/>
          <p14:tracePt t="14678" x="3662363" y="2311400"/>
          <p14:tracePt t="14687" x="3644900" y="2286000"/>
          <p14:tracePt t="14694" x="3636963" y="2260600"/>
          <p14:tracePt t="14702" x="3619500" y="2227263"/>
          <p14:tracePt t="14710" x="3611563" y="2217738"/>
          <p14:tracePt t="14719" x="3594100" y="2200275"/>
          <p14:tracePt t="14726" x="3576638" y="2184400"/>
          <p14:tracePt t="14735" x="3551238" y="2166938"/>
          <p14:tracePt t="14742" x="3517900" y="2149475"/>
          <p14:tracePt t="14751" x="3482975" y="2133600"/>
          <p14:tracePt t="14758" x="3424238" y="2116138"/>
          <p14:tracePt t="14769" x="3363913" y="2098675"/>
          <p14:tracePt t="14774" x="3305175" y="2090738"/>
          <p14:tracePt t="14782" x="3236913" y="2090738"/>
          <p14:tracePt t="14791" x="3160713" y="2090738"/>
          <p14:tracePt t="14798" x="3117850" y="2090738"/>
          <p14:tracePt t="14807" x="3074988" y="2090738"/>
          <p14:tracePt t="14814" x="3059113" y="2090738"/>
          <p14:tracePt t="14822" x="3024188" y="2108200"/>
          <p14:tracePt t="14830" x="2990850" y="2124075"/>
          <p14:tracePt t="14838" x="2955925" y="2149475"/>
          <p14:tracePt t="14846" x="2947988" y="2159000"/>
          <p14:tracePt t="14854" x="2914650" y="2184400"/>
          <p14:tracePt t="14862" x="2879725" y="2227263"/>
          <p14:tracePt t="14870" x="2879725" y="2235200"/>
          <p14:tracePt t="14878" x="2854325" y="2286000"/>
          <p14:tracePt t="14886" x="2854325" y="2293938"/>
          <p14:tracePt t="14894" x="2846388" y="2354263"/>
          <p14:tracePt t="14902" x="2846388" y="2362200"/>
          <p14:tracePt t="14910" x="2846388" y="2422525"/>
          <p14:tracePt t="14919" x="2846388" y="2438400"/>
          <p14:tracePt t="14926" x="2854325" y="2498725"/>
          <p14:tracePt t="14936" x="2863850" y="2524125"/>
          <p14:tracePt t="14945" x="2897188" y="2566988"/>
          <p14:tracePt t="14952" x="2905125" y="2592388"/>
          <p14:tracePt t="14958" x="2940050" y="2625725"/>
          <p14:tracePt t="14969" x="2965450" y="2633663"/>
          <p14:tracePt t="14975" x="3008313" y="2660650"/>
          <p14:tracePt t="14985" x="3024188" y="2668588"/>
          <p14:tracePt t="15001" x="3100388" y="2686050"/>
          <p14:tracePt t="15009" x="3127375" y="2686050"/>
          <p14:tracePt t="15018" x="3160713" y="2686050"/>
          <p14:tracePt t="15024" x="3219450" y="2686050"/>
          <p14:tracePt t="15035" x="3270250" y="2686050"/>
          <p14:tracePt t="15040" x="3348038" y="2643188"/>
          <p14:tracePt t="15048" x="3406775" y="2608263"/>
          <p14:tracePt t="15056" x="3457575" y="2566988"/>
          <p14:tracePt t="15065" x="3482975" y="2549525"/>
          <p14:tracePt t="15072" x="3508375" y="2524125"/>
          <p14:tracePt t="15080" x="3543300" y="2473325"/>
          <p14:tracePt t="15088" x="3543300" y="2455863"/>
          <p14:tracePt t="15096" x="3543300" y="2430463"/>
          <p14:tracePt t="15104" x="3543300" y="2413000"/>
          <p14:tracePt t="15112" x="3543300" y="2387600"/>
          <p14:tracePt t="15120" x="3543300" y="2371725"/>
          <p14:tracePt t="15128" x="3543300" y="2354263"/>
          <p14:tracePt t="15136" x="3533775" y="2328863"/>
          <p14:tracePt t="15144" x="3533775" y="2303463"/>
          <p14:tracePt t="15152" x="3517900" y="2286000"/>
          <p14:tracePt t="15160" x="3500438" y="2268538"/>
          <p14:tracePt t="15169" x="3475038" y="2252663"/>
          <p14:tracePt t="15176" x="3467100" y="2235200"/>
          <p14:tracePt t="15185" x="3432175" y="2217738"/>
          <p14:tracePt t="15192" x="3398838" y="2192338"/>
          <p14:tracePt t="15202" x="3348038" y="2174875"/>
          <p14:tracePt t="15208" x="3305175" y="2149475"/>
          <p14:tracePt t="15217" x="3287713" y="2141538"/>
          <p14:tracePt t="15224" x="3244850" y="2133600"/>
          <p14:tracePt t="15235" x="3211513" y="2108200"/>
          <p14:tracePt t="15243" x="3194050" y="2108200"/>
          <p14:tracePt t="15248" x="3168650" y="2108200"/>
          <p14:tracePt t="15257" x="3127375" y="2098675"/>
          <p14:tracePt t="15267" x="3117850" y="2098675"/>
          <p14:tracePt t="15274" x="3074988" y="2098675"/>
          <p14:tracePt t="15284" x="3049588" y="2098675"/>
          <p14:tracePt t="15291" x="3008313" y="2098675"/>
          <p14:tracePt t="15299" x="2982913" y="2098675"/>
          <p14:tracePt t="15306" x="2947988" y="2133600"/>
          <p14:tracePt t="15314" x="2930525" y="2141538"/>
          <p14:tracePt t="15322" x="2914650" y="2166938"/>
          <p14:tracePt t="15330" x="2914650" y="2174875"/>
          <p14:tracePt t="15338" x="2897188" y="2200275"/>
          <p14:tracePt t="15346" x="2897188" y="2217738"/>
          <p14:tracePt t="15354" x="2897188" y="2252663"/>
          <p14:tracePt t="15362" x="2897188" y="2260600"/>
          <p14:tracePt t="15371" x="2897188" y="2278063"/>
          <p14:tracePt t="15378" x="2897188" y="2319338"/>
          <p14:tracePt t="15386" x="2897188" y="2344738"/>
          <p14:tracePt t="15394" x="2905125" y="2354263"/>
          <p14:tracePt t="15402" x="2930525" y="2405063"/>
          <p14:tracePt t="15410" x="2947988" y="2422525"/>
          <p14:tracePt t="15419" x="2973388" y="2438400"/>
          <p14:tracePt t="15426" x="3033713" y="2481263"/>
          <p14:tracePt t="15435" x="3059113" y="2498725"/>
          <p14:tracePt t="15443" x="3092450" y="2506663"/>
          <p14:tracePt t="15452" x="3178175" y="2524125"/>
          <p14:tracePt t="15458" x="3219450" y="2524125"/>
          <p14:tracePt t="15467" x="3254375" y="2532063"/>
          <p14:tracePt t="15474" x="3297238" y="2532063"/>
          <p14:tracePt t="15484" x="3406775" y="2532063"/>
          <p14:tracePt t="15490" x="3457575" y="2532063"/>
          <p14:tracePt t="15501" x="3482975" y="2532063"/>
          <p14:tracePt t="15506" x="3508375" y="2524125"/>
          <p14:tracePt t="15514" x="3568700" y="2506663"/>
          <p14:tracePt t="15522" x="3576638" y="2489200"/>
          <p14:tracePt t="15534" x="3602038" y="2481263"/>
          <p14:tracePt t="15538" x="3611563" y="2463800"/>
          <p14:tracePt t="15550" x="3619500" y="2455863"/>
          <p14:tracePt t="15556" x="3627438" y="2438400"/>
          <p14:tracePt t="15564" x="3636963" y="2422525"/>
          <p14:tracePt t="15572" x="3636963" y="2413000"/>
          <p14:tracePt t="15580" x="3636963" y="2397125"/>
          <p14:tracePt t="15589" x="3636963" y="2379663"/>
          <p14:tracePt t="15596" x="3636963" y="2371725"/>
          <p14:tracePt t="15604" x="3636963" y="2354263"/>
          <p14:tracePt t="15612" x="3636963" y="2336800"/>
          <p14:tracePt t="15629" x="3636963" y="2311400"/>
          <p14:tracePt t="15644" x="3636963" y="2303463"/>
          <p14:tracePt t="15783" x="3644900" y="2293938"/>
          <p14:tracePt t="15789" x="3652838" y="2293938"/>
          <p14:tracePt t="15796" x="3678238" y="2293938"/>
          <p14:tracePt t="15804" x="3738563" y="2286000"/>
          <p14:tracePt t="15812" x="3822700" y="2286000"/>
          <p14:tracePt t="15822" x="3916363" y="2286000"/>
          <p14:tracePt t="15830" x="4052888" y="2278063"/>
          <p14:tracePt t="15838" x="4146550" y="2278063"/>
          <p14:tracePt t="15846" x="4341813" y="2278063"/>
          <p14:tracePt t="15854" x="4605338" y="2278063"/>
          <p14:tracePt t="15862" x="4757738" y="2278063"/>
          <p14:tracePt t="15870" x="4927600" y="2278063"/>
          <p14:tracePt t="15878" x="5302250" y="2278063"/>
          <p14:tracePt t="15886" x="5480050" y="2278063"/>
          <p14:tracePt t="15894" x="5649913" y="2278063"/>
          <p14:tracePt t="15902" x="5827713" y="2278063"/>
          <p14:tracePt t="15910" x="6202363" y="2278063"/>
          <p14:tracePt t="15918" x="6380163" y="2278063"/>
          <p14:tracePt t="15926" x="6550025" y="2278063"/>
          <p14:tracePt t="15950" x="6881813" y="2278063"/>
          <p14:tracePt t="15953" x="7026275" y="2278063"/>
          <p14:tracePt t="15958" x="7137400" y="2278063"/>
          <p14:tracePt t="15967" x="7221538" y="2278063"/>
          <p14:tracePt t="15974" x="7307263" y="2278063"/>
          <p14:tracePt t="15983" x="7366000" y="2260600"/>
          <p14:tracePt t="15990" x="7426325" y="2252663"/>
          <p14:tracePt t="15999" x="7485063" y="2235200"/>
          <p14:tracePt t="16006" x="7545388" y="2227263"/>
          <p14:tracePt t="16017" x="7604125" y="2200275"/>
          <p14:tracePt t="16022" x="7662863" y="2192338"/>
          <p14:tracePt t="16030" x="7715250" y="2174875"/>
          <p14:tracePt t="16038" x="7766050" y="2166938"/>
          <p14:tracePt t="16046" x="7781925" y="2149475"/>
          <p14:tracePt t="16055" x="7791450" y="2149475"/>
          <p14:tracePt t="16063" x="7807325" y="2141538"/>
          <p14:tracePt t="16089" x="7807325" y="2133600"/>
          <p14:tracePt t="16094" x="7816850" y="2133600"/>
          <p14:tracePt t="16104" x="7824788" y="2133600"/>
          <p14:tracePt t="16121" x="7832725" y="2133600"/>
          <p14:tracePt t="16129" x="7867650" y="2133600"/>
          <p14:tracePt t="16145" x="7900988" y="2133600"/>
          <p14:tracePt t="16152" x="7918450" y="2124075"/>
          <p14:tracePt t="16160" x="7935913" y="2116138"/>
          <p14:tracePt t="16168" x="7951788" y="2116138"/>
          <p14:tracePt t="16176" x="7969250" y="2116138"/>
          <p14:tracePt t="16184" x="7977188" y="2108200"/>
          <p14:tracePt t="16192" x="7986713" y="2108200"/>
          <p14:tracePt t="16200" x="7994650" y="2108200"/>
          <p14:tracePt t="16208" x="8004175" y="2098675"/>
          <p14:tracePt t="16217" x="8012113" y="2098675"/>
          <p14:tracePt t="16233" x="8020050" y="2098675"/>
          <p14:tracePt t="16240" x="8029575" y="2098675"/>
          <p14:tracePt t="16250" x="8029575" y="2090738"/>
          <p14:tracePt t="16256" x="8037513" y="2090738"/>
          <p14:tracePt t="16266" x="8037513" y="2082800"/>
          <p14:tracePt t="16273" x="8045450" y="2082800"/>
          <p14:tracePt t="16305" x="8045450" y="2073275"/>
          <p14:tracePt t="16312" x="8045450" y="2055813"/>
          <p14:tracePt t="16329" x="8045450" y="2039938"/>
          <p14:tracePt t="16336" x="8037513" y="2014538"/>
          <p14:tracePt t="16346" x="8029575" y="2014538"/>
          <p14:tracePt t="16352" x="8029575" y="1997075"/>
          <p14:tracePt t="16360" x="8012113" y="1971675"/>
          <p14:tracePt t="16379" x="7986713" y="1954213"/>
          <p14:tracePt t="16386" x="7986713" y="1946275"/>
          <p14:tracePt t="16394" x="7961313" y="1938338"/>
          <p14:tracePt t="16402" x="7935913" y="1920875"/>
          <p14:tracePt t="16410" x="7893050" y="1903413"/>
          <p14:tracePt t="16418" x="7807325" y="1870075"/>
          <p14:tracePt t="16426" x="7715250" y="1844675"/>
          <p14:tracePt t="16434" x="7654925" y="1835150"/>
          <p14:tracePt t="16442" x="7553325" y="1827213"/>
          <p14:tracePt t="16451" x="7502525" y="1827213"/>
          <p14:tracePt t="16459" x="7442200" y="1827213"/>
          <p14:tracePt t="16466" x="7358063" y="1827213"/>
          <p14:tracePt t="16474" x="7315200" y="1827213"/>
          <p14:tracePt t="16484" x="7281863" y="1827213"/>
          <p14:tracePt t="16490" x="7229475" y="1835150"/>
          <p14:tracePt t="16499" x="7204075" y="1844675"/>
          <p14:tracePt t="16506" x="7162800" y="1860550"/>
          <p14:tracePt t="16516" x="7127875" y="1878013"/>
          <p14:tracePt t="16523" x="7077075" y="1903413"/>
          <p14:tracePt t="16533" x="7026275" y="1946275"/>
          <p14:tracePt t="16538" x="6992938" y="1979613"/>
          <p14:tracePt t="16546" x="6958013" y="2030413"/>
          <p14:tracePt t="16556" x="6932613" y="2082800"/>
          <p14:tracePt t="16562" x="6915150" y="2133600"/>
          <p14:tracePt t="16572" x="6907213" y="2159000"/>
          <p14:tracePt t="16578" x="6899275" y="2209800"/>
          <p14:tracePt t="16586" x="6899275" y="2252663"/>
          <p14:tracePt t="16595" x="6899275" y="2311400"/>
          <p14:tracePt t="16603" x="6899275" y="2336800"/>
          <p14:tracePt t="16611" x="6907213" y="2354263"/>
          <p14:tracePt t="16618" x="6915150" y="2379663"/>
          <p14:tracePt t="16626" x="6958013" y="2413000"/>
          <p14:tracePt t="16634" x="6992938" y="2438400"/>
          <p14:tracePt t="16642" x="7026275" y="2455863"/>
          <p14:tracePt t="16650" x="7077075" y="2473325"/>
          <p14:tracePt t="16660" x="7137400" y="2489200"/>
          <p14:tracePt t="16668" x="7204075" y="2498725"/>
          <p14:tracePt t="16676" x="7264400" y="2516188"/>
          <p14:tracePt t="16684" x="7323138" y="2524125"/>
          <p14:tracePt t="16692" x="7400925" y="2524125"/>
          <p14:tracePt t="16700" x="7416800" y="2524125"/>
          <p14:tracePt t="16708" x="7493000" y="2524125"/>
          <p14:tracePt t="16716" x="7596188" y="2524125"/>
          <p14:tracePt t="16724" x="7697788" y="2524125"/>
          <p14:tracePt t="16733" x="7807325" y="2506663"/>
          <p14:tracePt t="16740" x="7850188" y="2506663"/>
          <p14:tracePt t="16749" x="7969250" y="2481263"/>
          <p14:tracePt t="16756" x="8070850" y="2463800"/>
          <p14:tracePt t="16766" x="8105775" y="2455863"/>
          <p14:tracePt t="16772" x="8181975" y="2422525"/>
          <p14:tracePt t="16782" x="8224838" y="2405063"/>
          <p14:tracePt t="16788" x="8250238" y="2379663"/>
          <p14:tracePt t="16796" x="8266113" y="2362200"/>
          <p14:tracePt t="16804" x="8266113" y="2354263"/>
          <p14:tracePt t="16821" x="8275638" y="2336800"/>
          <p14:tracePt t="16829" x="8275638" y="2319338"/>
          <p14:tracePt t="16845" x="8275638" y="2293938"/>
          <p14:tracePt t="16852" x="8275638" y="2286000"/>
          <p14:tracePt t="16860" x="8275638" y="2278063"/>
          <p14:tracePt t="16868" x="8275638" y="2260600"/>
          <p14:tracePt t="16877" x="8266113" y="2235200"/>
          <p14:tracePt t="16884" x="8258175" y="2209800"/>
          <p14:tracePt t="16892" x="8250238" y="2184400"/>
          <p14:tracePt t="16900" x="8232775" y="2166938"/>
          <p14:tracePt t="16908" x="8224838" y="2141538"/>
          <p14:tracePt t="16916" x="8199438" y="2116138"/>
          <p14:tracePt t="16924" x="8181975" y="2082800"/>
          <p14:tracePt t="16932" x="8156575" y="2055813"/>
          <p14:tracePt t="16942" x="8113713" y="2014538"/>
          <p14:tracePt t="16950" x="8062913" y="1979613"/>
          <p14:tracePt t="16958" x="8012113" y="1946275"/>
          <p14:tracePt t="16966" x="7977188" y="1928813"/>
          <p14:tracePt t="16974" x="7900988" y="1895475"/>
          <p14:tracePt t="16983" x="7816850" y="1860550"/>
          <p14:tracePt t="16990" x="7715250" y="1844675"/>
          <p14:tracePt t="16999" x="7662863" y="1827213"/>
          <p14:tracePt t="17006" x="7570788" y="1819275"/>
          <p14:tracePt t="17015" x="7485063" y="1819275"/>
          <p14:tracePt t="17022" x="7451725" y="1819275"/>
          <p14:tracePt t="17031" x="7373938" y="1819275"/>
          <p14:tracePt t="17038" x="7289800" y="1819275"/>
          <p14:tracePt t="17048" x="7256463" y="1827213"/>
          <p14:tracePt t="17054" x="7153275" y="1860550"/>
          <p14:tracePt t="17062" x="7119938" y="1878013"/>
          <p14:tracePt t="17071" x="7026275" y="1928813"/>
          <p14:tracePt t="17079" x="6992938" y="1946275"/>
          <p14:tracePt t="17086" x="6924675" y="1997075"/>
          <p14:tracePt t="17094" x="6899275" y="2014538"/>
          <p14:tracePt t="17102" x="6864350" y="2047875"/>
          <p14:tracePt t="17110" x="6848475" y="2065338"/>
          <p14:tracePt t="17118" x="6831013" y="2098675"/>
          <p14:tracePt t="17126" x="6813550" y="2133600"/>
          <p14:tracePt t="17134" x="6805613" y="2159000"/>
          <p14:tracePt t="17142" x="6805613" y="2184400"/>
          <p14:tracePt t="17150" x="6805613" y="2200275"/>
          <p14:tracePt t="17158" x="6805613" y="2217738"/>
          <p14:tracePt t="17166" x="6805613" y="2252663"/>
          <p14:tracePt t="17183" x="6805613" y="2286000"/>
          <p14:tracePt t="17191" x="6813550" y="2311400"/>
          <p14:tracePt t="17198" x="6838950" y="2336800"/>
          <p14:tracePt t="17206" x="6856413" y="2354263"/>
          <p14:tracePt t="17215" x="6889750" y="2379663"/>
          <p14:tracePt t="17222" x="6942138" y="2405063"/>
          <p14:tracePt t="17232" x="6983413" y="2422525"/>
          <p14:tracePt t="17240" x="7077075" y="2455863"/>
          <p14:tracePt t="17248" x="7145338" y="2463800"/>
          <p14:tracePt t="17256" x="7239000" y="2489200"/>
          <p14:tracePt t="17265" x="7340600" y="2498725"/>
          <p14:tracePt t="17272" x="7408863" y="2498725"/>
          <p14:tracePt t="17281" x="7510463" y="2506663"/>
          <p14:tracePt t="17288" x="7612063" y="2506663"/>
          <p14:tracePt t="17297" x="7680325" y="2506663"/>
          <p14:tracePt t="17304" x="7816850" y="2506663"/>
          <p14:tracePt t="17312" x="7910513" y="2506663"/>
          <p14:tracePt t="17320" x="8004175" y="2498725"/>
          <p14:tracePt t="17328" x="8105775" y="2473325"/>
          <p14:tracePt t="17336" x="8181975" y="2455863"/>
          <p14:tracePt t="17344" x="8258175" y="2430463"/>
          <p14:tracePt t="17352" x="8291513" y="2405063"/>
          <p14:tracePt t="17360" x="8326438" y="2387600"/>
          <p14:tracePt t="17368" x="8359775" y="2344738"/>
          <p14:tracePt t="17376" x="8385175" y="2328863"/>
          <p14:tracePt t="17384" x="8394700" y="2303463"/>
          <p14:tracePt t="17392" x="8394700" y="2286000"/>
          <p14:tracePt t="17401" x="8394700" y="2268538"/>
          <p14:tracePt t="17408" x="8394700" y="2260600"/>
          <p14:tracePt t="17416" x="8402638" y="2235200"/>
          <p14:tracePt t="17424" x="8402638" y="2227263"/>
          <p14:tracePt t="17432" x="8402638" y="2200275"/>
          <p14:tracePt t="17440" x="8402638" y="2184400"/>
          <p14:tracePt t="17448" x="8402638" y="2174875"/>
          <p14:tracePt t="17456" x="8402638" y="2166938"/>
          <p14:tracePt t="17467" x="8402638" y="2159000"/>
          <p14:tracePt t="17482" x="8402638" y="2141538"/>
          <p14:tracePt t="17488" x="8385175" y="2124075"/>
          <p14:tracePt t="17498" x="8359775" y="2108200"/>
          <p14:tracePt t="17504" x="8326438" y="2090738"/>
          <p14:tracePt t="17515" x="8275638" y="2065338"/>
          <p14:tracePt t="17522" x="8258175" y="2055813"/>
          <p14:tracePt t="17528" x="8224838" y="2047875"/>
          <p14:tracePt t="17538" x="8164513" y="2030413"/>
          <p14:tracePt t="17548" x="8131175" y="2022475"/>
          <p14:tracePt t="17554" x="8096250" y="2014538"/>
          <p14:tracePt t="17564" x="8054975" y="2014538"/>
          <p14:tracePt t="17570" x="7969250" y="1997075"/>
          <p14:tracePt t="17579" x="7900988" y="1989138"/>
          <p14:tracePt t="17586" x="7832725" y="1989138"/>
          <p14:tracePt t="17594" x="7766050" y="1989138"/>
          <p14:tracePt t="17602" x="7680325" y="1989138"/>
          <p14:tracePt t="17610" x="7604125" y="1989138"/>
          <p14:tracePt t="17618" x="7545388" y="2005013"/>
          <p14:tracePt t="17626" x="7518400" y="2005013"/>
          <p14:tracePt t="17634" x="7477125" y="2030413"/>
          <p14:tracePt t="17642" x="7442200" y="2047875"/>
          <p14:tracePt t="17650" x="7426325" y="2065338"/>
          <p14:tracePt t="17658" x="7408863" y="2090738"/>
          <p14:tracePt t="17666" x="7400925" y="2116138"/>
          <p14:tracePt t="17674" x="7383463" y="2159000"/>
          <p14:tracePt t="17682" x="7373938" y="2217738"/>
          <p14:tracePt t="17691" x="7373938" y="2243138"/>
          <p14:tracePt t="17699" x="7373938" y="2311400"/>
          <p14:tracePt t="17707" x="7373938" y="2397125"/>
          <p14:tracePt t="17715" x="7373938" y="2413000"/>
          <p14:tracePt t="17723" x="7391400" y="2481263"/>
          <p14:tracePt t="17731" x="7400925" y="2506663"/>
          <p14:tracePt t="17738" x="7434263" y="2566988"/>
          <p14:tracePt t="17749" x="7442200" y="2582863"/>
          <p14:tracePt t="17754" x="7485063" y="2625725"/>
          <p14:tracePt t="17765" x="7510463" y="2643188"/>
          <p14:tracePt t="17770" x="7561263" y="2668588"/>
          <p14:tracePt t="17778" x="7596188" y="2676525"/>
          <p14:tracePt t="17788" x="7680325" y="2686050"/>
          <p14:tracePt t="17794" x="7715250" y="2693988"/>
          <p14:tracePt t="17804" x="7842250" y="2693988"/>
          <p14:tracePt t="17813" x="7969250" y="2693988"/>
          <p14:tracePt t="17820" x="8012113" y="2693988"/>
          <p14:tracePt t="17830" x="8139113" y="2686050"/>
          <p14:tracePt t="17836" x="8266113" y="2660650"/>
          <p14:tracePt t="17844" x="8318500" y="2651125"/>
          <p14:tracePt t="17852" x="8435975" y="2617788"/>
          <p14:tracePt t="17860" x="8513763" y="2582863"/>
          <p14:tracePt t="17868" x="8555038" y="2549525"/>
          <p14:tracePt t="17876" x="8597900" y="2524125"/>
          <p14:tracePt t="17884" x="8615363" y="2498725"/>
          <p14:tracePt t="17893" x="8623300" y="2481263"/>
          <p14:tracePt t="17901" x="8632825" y="2473325"/>
          <p14:tracePt t="17908" x="8640763" y="2438400"/>
          <p14:tracePt t="17916" x="8648700" y="2422525"/>
          <p14:tracePt t="17924" x="8648700" y="2397125"/>
          <p14:tracePt t="17932" x="8648700" y="2371725"/>
          <p14:tracePt t="17949" x="8648700" y="2336800"/>
          <p14:tracePt t="17957" x="8648700" y="2328863"/>
          <p14:tracePt t="17965" x="8648700" y="2311400"/>
          <p14:tracePt t="17974" x="8640763" y="2286000"/>
          <p14:tracePt t="17982" x="8623300" y="2278063"/>
          <p14:tracePt t="17988" x="8623300" y="2260600"/>
          <p14:tracePt t="17997" x="8615363" y="2243138"/>
          <p14:tracePt t="18004" x="8597900" y="2227263"/>
          <p14:tracePt t="18015" x="8580438" y="2217738"/>
          <p14:tracePt t="18020" x="8580438" y="2209800"/>
          <p14:tracePt t="18030" x="8564563" y="2192338"/>
          <p14:tracePt t="18045" x="8547100" y="2174875"/>
          <p14:tracePt t="18053" x="8539163" y="2166938"/>
          <p14:tracePt t="18060" x="8521700" y="2159000"/>
          <p14:tracePt t="18068" x="8504238" y="2149475"/>
          <p14:tracePt t="18076" x="8470900" y="2124075"/>
          <p14:tracePt t="18084" x="8445500" y="2116138"/>
          <p14:tracePt t="18094" x="8428038" y="2098675"/>
          <p14:tracePt t="18102" x="8359775" y="2073275"/>
          <p14:tracePt t="18111" x="8334375" y="2065338"/>
          <p14:tracePt t="18119" x="8258175" y="2039938"/>
          <p14:tracePt t="18127" x="8224838" y="2030413"/>
          <p14:tracePt t="18135" x="8189913" y="2022475"/>
          <p14:tracePt t="18143" x="8088313" y="2005013"/>
          <p14:tracePt t="18150" x="8054975" y="2005013"/>
          <p14:tracePt t="18158" x="8012113" y="2005013"/>
          <p14:tracePt t="18166" x="7918450" y="2005013"/>
          <p14:tracePt t="18175" x="7867650" y="2005013"/>
          <p14:tracePt t="18182" x="7824788" y="2005013"/>
          <p14:tracePt t="18190" x="7766050" y="2005013"/>
          <p14:tracePt t="18198" x="7629525" y="2014538"/>
          <p14:tracePt t="18206" x="7570788" y="2030413"/>
          <p14:tracePt t="18215" x="7510463" y="2039938"/>
          <p14:tracePt t="18222" x="7451725" y="2047875"/>
          <p14:tracePt t="18230" x="7307263" y="2082800"/>
          <p14:tracePt t="18238" x="7229475" y="2108200"/>
          <p14:tracePt t="18247" x="7170738" y="2133600"/>
          <p14:tracePt t="18254" x="7102475" y="2159000"/>
          <p14:tracePt t="18263" x="7034213" y="2192338"/>
          <p14:tracePt t="18270" x="6873875" y="2278063"/>
          <p14:tracePt t="18279" x="6805613" y="2319338"/>
          <p14:tracePt t="18286" x="6754813" y="2362200"/>
          <p14:tracePt t="18297" x="6704013" y="2405063"/>
          <p14:tracePt t="18302" x="6669088" y="2455863"/>
          <p14:tracePt t="18310" x="6610350" y="2549525"/>
          <p14:tracePt t="18319" x="6600825" y="2582863"/>
          <p14:tracePt t="18326" x="6600825" y="2600325"/>
          <p14:tracePt t="18334" x="6600825" y="2633663"/>
          <p14:tracePt t="18346" x="6600825" y="2660650"/>
          <p14:tracePt t="18350" x="6600825" y="2668588"/>
          <p14:tracePt t="18358" x="6610350" y="2686050"/>
          <p14:tracePt t="18366" x="6618288" y="2701925"/>
          <p14:tracePt t="18377" x="6626225" y="2711450"/>
          <p14:tracePt t="18385" x="6653213" y="2727325"/>
          <p14:tracePt t="18392" x="6678613" y="2736850"/>
          <p14:tracePt t="18400" x="6694488" y="2744788"/>
          <p14:tracePt t="18408" x="6737350" y="2762250"/>
          <p14:tracePt t="18417" x="6797675" y="2778125"/>
          <p14:tracePt t="18425" x="6881813" y="2787650"/>
          <p14:tracePt t="18432" x="6950075" y="2787650"/>
          <p14:tracePt t="18440" x="7077075" y="2787650"/>
          <p14:tracePt t="18448" x="7162800" y="2787650"/>
          <p14:tracePt t="18456" x="7281863" y="2787650"/>
          <p14:tracePt t="18464" x="7459663" y="2770188"/>
          <p14:tracePt t="18472" x="7586663" y="2744788"/>
          <p14:tracePt t="18481" x="7715250" y="2711450"/>
          <p14:tracePt t="18488" x="7842250" y="2686050"/>
          <p14:tracePt t="18497" x="7961313" y="2651125"/>
          <p14:tracePt t="18504" x="8070850" y="2633663"/>
          <p14:tracePt t="18515" x="8189913" y="2592388"/>
          <p14:tracePt t="18520" x="8291513" y="2557463"/>
          <p14:tracePt t="18529" x="8369300" y="2532063"/>
          <p14:tracePt t="18538" x="8453438" y="2498725"/>
          <p14:tracePt t="18547" x="8496300" y="2463800"/>
          <p14:tracePt t="18552" x="8513763" y="2455863"/>
          <p14:tracePt t="18561" x="8513763" y="2438400"/>
          <p14:tracePt t="18569" x="8513763" y="2422525"/>
          <p14:tracePt t="18577" x="8513763" y="2413000"/>
          <p14:tracePt t="18585" x="8513763" y="2397125"/>
          <p14:tracePt t="18592" x="8513763" y="2387600"/>
          <p14:tracePt t="18600" x="8513763" y="2362200"/>
          <p14:tracePt t="18608" x="8513763" y="2336800"/>
          <p14:tracePt t="18616" x="8504238" y="2311400"/>
          <p14:tracePt t="18624" x="8496300" y="2278063"/>
          <p14:tracePt t="18633" x="8488363" y="2278063"/>
          <p14:tracePt t="18640" x="8470900" y="2252663"/>
          <p14:tracePt t="18650" x="8453438" y="2235200"/>
          <p14:tracePt t="18656" x="8445500" y="2217738"/>
          <p14:tracePt t="18666" x="8410575" y="2192338"/>
          <p14:tracePt t="18675" x="8369300" y="2174875"/>
          <p14:tracePt t="18683" x="8351838" y="2159000"/>
          <p14:tracePt t="18690" x="8326438" y="2141538"/>
          <p14:tracePt t="18698" x="8291513" y="2124075"/>
          <p14:tracePt t="18707" x="8275638" y="2116138"/>
          <p14:tracePt t="18714" x="8250238" y="2098675"/>
          <p14:tracePt t="18723" x="8232775" y="2090738"/>
          <p14:tracePt t="18730" x="8207375" y="2073275"/>
          <p14:tracePt t="18738" x="8189913" y="2065338"/>
          <p14:tracePt t="18748" x="8147050" y="2055813"/>
          <p14:tracePt t="18755" x="8088313" y="2047875"/>
          <p14:tracePt t="18763" x="8045450" y="2039938"/>
          <p14:tracePt t="18771" x="7994650" y="2030413"/>
          <p14:tracePt t="18779" x="7961313" y="2030413"/>
          <p14:tracePt t="18786" x="7951788" y="2030413"/>
          <p14:tracePt t="18796" x="7926388" y="2030413"/>
          <p14:tracePt t="18802" x="7910513" y="2022475"/>
          <p14:tracePt t="18819" x="7893050" y="2022475"/>
          <p14:tracePt t="18826" x="7885113" y="2022475"/>
          <p14:tracePt t="18843" x="7867650" y="2022475"/>
          <p14:tracePt t="18859" x="7850188" y="2022475"/>
          <p14:tracePt t="18866" x="7832725" y="2022475"/>
          <p14:tracePt t="18883" x="7824788" y="2022475"/>
          <p14:tracePt t="18891" x="7816850" y="2022475"/>
          <p14:tracePt t="18906" x="7807325" y="2022475"/>
          <p14:tracePt t="18915" x="7799388" y="2022475"/>
          <p14:tracePt t="18923" x="7791450" y="2022475"/>
          <p14:tracePt t="18931" x="7781925" y="2022475"/>
          <p14:tracePt t="18947" x="7756525" y="2022475"/>
          <p14:tracePt t="18949" x="7748588" y="2022475"/>
          <p14:tracePt t="18956" x="7731125" y="2022475"/>
          <p14:tracePt t="18964" x="7672388" y="2047875"/>
          <p14:tracePt t="18972" x="7654925" y="2047875"/>
          <p14:tracePt t="18981" x="7586663" y="2073275"/>
          <p14:tracePt t="18988" x="7561263" y="2082800"/>
          <p14:tracePt t="18997" x="7527925" y="2090738"/>
          <p14:tracePt t="19004" x="7451725" y="2133600"/>
          <p14:tracePt t="19014" x="7416800" y="2149475"/>
          <p14:tracePt t="19020" x="7400925" y="2174875"/>
          <p14:tracePt t="19029" x="7383463" y="2192338"/>
          <p14:tracePt t="19036" x="7358063" y="2235200"/>
          <p14:tracePt t="19045" x="7348538" y="2260600"/>
          <p14:tracePt t="19053" x="7348538" y="2278063"/>
          <p14:tracePt t="19062" x="7348538" y="2303463"/>
          <p14:tracePt t="19068" x="7348538" y="2354263"/>
          <p14:tracePt t="19077" x="7358063" y="2405063"/>
          <p14:tracePt t="19085" x="7366000" y="2430463"/>
          <p14:tracePt t="19093" x="7391400" y="2463800"/>
          <p14:tracePt t="19100" x="7408863" y="2489200"/>
          <p14:tracePt t="19109" x="7434263" y="2506663"/>
          <p14:tracePt t="19116" x="7467600" y="2532063"/>
          <p14:tracePt t="19124" x="7493000" y="2549525"/>
          <p14:tracePt t="19132" x="7527925" y="2566988"/>
          <p14:tracePt t="19140" x="7561263" y="2582863"/>
          <p14:tracePt t="19148" x="7604125" y="2592388"/>
          <p14:tracePt t="19157" x="7629525" y="2600325"/>
          <p14:tracePt t="19164" x="7688263" y="2600325"/>
          <p14:tracePt t="19172" x="7756525" y="2608263"/>
          <p14:tracePt t="19180" x="7799388" y="2608263"/>
          <p14:tracePt t="19188" x="7850188" y="2608263"/>
          <p14:tracePt t="19196" x="7951788" y="2592388"/>
          <p14:tracePt t="19204" x="7994650" y="2582863"/>
          <p14:tracePt t="19214" x="8045450" y="2566988"/>
          <p14:tracePt t="19221" x="8080375" y="2549525"/>
          <p14:tracePt t="19231" x="8121650" y="2532063"/>
          <p14:tracePt t="19239" x="8139113" y="2524125"/>
          <p14:tracePt t="19247" x="8156575" y="2506663"/>
          <p14:tracePt t="19255" x="8164513" y="2498725"/>
          <p14:tracePt t="19270" x="8174038" y="2489200"/>
          <p14:tracePt t="19280" x="8174038" y="2481263"/>
          <p14:tracePt t="19296" x="8181975" y="2473325"/>
          <p14:tracePt t="19303" x="8181975" y="2455863"/>
          <p14:tracePt t="19319" x="8181975" y="2438400"/>
          <p14:tracePt t="19329" x="8181975" y="2430463"/>
          <p14:tracePt t="19344" x="8181975" y="2422525"/>
          <p14:tracePt t="19597" x="8199438" y="2422525"/>
          <p14:tracePt t="19605" x="8215313" y="2422525"/>
          <p14:tracePt t="19613" x="8232775" y="2413000"/>
          <p14:tracePt t="19621" x="8258175" y="2413000"/>
          <p14:tracePt t="19630" x="8275638" y="2405063"/>
          <p14:tracePt t="19636" x="8283575" y="2387600"/>
          <p14:tracePt t="19646" x="8291513" y="2387600"/>
          <p14:tracePt t="19653" x="8301038" y="2379663"/>
          <p14:tracePt t="19662" x="8301038" y="2371725"/>
          <p14:tracePt t="19668" x="8308975" y="2371725"/>
          <p14:tracePt t="19678" x="8308975" y="2362200"/>
          <p14:tracePt t="19684" x="8308975" y="2354263"/>
          <p14:tracePt t="19700" x="8308975" y="2344738"/>
          <p14:tracePt t="19709" x="8308975" y="2328863"/>
          <p14:tracePt t="19725" x="8308975" y="2311400"/>
          <p14:tracePt t="19732" x="8308975" y="2293938"/>
          <p14:tracePt t="19741" x="8308975" y="2278063"/>
          <p14:tracePt t="19748" x="8301038" y="2268538"/>
          <p14:tracePt t="19756" x="8291513" y="2252663"/>
          <p14:tracePt t="19766" x="8275638" y="2235200"/>
          <p14:tracePt t="19772" x="8258175" y="2209800"/>
          <p14:tracePt t="19780" x="8232775" y="2192338"/>
          <p14:tracePt t="19790" x="8215313" y="2166938"/>
          <p14:tracePt t="19798" x="8189913" y="2149475"/>
          <p14:tracePt t="19804" x="8156575" y="2124075"/>
          <p14:tracePt t="19815" x="8105775" y="2098675"/>
          <p14:tracePt t="19822" x="8054975" y="2073275"/>
          <p14:tracePt t="19830" x="8012113" y="2055813"/>
          <p14:tracePt t="19838" x="7961313" y="2039938"/>
          <p14:tracePt t="19847" x="7935913" y="2030413"/>
          <p14:tracePt t="19855" x="7885113" y="2022475"/>
          <p14:tracePt t="19863" x="7832725" y="2014538"/>
          <p14:tracePt t="19871" x="7791450" y="2005013"/>
          <p14:tracePt t="19879" x="7766050" y="2005013"/>
          <p14:tracePt t="19887" x="7723188" y="1997075"/>
          <p14:tracePt t="19895" x="7662863" y="1997075"/>
          <p14:tracePt t="19902" x="7604125" y="1997075"/>
          <p14:tracePt t="19911" x="7586663" y="1997075"/>
          <p14:tracePt t="19918" x="7527925" y="1997075"/>
          <p14:tracePt t="19927" x="7518400" y="1997075"/>
          <p14:tracePt t="19934" x="7485063" y="2014538"/>
          <p14:tracePt t="19945" x="7467600" y="2014538"/>
          <p14:tracePt t="19950" x="7451725" y="2022475"/>
          <p14:tracePt t="19959" x="7442200" y="2039938"/>
          <p14:tracePt t="19967" x="7434263" y="2047875"/>
          <p14:tracePt t="19975" x="7426325" y="2065338"/>
          <p14:tracePt t="19983" x="7416800" y="2073275"/>
          <p14:tracePt t="19996" x="7408863" y="2090738"/>
          <p14:tracePt t="19998" x="7400925" y="2108200"/>
          <p14:tracePt t="20006" x="7391400" y="2124075"/>
          <p14:tracePt t="20014" x="7391400" y="2133600"/>
          <p14:tracePt t="20023" x="7391400" y="2159000"/>
          <p14:tracePt t="20031" x="7391400" y="2184400"/>
          <p14:tracePt t="20039" x="7383463" y="2200275"/>
          <p14:tracePt t="20046" x="7383463" y="2235200"/>
          <p14:tracePt t="20054" x="7383463" y="2252663"/>
          <p14:tracePt t="20063" x="7383463" y="2268538"/>
          <p14:tracePt t="20071" x="7383463" y="2303463"/>
          <p14:tracePt t="20079" x="7383463" y="2311400"/>
          <p14:tracePt t="20089" x="7383463" y="2336800"/>
          <p14:tracePt t="20096" x="7383463" y="2354263"/>
          <p14:tracePt t="20104" x="7383463" y="2362200"/>
          <p14:tracePt t="20113" x="7400925" y="2387600"/>
          <p14:tracePt t="20121" x="7416800" y="2413000"/>
          <p14:tracePt t="20129" x="7442200" y="2430463"/>
          <p14:tracePt t="20137" x="7467600" y="2447925"/>
          <p14:tracePt t="20145" x="7493000" y="2463800"/>
          <p14:tracePt t="20152" x="7527925" y="2481263"/>
          <p14:tracePt t="20161" x="7561263" y="2498725"/>
          <p14:tracePt t="20168" x="7570788" y="2506663"/>
          <p14:tracePt t="20177" x="7629525" y="2524125"/>
          <p14:tracePt t="20184" x="7688263" y="2541588"/>
          <p14:tracePt t="20194" x="7766050" y="2566988"/>
          <p14:tracePt t="20201" x="7799388" y="2574925"/>
          <p14:tracePt t="20211" x="7875588" y="2592388"/>
          <p14:tracePt t="20216" x="7943850" y="2600325"/>
          <p14:tracePt t="20225" x="7977188" y="2608263"/>
          <p14:tracePt t="20233" x="8054975" y="2608263"/>
          <p14:tracePt t="20240" x="8070850" y="2608263"/>
          <p14:tracePt t="20249" x="8139113" y="2625725"/>
          <p14:tracePt t="20256" x="8224838" y="2625725"/>
          <p14:tracePt t="20265" x="8258175" y="2625725"/>
          <p14:tracePt t="20273" x="8343900" y="2617788"/>
          <p14:tracePt t="20280" x="8394700" y="2608263"/>
          <p14:tracePt t="20288" x="8521700" y="2592388"/>
          <p14:tracePt t="20296" x="8564563" y="2574925"/>
          <p14:tracePt t="20304" x="8666163" y="2541588"/>
          <p14:tracePt t="20312" x="8699500" y="2532063"/>
          <p14:tracePt t="20320" x="8777288" y="2506663"/>
          <p14:tracePt t="20328" x="8802688" y="2498725"/>
          <p14:tracePt t="20337" x="8818563" y="2481263"/>
          <p14:tracePt t="20346" x="8818563" y="2473325"/>
          <p14:tracePt t="20353" x="8818563" y="2463800"/>
          <p14:tracePt t="20369" x="8818563" y="2447925"/>
          <p14:tracePt t="20387" x="8818563" y="2422525"/>
          <p14:tracePt t="20395" x="8818563" y="2387600"/>
          <p14:tracePt t="20403" x="8818563" y="2371725"/>
          <p14:tracePt t="20410" x="8818563" y="2328863"/>
          <p14:tracePt t="20418" x="8810625" y="2293938"/>
          <p14:tracePt t="20427" x="8802688" y="2260600"/>
          <p14:tracePt t="20435" x="8785225" y="2235200"/>
          <p14:tracePt t="20444" x="8767763" y="2174875"/>
          <p14:tracePt t="20451" x="8759825" y="2149475"/>
          <p14:tracePt t="20461" x="8742363" y="2116138"/>
          <p14:tracePt t="20467" x="8716963" y="2073275"/>
          <p14:tracePt t="20475" x="8691563" y="2047875"/>
          <p14:tracePt t="20482" x="8658225" y="2022475"/>
          <p14:tracePt t="20490" x="8615363" y="1979613"/>
          <p14:tracePt t="20498" x="8580438" y="1954213"/>
          <p14:tracePt t="20507" x="8521700" y="1928813"/>
          <p14:tracePt t="20514" x="8504238" y="1920875"/>
          <p14:tracePt t="20523" x="8445500" y="1895475"/>
          <p14:tracePt t="20531" x="8385175" y="1878013"/>
          <p14:tracePt t="20538" x="8334375" y="1860550"/>
          <p14:tracePt t="20547" x="8266113" y="1852613"/>
          <p14:tracePt t="20555" x="8232775" y="1852613"/>
          <p14:tracePt t="20562" x="8164513" y="1835150"/>
          <p14:tracePt t="20570" x="8070850" y="1835150"/>
          <p14:tracePt t="20578" x="8037513" y="1835150"/>
          <p14:tracePt t="20586" x="7935913" y="1844675"/>
          <p14:tracePt t="20597" x="7824788" y="1860550"/>
          <p14:tracePt t="20602" x="7773988" y="1870075"/>
          <p14:tracePt t="20611" x="7672388" y="1903413"/>
          <p14:tracePt t="20619" x="7621588" y="1928813"/>
          <p14:tracePt t="20627" x="7545388" y="1963738"/>
          <p14:tracePt t="20634" x="7510463" y="1979613"/>
          <p14:tracePt t="20644" x="7451725" y="2030413"/>
          <p14:tracePt t="20650" x="7426325" y="2047875"/>
          <p14:tracePt t="20661" x="7400925" y="2090738"/>
          <p14:tracePt t="20668" x="7383463" y="2108200"/>
          <p14:tracePt t="20677" x="7373938" y="2174875"/>
          <p14:tracePt t="20684" x="7373938" y="2209800"/>
          <p14:tracePt t="20693" x="7373938" y="2235200"/>
          <p14:tracePt t="20700" x="7373938" y="2268538"/>
          <p14:tracePt t="20710" x="7373938" y="2303463"/>
          <p14:tracePt t="20717" x="7400925" y="2336800"/>
          <p14:tracePt t="20726" x="7416800" y="2371725"/>
          <p14:tracePt t="20732" x="7442200" y="2413000"/>
          <p14:tracePt t="20740" x="7485063" y="2438400"/>
          <p14:tracePt t="20748" x="7518400" y="2463800"/>
          <p14:tracePt t="20757" x="7553325" y="2489200"/>
          <p14:tracePt t="20765" x="7586663" y="2516188"/>
          <p14:tracePt t="20773" x="7629525" y="2532063"/>
          <p14:tracePt t="20781" x="7654925" y="2541588"/>
          <p14:tracePt t="20789" x="7723188" y="2557463"/>
          <p14:tracePt t="20797" x="7781925" y="2566988"/>
          <p14:tracePt t="20805" x="7824788" y="2574925"/>
          <p14:tracePt t="20813" x="7867650" y="2574925"/>
          <p14:tracePt t="20821" x="7951788" y="2592388"/>
          <p14:tracePt t="20829" x="8012113" y="2592388"/>
          <p14:tracePt t="20837" x="8054975" y="2592388"/>
          <p14:tracePt t="20844" x="8113713" y="2582863"/>
          <p14:tracePt t="20855" x="8207375" y="2566988"/>
          <p14:tracePt t="20860" x="8250238" y="2541588"/>
          <p14:tracePt t="20869" x="8301038" y="2524125"/>
          <p14:tracePt t="20877" x="8334375" y="2498725"/>
          <p14:tracePt t="20884" x="8359775" y="2473325"/>
          <p14:tracePt t="20893" x="8377238" y="2447925"/>
          <p14:tracePt t="20900" x="8385175" y="2438400"/>
          <p14:tracePt t="20909" x="8394700" y="2422525"/>
          <p14:tracePt t="20916" x="8402638" y="2405063"/>
          <p14:tracePt t="20925" x="8402638" y="2397125"/>
          <p14:tracePt t="20932" x="8402638" y="2379663"/>
          <p14:tracePt t="20944" x="8402638" y="2354263"/>
          <p14:tracePt t="20959" x="8394700" y="2336800"/>
          <p14:tracePt t="20966" x="8377238" y="2311400"/>
          <p14:tracePt t="20975" x="8369300" y="2293938"/>
          <p14:tracePt t="20982" x="8343900" y="2278063"/>
          <p14:tracePt t="20990" x="8326438" y="2260600"/>
          <p14:tracePt t="20998" x="8308975" y="2252663"/>
          <p14:tracePt t="21007" x="8291513" y="2235200"/>
          <p14:tracePt t="21015" x="8283575" y="2227263"/>
          <p14:tracePt t="21023" x="8275638" y="2227263"/>
          <p14:tracePt t="21030" x="8266113" y="2217738"/>
          <p14:tracePt t="21038" x="8258175" y="2209800"/>
          <p14:tracePt t="21054" x="8240713" y="2200275"/>
          <p14:tracePt t="21062" x="8232775" y="2200275"/>
          <p14:tracePt t="21070" x="8215313" y="2192338"/>
          <p14:tracePt t="21079" x="8199438" y="2192338"/>
          <p14:tracePt t="21086" x="8156575" y="2184400"/>
          <p14:tracePt t="21094" x="8147050" y="2174875"/>
          <p14:tracePt t="21102" x="8121650" y="2174875"/>
          <p14:tracePt t="21111" x="8080375" y="2174875"/>
          <p14:tracePt t="21118" x="8062913" y="2174875"/>
          <p14:tracePt t="21127" x="8045450" y="2174875"/>
          <p14:tracePt t="21134" x="8037513" y="2174875"/>
          <p14:tracePt t="21143" x="8029575" y="2174875"/>
          <p14:tracePt t="21151" x="8020050" y="2174875"/>
          <p14:tracePt t="21159" x="8012113" y="2174875"/>
          <p14:tracePt t="21166" x="8004175" y="2174875"/>
          <p14:tracePt t="21183" x="7994650" y="2174875"/>
          <p14:tracePt t="21192" x="7986713" y="2174875"/>
          <p14:tracePt t="21199" x="7977188" y="2174875"/>
          <p14:tracePt t="21206" x="7969250" y="2174875"/>
          <p14:tracePt t="21214" x="7961313" y="2174875"/>
          <p14:tracePt t="21223" x="7951788" y="2184400"/>
          <p14:tracePt t="21233" x="7943850" y="2184400"/>
          <p14:tracePt t="21243" x="7935913" y="2200275"/>
          <p14:tracePt t="21249" x="7926388" y="2200275"/>
          <p14:tracePt t="21256" x="7926388" y="2209800"/>
          <p14:tracePt t="21265" x="7910513" y="2209800"/>
          <p14:tracePt t="21272" x="7900988" y="2209800"/>
          <p14:tracePt t="21281" x="7885113" y="2227263"/>
          <p14:tracePt t="21288" x="7867650" y="2235200"/>
          <p14:tracePt t="21296" x="7842250" y="2252663"/>
          <p14:tracePt t="21304" x="7832725" y="2260600"/>
          <p14:tracePt t="21313" x="7816850" y="2268538"/>
          <p14:tracePt t="21321" x="7791450" y="2278063"/>
          <p14:tracePt t="21329" x="7773988" y="2286000"/>
          <p14:tracePt t="21336" x="7740650" y="2311400"/>
          <p14:tracePt t="21345" x="7740650" y="2319338"/>
          <p14:tracePt t="21353" x="7731125" y="2328863"/>
          <p14:tracePt t="21362" x="7723188" y="2328863"/>
          <p14:tracePt t="21369" x="7723188" y="2336800"/>
          <p14:tracePt t="21400" x="7715250" y="2344738"/>
          <p14:tracePt t="21801" x="7715250" y="2354263"/>
          <p14:tracePt t="21809" x="7723188" y="2362200"/>
          <p14:tracePt t="21814" x="7731125" y="2371725"/>
          <p14:tracePt t="21832" x="7748588" y="2379663"/>
          <p14:tracePt t="21841" x="7756525" y="2387600"/>
          <p14:tracePt t="21848" x="7766050" y="2397125"/>
          <p14:tracePt t="21860" x="7773988" y="2397125"/>
          <p14:tracePt t="21864" x="7781925" y="2405063"/>
          <p14:tracePt t="21872" x="7799388" y="2413000"/>
          <p14:tracePt t="21881" x="7816850" y="2422525"/>
          <p14:tracePt t="21889" x="7832725" y="2430463"/>
          <p14:tracePt t="21897" x="7842250" y="2438400"/>
          <p14:tracePt t="21904" x="7859713" y="2438400"/>
          <p14:tracePt t="21912" x="7875588" y="2455863"/>
          <p14:tracePt t="21920" x="7885113" y="2455863"/>
          <p14:tracePt t="21928" x="7893050" y="2463800"/>
          <p14:tracePt t="21937" x="7910513" y="2473325"/>
          <p14:tracePt t="21953" x="7918450" y="2473325"/>
          <p14:tracePt t="21961" x="7935913" y="2481263"/>
          <p14:tracePt t="21969" x="7935913" y="2489200"/>
          <p14:tracePt t="21977" x="7943850" y="2489200"/>
          <p14:tracePt t="21984" x="7951788" y="2498725"/>
          <p14:tracePt t="21995" x="7961313" y="2498725"/>
          <p14:tracePt t="22016" x="7969250" y="2498725"/>
          <p14:tracePt t="22043" x="7977188" y="2498725"/>
          <p14:tracePt t="22048" x="7977188" y="2506663"/>
          <p14:tracePt t="22064" x="7977188" y="2516188"/>
          <p14:tracePt t="22076" x="7986713" y="2516188"/>
          <p14:tracePt t="22082" x="7994650" y="2516188"/>
          <p14:tracePt t="22092" x="8004175" y="2516188"/>
          <p14:tracePt t="22109" x="8012113" y="2524125"/>
          <p14:tracePt t="22114" x="8020050" y="2532063"/>
          <p14:tracePt t="22131" x="8029575" y="2541588"/>
          <p14:tracePt t="22138" x="8037513" y="2541588"/>
          <p14:tracePt t="22162" x="8045450" y="2549525"/>
          <p14:tracePt t="22171" x="8054975" y="2549525"/>
          <p14:tracePt t="22179" x="8062913" y="2557463"/>
          <p14:tracePt t="22187" x="8070850" y="2557463"/>
          <p14:tracePt t="22195" x="8088313" y="2566988"/>
          <p14:tracePt t="22210" x="8096250" y="2574925"/>
          <p14:tracePt t="22218" x="8113713" y="2582863"/>
          <p14:tracePt t="22241" x="8121650" y="2592388"/>
          <p14:tracePt t="22245" x="8131175" y="2592388"/>
          <p14:tracePt t="22251" x="8139113" y="2592388"/>
          <p14:tracePt t="22259" x="8139113" y="2600325"/>
          <p14:tracePt t="22266" x="8147050" y="2600325"/>
          <p14:tracePt t="22292" x="8156575" y="2600325"/>
          <p14:tracePt t="22308" x="8156575" y="2608263"/>
          <p14:tracePt t="22324" x="8164513" y="2608263"/>
          <p14:tracePt t="22339" x="8174038" y="2608263"/>
          <p14:tracePt t="22356" x="8181975" y="2608263"/>
          <p14:tracePt t="22364" x="8181975" y="2617788"/>
          <p14:tracePt t="22381" x="8189913" y="2625725"/>
          <p14:tracePt t="22397" x="8199438" y="2625725"/>
          <p14:tracePt t="22405" x="8199438" y="2633663"/>
          <p14:tracePt t="22412" x="8207375" y="2651125"/>
          <p14:tracePt t="22420" x="8215313" y="2651125"/>
          <p14:tracePt t="22428" x="8224838" y="2660650"/>
          <p14:tracePt t="22437" x="8224838" y="2668588"/>
          <p14:tracePt t="22444" x="8240713" y="2686050"/>
          <p14:tracePt t="22452" x="8250238" y="2693988"/>
          <p14:tracePt t="22460" x="8258175" y="2711450"/>
          <p14:tracePt t="22468" x="8283575" y="2736850"/>
          <p14:tracePt t="22476" x="8283575" y="2752725"/>
          <p14:tracePt t="22484" x="8301038" y="2762250"/>
          <p14:tracePt t="22492" x="8308975" y="2778125"/>
          <p14:tracePt t="22500" x="8326438" y="2795588"/>
          <p14:tracePt t="22509" x="8334375" y="2813050"/>
          <p14:tracePt t="22516" x="8343900" y="2820988"/>
          <p14:tracePt t="22525" x="8351838" y="2838450"/>
          <p14:tracePt t="22532" x="8359775" y="2846388"/>
          <p14:tracePt t="22541" x="8369300" y="2855913"/>
          <p14:tracePt t="22548" x="8377238" y="2863850"/>
          <p14:tracePt t="22557" x="8377238" y="2871788"/>
          <p14:tracePt t="22564" x="8385175" y="2871788"/>
          <p14:tracePt t="22855" x="8385175" y="2863850"/>
          <p14:tracePt t="22961" x="8385175" y="2855913"/>
          <p14:tracePt t="23767" x="8385175" y="2846388"/>
          <p14:tracePt t="23791" x="8385175" y="2838450"/>
          <p14:tracePt t="23879" x="8385175" y="2830513"/>
          <p14:tracePt t="23887" x="8385175" y="2820988"/>
          <p14:tracePt t="23903" x="8385175" y="2813050"/>
          <p14:tracePt t="23910" x="8385175" y="2795588"/>
          <p14:tracePt t="23919" x="8394700" y="2787650"/>
          <p14:tracePt t="23926" x="8394700" y="2778125"/>
          <p14:tracePt t="23934" x="8394700" y="2762250"/>
          <p14:tracePt t="23955" x="8402638" y="2736850"/>
          <p14:tracePt t="23958" x="8410575" y="2719388"/>
          <p14:tracePt t="23974" x="8410575" y="2701925"/>
          <p14:tracePt t="23982" x="8410575" y="2693988"/>
          <p14:tracePt t="23990" x="8410575" y="2686050"/>
          <p14:tracePt t="23998" x="8410575" y="2676525"/>
          <p14:tracePt t="24006" x="8410575" y="2668588"/>
          <p14:tracePt t="24014" x="8410575" y="2660650"/>
          <p14:tracePt t="24023" x="8410575" y="2651125"/>
          <p14:tracePt t="24030" x="8410575" y="2643188"/>
          <p14:tracePt t="24046" x="8410575" y="2633663"/>
          <p14:tracePt t="24056" x="8410575" y="2625725"/>
          <p14:tracePt t="24090" x="8402638" y="2617788"/>
          <p14:tracePt t="24096" x="8402638" y="2608263"/>
          <p14:tracePt t="24105" x="8394700" y="2608263"/>
          <p14:tracePt t="24112" x="8394700" y="2600325"/>
          <p14:tracePt t="24122" x="8377238" y="2600325"/>
          <p14:tracePt t="24139" x="8369300" y="2600325"/>
          <p14:tracePt t="24173" x="8359775" y="2600325"/>
          <p14:tracePt t="24196" x="8359775" y="2625725"/>
          <p14:tracePt t="24205" x="8351838" y="2625725"/>
          <p14:tracePt t="24212" x="8351838" y="2633663"/>
          <p14:tracePt t="24221" x="8351838" y="2651125"/>
          <p14:tracePt t="24228" x="8351838" y="2668588"/>
          <p14:tracePt t="24237" x="8351838" y="2676525"/>
          <p14:tracePt t="24244" x="8369300" y="2701925"/>
          <p14:tracePt t="24252" x="8377238" y="2711450"/>
          <p14:tracePt t="24260" x="8385175" y="2727325"/>
          <p14:tracePt t="24268" x="8410575" y="2736850"/>
          <p14:tracePt t="24276" x="8420100" y="2744788"/>
          <p14:tracePt t="24284" x="8428038" y="2744788"/>
          <p14:tracePt t="24292" x="8435975" y="2752725"/>
          <p14:tracePt t="24300" x="8453438" y="2752725"/>
          <p14:tracePt t="24308" x="8462963" y="2752725"/>
          <p14:tracePt t="24316" x="8470900" y="2752725"/>
          <p14:tracePt t="24334" x="8496300" y="2752725"/>
          <p14:tracePt t="24340" x="8504238" y="2744788"/>
          <p14:tracePt t="24348" x="8513763" y="2744788"/>
          <p14:tracePt t="24358" x="8529638" y="2727325"/>
          <p14:tracePt t="24366" x="8539163" y="2711450"/>
          <p14:tracePt t="24374" x="8555038" y="2686050"/>
          <p14:tracePt t="24382" x="8564563" y="2676525"/>
          <p14:tracePt t="24390" x="8564563" y="2668588"/>
          <p14:tracePt t="24398" x="8564563" y="2660650"/>
          <p14:tracePt t="24406" x="8564563" y="2651125"/>
          <p14:tracePt t="24422" x="8564563" y="2643188"/>
          <p14:tracePt t="24433" x="8564563" y="2625725"/>
          <p14:tracePt t="24487" x="8564563" y="2617788"/>
          <p14:tracePt t="24781" x="8564563" y="2608263"/>
          <p14:tracePt t="24789" x="8572500" y="2608263"/>
          <p14:tracePt t="24796" x="8580438" y="2608263"/>
          <p14:tracePt t="24805" x="8580438" y="2600325"/>
          <p14:tracePt t="24814" x="8597900" y="2592388"/>
          <p14:tracePt t="24821" x="8615363" y="2582863"/>
          <p14:tracePt t="24828" x="8623300" y="2574925"/>
          <p14:tracePt t="24838" x="8640763" y="2566988"/>
          <p14:tracePt t="24845" x="8658225" y="2557463"/>
          <p14:tracePt t="24854" x="8683625" y="2549525"/>
          <p14:tracePt t="24860" x="8691563" y="2549525"/>
          <p14:tracePt t="24869" x="8716963" y="2532063"/>
          <p14:tracePt t="24877" x="8742363" y="2532063"/>
          <p14:tracePt t="24885" x="8759825" y="2524125"/>
          <p14:tracePt t="24892" x="8785225" y="2516188"/>
          <p14:tracePt t="24900" x="8802688" y="2506663"/>
          <p14:tracePt t="24908" x="8828088" y="2498725"/>
          <p14:tracePt t="24921" x="8861425" y="2481263"/>
          <p14:tracePt t="24926" x="8878888" y="2473325"/>
          <p14:tracePt t="24934" x="8929688" y="2463800"/>
          <p14:tracePt t="24942" x="8947150" y="2455863"/>
          <p14:tracePt t="24950" x="8980488" y="2447925"/>
          <p14:tracePt t="24959" x="9039225" y="2422525"/>
          <p14:tracePt t="24967" x="9074150" y="2413000"/>
          <p14:tracePt t="24975" x="9107488" y="2405063"/>
          <p14:tracePt t="24982" x="9142413" y="2397125"/>
          <p14:tracePt t="24990" x="9175750" y="2387600"/>
          <p14:tracePt t="24998" x="9201150" y="2379663"/>
          <p14:tracePt t="25006" x="9218613" y="2379663"/>
          <p14:tracePt t="25014" x="9244013" y="2379663"/>
          <p14:tracePt t="25022" x="9261475" y="2379663"/>
          <p14:tracePt t="25030" x="9269413" y="2379663"/>
          <p14:tracePt t="25038" x="9286875" y="2379663"/>
          <p14:tracePt t="25046" x="9294813" y="2379663"/>
          <p14:tracePt t="25054" x="9302750" y="2379663"/>
          <p14:tracePt t="25071" x="9320213" y="2379663"/>
          <p14:tracePt t="25078" x="9320213" y="2387600"/>
          <p14:tracePt t="25087" x="9328150" y="2387600"/>
          <p14:tracePt t="25106" x="9345613" y="2397125"/>
          <p14:tracePt t="25110" x="9345613" y="2405063"/>
          <p14:tracePt t="25121" x="9353550" y="2413000"/>
          <p14:tracePt t="25126" x="9363075" y="2413000"/>
          <p14:tracePt t="25137" x="9363075" y="2422525"/>
          <p14:tracePt t="25150" x="9363075" y="2430463"/>
          <p14:tracePt t="25158" x="9371013" y="2430463"/>
          <p14:tracePt t="25166" x="9380538" y="2430463"/>
          <p14:tracePt t="25183" x="9380538" y="2438400"/>
          <p14:tracePt t="25190" x="9388475" y="2447925"/>
          <p14:tracePt t="25200" x="9388475" y="2455863"/>
          <p14:tracePt t="25206" x="9396413" y="2455863"/>
          <p14:tracePt t="25225" x="9405938" y="2463800"/>
          <p14:tracePt t="25240" x="9405938" y="2473325"/>
          <p14:tracePt t="25248" x="9413875" y="2473325"/>
          <p14:tracePt t="25256" x="9413875" y="2481263"/>
          <p14:tracePt t="25264" x="9421813" y="2481263"/>
          <p14:tracePt t="25272" x="9431338" y="2498725"/>
          <p14:tracePt t="25288" x="9431338" y="2506663"/>
          <p14:tracePt t="25296" x="9439275" y="2524125"/>
          <p14:tracePt t="25304" x="9447213" y="2524125"/>
          <p14:tracePt t="25321" x="9447213" y="2532063"/>
          <p14:tracePt t="25328" x="9456738" y="2549525"/>
          <p14:tracePt t="25337" x="9464675" y="2549525"/>
          <p14:tracePt t="25345" x="9472613" y="2549525"/>
          <p14:tracePt t="25353" x="9472613" y="2557463"/>
          <p14:tracePt t="25467" x="9472613" y="2532063"/>
          <p14:tracePt t="25474" x="9472613" y="2506663"/>
          <p14:tracePt t="25482" x="9472613" y="2463800"/>
          <p14:tracePt t="25488" x="9464675" y="2447925"/>
          <p14:tracePt t="25499" x="9421813" y="2387600"/>
          <p14:tracePt t="25506" x="9396413" y="2344738"/>
          <p14:tracePt t="25514" x="9353550" y="2311400"/>
          <p14:tracePt t="25522" x="9320213" y="2260600"/>
          <p14:tracePt t="25530" x="9251950" y="2192338"/>
          <p14:tracePt t="25538" x="9201150" y="2149475"/>
          <p14:tracePt t="25546" x="9158288" y="2116138"/>
          <p14:tracePt t="25554" x="9124950" y="2073275"/>
          <p14:tracePt t="25562" x="9074150" y="2047875"/>
          <p14:tracePt t="25571" x="9005888" y="2005013"/>
          <p14:tracePt t="25579" x="8947150" y="1963738"/>
          <p14:tracePt t="25587" x="8853488" y="1928813"/>
          <p14:tracePt t="25594" x="8767763" y="1885950"/>
          <p14:tracePt t="25603" x="8716963" y="1860550"/>
          <p14:tracePt t="25610" x="8615363" y="1844675"/>
          <p14:tracePt t="25619" x="8504238" y="1809750"/>
          <p14:tracePt t="25626" x="8402638" y="1784350"/>
          <p14:tracePt t="25635" x="8369300" y="1776413"/>
          <p14:tracePt t="25642" x="8266113" y="1766888"/>
          <p14:tracePt t="25650" x="8181975" y="1751013"/>
          <p14:tracePt t="25658" x="8088313" y="1741488"/>
          <p14:tracePt t="25666" x="8062913" y="1741488"/>
          <p14:tracePt t="25674" x="7994650" y="1741488"/>
          <p14:tracePt t="25682" x="7951788" y="1741488"/>
          <p14:tracePt t="25690" x="7867650" y="1741488"/>
          <p14:tracePt t="25698" x="7816850" y="1751013"/>
          <p14:tracePt t="25706" x="7705725" y="1784350"/>
          <p14:tracePt t="25714" x="7604125" y="1827213"/>
          <p14:tracePt t="25722" x="7561263" y="1852613"/>
          <p14:tracePt t="25730" x="7485063" y="1895475"/>
          <p14:tracePt t="25738" x="7467600" y="1920875"/>
          <p14:tracePt t="25746" x="7434263" y="1954213"/>
          <p14:tracePt t="25754" x="7391400" y="2005013"/>
          <p14:tracePt t="25764" x="7373938" y="2039938"/>
          <p14:tracePt t="25772" x="7358063" y="2090738"/>
          <p14:tracePt t="25780" x="7340600" y="2133600"/>
          <p14:tracePt t="25788" x="7332663" y="2184400"/>
          <p14:tracePt t="25796" x="7315200" y="2227263"/>
          <p14:tracePt t="25804" x="7315200" y="2243138"/>
          <p14:tracePt t="25813" x="7315200" y="2278063"/>
          <p14:tracePt t="25820" x="7323138" y="2319338"/>
          <p14:tracePt t="25829" x="7348538" y="2371725"/>
          <p14:tracePt t="25836" x="7366000" y="2387600"/>
          <p14:tracePt t="25844" x="7408863" y="2438400"/>
          <p14:tracePt t="25853" x="7467600" y="2489200"/>
          <p14:tracePt t="25860" x="7578725" y="2549525"/>
          <p14:tracePt t="25869" x="7654925" y="2582863"/>
          <p14:tracePt t="25876" x="7748588" y="2600325"/>
          <p14:tracePt t="25885" x="7926388" y="2643188"/>
          <p14:tracePt t="25892" x="8029575" y="2651125"/>
          <p14:tracePt t="25902" x="8113713" y="2651125"/>
          <p14:tracePt t="25908" x="8215313" y="2651125"/>
          <p14:tracePt t="25916" x="8283575" y="2651125"/>
          <p14:tracePt t="25924" x="8359775" y="2633663"/>
          <p14:tracePt t="25932" x="8410575" y="2608263"/>
          <p14:tracePt t="25940" x="8462963" y="2592388"/>
          <p14:tracePt t="25948" x="8478838" y="2566988"/>
          <p14:tracePt t="25956" x="8496300" y="2557463"/>
          <p14:tracePt t="25964" x="8513763" y="2524125"/>
          <p14:tracePt t="25972" x="8529638" y="2506663"/>
          <p14:tracePt t="25980" x="8539163" y="2473325"/>
          <p14:tracePt t="25988" x="8539163" y="2438400"/>
          <p14:tracePt t="26004" x="8539163" y="2422525"/>
          <p14:tracePt t="26006" x="8539163" y="2379663"/>
          <p14:tracePt t="26012" x="8539163" y="2336800"/>
          <p14:tracePt t="26020" x="8529638" y="2311400"/>
          <p14:tracePt t="26028" x="8513763" y="2278063"/>
          <p14:tracePt t="26036" x="8496300" y="2252663"/>
          <p14:tracePt t="26044" x="8488363" y="2243138"/>
          <p14:tracePt t="26054" x="8478838" y="2227263"/>
          <p14:tracePt t="26060" x="8470900" y="2209800"/>
          <p14:tracePt t="26070" x="8435975" y="2192338"/>
          <p14:tracePt t="26078" x="8420100" y="2184400"/>
          <p14:tracePt t="26086" x="8369300" y="2149475"/>
          <p14:tracePt t="26094" x="8308975" y="2133600"/>
          <p14:tracePt t="26102" x="8240713" y="2108200"/>
          <p14:tracePt t="26110" x="8164513" y="2098675"/>
          <p14:tracePt t="26119" x="8080375" y="2090738"/>
          <p14:tracePt t="26126" x="7994650" y="2090738"/>
          <p14:tracePt t="26135" x="7951788" y="2090738"/>
          <p14:tracePt t="26142" x="7850188" y="2090738"/>
          <p14:tracePt t="26151" x="7748588" y="2090738"/>
          <p14:tracePt t="26158" x="7654925" y="2090738"/>
          <p14:tracePt t="26167" x="7553325" y="2090738"/>
          <p14:tracePt t="26174" x="7510463" y="2090738"/>
          <p14:tracePt t="26183" x="7391400" y="2090738"/>
          <p14:tracePt t="26190" x="7289800" y="2116138"/>
          <p14:tracePt t="26198" x="7256463" y="2124075"/>
          <p14:tracePt t="26206" x="7188200" y="2141538"/>
          <p14:tracePt t="26214" x="7137400" y="2174875"/>
          <p14:tracePt t="26222" x="7112000" y="2192338"/>
          <p14:tracePt t="26230" x="7094538" y="2209800"/>
          <p14:tracePt t="26246" x="7077075" y="2227263"/>
          <p14:tracePt t="26254" x="7069138" y="2252663"/>
          <p14:tracePt t="26262" x="7069138" y="2268538"/>
          <p14:tracePt t="26270" x="7069138" y="2293938"/>
          <p14:tracePt t="26278" x="7069138" y="2319338"/>
          <p14:tracePt t="26286" x="7069138" y="2362200"/>
          <p14:tracePt t="26294" x="7085013" y="2405063"/>
          <p14:tracePt t="26303" x="7119938" y="2447925"/>
          <p14:tracePt t="26310" x="7145338" y="2498725"/>
          <p14:tracePt t="26319" x="7162800" y="2516188"/>
          <p14:tracePt t="26326" x="7204075" y="2557463"/>
          <p14:tracePt t="26337" x="7272338" y="2600325"/>
          <p14:tracePt t="26344" x="7297738" y="2608263"/>
          <p14:tracePt t="26353" x="7348538" y="2633663"/>
          <p14:tracePt t="26360" x="7426325" y="2660650"/>
          <p14:tracePt t="26369" x="7459663" y="2660650"/>
          <p14:tracePt t="26376" x="7545388" y="2668588"/>
          <p14:tracePt t="26385" x="7646988" y="2676525"/>
          <p14:tracePt t="26392" x="7748588" y="2676525"/>
          <p14:tracePt t="26401" x="7859713" y="2676525"/>
          <p14:tracePt t="26408" x="7961313" y="2651125"/>
          <p14:tracePt t="26419" x="8080375" y="2625725"/>
          <p14:tracePt t="26424" x="8156575" y="2592388"/>
          <p14:tracePt t="26433" x="8215313" y="2574925"/>
          <p14:tracePt t="26440" x="8266113" y="2532063"/>
          <p14:tracePt t="26448" x="8291513" y="2506663"/>
          <p14:tracePt t="26456" x="8308975" y="2489200"/>
          <p14:tracePt t="26464" x="8326438" y="2463800"/>
          <p14:tracePt t="26473" x="8343900" y="2430463"/>
          <p14:tracePt t="26480" x="8343900" y="2405063"/>
          <p14:tracePt t="26488" x="8359775" y="2362200"/>
          <p14:tracePt t="26497" x="8359775" y="2328863"/>
          <p14:tracePt t="26504" x="8359775" y="2303463"/>
          <p14:tracePt t="26512" x="8359775" y="2278063"/>
          <p14:tracePt t="26520" x="8359775" y="2260600"/>
          <p14:tracePt t="26528" x="8359775" y="2235200"/>
          <p14:tracePt t="26536" x="8359775" y="2217738"/>
          <p14:tracePt t="26544" x="8359775" y="2200275"/>
          <p14:tracePt t="26552" x="8359775" y="2184400"/>
          <p14:tracePt t="26560" x="8359775" y="2174875"/>
          <p14:tracePt t="26568" x="8343900" y="2159000"/>
          <p14:tracePt t="26576" x="8326438" y="2133600"/>
          <p14:tracePt t="26585" x="8318500" y="2124075"/>
          <p14:tracePt t="26592" x="8308975" y="2116138"/>
          <p14:tracePt t="26601" x="8301038" y="2098675"/>
          <p14:tracePt t="26610" x="8291513" y="2090738"/>
          <p14:tracePt t="26624" x="8283575" y="2082800"/>
          <p14:tracePt t="26635" x="8275638" y="2082800"/>
          <p14:tracePt t="26642" x="8275638" y="2073275"/>
          <p14:tracePt t="26651" x="8266113" y="2073275"/>
          <p14:tracePt t="26658" x="8266113" y="2065338"/>
          <p14:tracePt t="26669" x="8258175" y="2065338"/>
          <p14:tracePt t="26674" x="8250238" y="2065338"/>
          <p14:tracePt t="26691" x="8240713" y="2065338"/>
          <p14:tracePt t="26698" x="8224838" y="2065338"/>
          <p14:tracePt t="26715" x="8207375" y="2065338"/>
          <p14:tracePt t="26722" x="8189913" y="2055813"/>
          <p14:tracePt t="26739" x="8156575" y="2055813"/>
          <p14:tracePt t="26747" x="8131175" y="2055813"/>
          <p14:tracePt t="26754" x="8105775" y="2055813"/>
          <p14:tracePt t="26762" x="8062913" y="2055813"/>
          <p14:tracePt t="26770" x="8045450" y="2055813"/>
          <p14:tracePt t="26778" x="8020050" y="2055813"/>
          <p14:tracePt t="26786" x="8004175" y="2055813"/>
          <p14:tracePt t="26795" x="7969250" y="2055813"/>
          <p14:tracePt t="26810" x="7943850" y="2055813"/>
          <p14:tracePt t="26818" x="7926388" y="2065338"/>
          <p14:tracePt t="26826" x="7910513" y="2073275"/>
          <p14:tracePt t="26834" x="7885113" y="2082800"/>
          <p14:tracePt t="26842" x="7867650" y="2090738"/>
          <p14:tracePt t="26851" x="7832725" y="2108200"/>
          <p14:tracePt t="26858" x="7816850" y="2124075"/>
          <p14:tracePt t="26867" x="7799388" y="2141538"/>
          <p14:tracePt t="26874" x="7791450" y="2149475"/>
          <p14:tracePt t="26884" x="7773988" y="2149475"/>
          <p14:tracePt t="26890" x="7773988" y="2159000"/>
          <p14:tracePt t="26898" x="7773988" y="2166938"/>
          <p14:tracePt t="26925" x="7766050" y="2174875"/>
          <p14:tracePt t="26934" x="7766050" y="2184400"/>
          <p14:tracePt t="26952" x="7766050" y="2192338"/>
          <p14:tracePt t="26957" x="7766050" y="2200275"/>
          <p14:tracePt t="26965" x="7766050" y="2209800"/>
          <p14:tracePt t="26981" x="7766050" y="2227263"/>
          <p14:tracePt t="26988" x="7766050" y="2235200"/>
          <p14:tracePt t="27005" x="7766050" y="2252663"/>
          <p14:tracePt t="27012" x="7773988" y="2268538"/>
          <p14:tracePt t="27020" x="7781925" y="2286000"/>
          <p14:tracePt t="27028" x="7791450" y="2303463"/>
          <p14:tracePt t="27036" x="7799388" y="2319338"/>
          <p14:tracePt t="27044" x="7807325" y="2336800"/>
          <p14:tracePt t="27053" x="7816850" y="2344738"/>
          <p14:tracePt t="27060" x="7824788" y="2354263"/>
          <p14:tracePt t="27076" x="7824788" y="2362200"/>
          <p14:tracePt t="27101" x="7832725" y="2362200"/>
          <p14:tracePt t="27108" x="7832725" y="2371725"/>
          <p14:tracePt t="27118" x="7842250" y="2371725"/>
          <p14:tracePt t="27124" x="7850188" y="2379663"/>
          <p14:tracePt t="27134" x="7859713" y="2387600"/>
          <p14:tracePt t="27140" x="7867650" y="2387600"/>
          <p14:tracePt t="27148" x="7867650" y="2397125"/>
          <p14:tracePt t="27156" x="7885113" y="2397125"/>
          <p14:tracePt t="27164" x="7893050" y="2405063"/>
          <p14:tracePt t="27180" x="7900988" y="2405063"/>
          <p14:tracePt t="27188" x="7910513" y="2405063"/>
          <p14:tracePt t="27206" x="7918450" y="2405063"/>
          <p14:tracePt t="27214" x="7926388" y="2413000"/>
          <p14:tracePt t="27222" x="7935913" y="2413000"/>
          <p14:tracePt t="27230" x="7951788" y="2413000"/>
          <p14:tracePt t="27238" x="7969250" y="2413000"/>
          <p14:tracePt t="27246" x="7986713" y="2413000"/>
          <p14:tracePt t="27254" x="8012113" y="2422525"/>
          <p14:tracePt t="27262" x="8029575" y="2422525"/>
          <p14:tracePt t="27270" x="8037513" y="2422525"/>
          <p14:tracePt t="27278" x="8070850" y="2430463"/>
          <p14:tracePt t="27286" x="8088313" y="2430463"/>
          <p14:tracePt t="27294" x="8105775" y="2430463"/>
          <p14:tracePt t="27302" x="8121650" y="2430463"/>
          <p14:tracePt t="27310" x="8131175" y="2430463"/>
          <p14:tracePt t="27318" x="8147050" y="2430463"/>
          <p14:tracePt t="27326" x="8156575" y="2430463"/>
          <p14:tracePt t="27342" x="8156575" y="2438400"/>
          <p14:tracePt t="27351" x="8164513" y="2438400"/>
          <p14:tracePt t="27368" x="8174038" y="2438400"/>
          <p14:tracePt t="27400" x="8181975" y="2438400"/>
          <p14:tracePt t="27443" x="8189913" y="2438400"/>
          <p14:tracePt t="27450" x="8199438" y="2438400"/>
          <p14:tracePt t="27469" x="8207375" y="2438400"/>
          <p14:tracePt t="27477" x="8215313" y="2438400"/>
          <p14:tracePt t="27485" x="8224838" y="2438400"/>
          <p14:tracePt t="27493" x="8232775" y="2447925"/>
          <p14:tracePt t="27501" x="8240713" y="2447925"/>
          <p14:tracePt t="27508" x="8250238" y="2447925"/>
          <p14:tracePt t="27517" x="8258175" y="2447925"/>
          <p14:tracePt t="27524" x="8283575" y="2447925"/>
          <p14:tracePt t="27534" x="8291513" y="2447925"/>
          <p14:tracePt t="27540" x="8318500" y="2447925"/>
          <p14:tracePt t="27550" x="8326438" y="2447925"/>
          <p14:tracePt t="27556" x="8369300" y="2447925"/>
          <p14:tracePt t="27565" x="8385175" y="2447925"/>
          <p14:tracePt t="27572" x="8402638" y="2447925"/>
          <p14:tracePt t="27580" x="8420100" y="2447925"/>
          <p14:tracePt t="27588" x="8435975" y="2447925"/>
          <p14:tracePt t="27596" x="8445500" y="2447925"/>
          <p14:tracePt t="27612" x="8453438" y="2447925"/>
          <p14:tracePt t="27621" x="8462963" y="2447925"/>
          <p14:tracePt t="27645" x="8470900" y="2447925"/>
          <p14:tracePt t="27670" x="8488363" y="2447925"/>
          <p14:tracePt t="27676" x="8504238" y="2447925"/>
          <p14:tracePt t="27684" x="8521700" y="2447925"/>
          <p14:tracePt t="27692" x="8547100" y="2447925"/>
          <p14:tracePt t="27700" x="8555038" y="2447925"/>
          <p14:tracePt t="27708" x="8580438" y="2447925"/>
          <p14:tracePt t="27717" x="8632825" y="2447925"/>
          <p14:tracePt t="27724" x="8666163" y="2447925"/>
          <p14:tracePt t="27734" x="8691563" y="2447925"/>
          <p14:tracePt t="27740" x="8709025" y="2447925"/>
          <p14:tracePt t="27751" x="8734425" y="2447925"/>
          <p14:tracePt t="27756" x="8777288" y="2455863"/>
          <p14:tracePt t="27767" x="8802688" y="2455863"/>
          <p14:tracePt t="27774" x="8810625" y="2455863"/>
          <p14:tracePt t="27783" x="8818563" y="2455863"/>
          <p14:tracePt t="27790" x="8836025" y="2455863"/>
          <p14:tracePt t="27851" x="8843963" y="2455863"/>
          <p14:tracePt t="27867" x="8853488" y="2455863"/>
          <p14:tracePt t="27874" x="8861425" y="2455863"/>
          <p14:tracePt t="27890" x="8869363" y="2455863"/>
          <p14:tracePt t="27899" x="8878888" y="2463800"/>
          <p14:tracePt t="27906" x="8886825" y="2463800"/>
          <p14:tracePt t="27915" x="8894763" y="2463800"/>
          <p14:tracePt t="27930" x="8904288" y="2463800"/>
          <p14:tracePt t="27938" x="8904288" y="2473325"/>
          <p14:tracePt t="27954" x="8912225" y="2473325"/>
          <p14:tracePt t="27985" x="8921750" y="2473325"/>
          <p14:tracePt t="29389" x="8929688" y="2473325"/>
          <p14:tracePt t="29397" x="8955088" y="2481263"/>
          <p14:tracePt t="29404" x="8972550" y="2481263"/>
          <p14:tracePt t="29412" x="9005888" y="2481263"/>
          <p14:tracePt t="29420" x="9039225" y="2481263"/>
          <p14:tracePt t="29428" x="9091613" y="2481263"/>
          <p14:tracePt t="29436" x="9167813" y="2481263"/>
          <p14:tracePt t="29447" x="9236075" y="2481263"/>
          <p14:tracePt t="29452" x="9294813" y="2473325"/>
          <p14:tracePt t="29460" x="9380538" y="2463800"/>
          <p14:tracePt t="29468" x="9439275" y="2455863"/>
          <p14:tracePt t="29478" x="9523413" y="2447925"/>
          <p14:tracePt t="29484" x="9550400" y="2447925"/>
          <p14:tracePt t="29494" x="9601200" y="2438400"/>
          <p14:tracePt t="29502" x="9634538" y="2430463"/>
          <p14:tracePt t="29510" x="9685338" y="2422525"/>
          <p14:tracePt t="29518" x="9720263" y="2405063"/>
          <p14:tracePt t="29526" x="9728200" y="2405063"/>
          <p14:tracePt t="29534" x="9753600" y="2387600"/>
          <p14:tracePt t="29542" x="9761538" y="2379663"/>
          <p14:tracePt t="29550" x="9771063" y="2379663"/>
          <p14:tracePt t="29558" x="9771063" y="2371725"/>
          <p14:tracePt t="29574" x="9771063" y="2362200"/>
          <p14:tracePt t="29582" x="9771063" y="2354263"/>
          <p14:tracePt t="29591" x="9779000" y="2344738"/>
          <p14:tracePt t="29598" x="9779000" y="2328863"/>
          <p14:tracePt t="29606" x="9779000" y="2303463"/>
          <p14:tracePt t="29614" x="9779000" y="2286000"/>
          <p14:tracePt t="29622" x="9779000" y="2260600"/>
          <p14:tracePt t="29631" x="9779000" y="2235200"/>
          <p14:tracePt t="29638" x="9761538" y="2209800"/>
          <p14:tracePt t="29648" x="9761538" y="2192338"/>
          <p14:tracePt t="29655" x="9736138" y="2166938"/>
          <p14:tracePt t="29664" x="9720263" y="2141538"/>
          <p14:tracePt t="29670" x="9710738" y="2133600"/>
          <p14:tracePt t="29681" x="9694863" y="2116138"/>
          <p14:tracePt t="29686" x="9667875" y="2090738"/>
          <p14:tracePt t="29694" x="9652000" y="2082800"/>
          <p14:tracePt t="29702" x="9617075" y="2055813"/>
          <p14:tracePt t="29710" x="9583738" y="2039938"/>
          <p14:tracePt t="29718" x="9558338" y="2022475"/>
          <p14:tracePt t="29726" x="9515475" y="2005013"/>
          <p14:tracePt t="29734" x="9490075" y="1989138"/>
          <p14:tracePt t="29742" x="9431338" y="1971675"/>
          <p14:tracePt t="29750" x="9371013" y="1946275"/>
          <p14:tracePt t="29758" x="9345613" y="1938338"/>
          <p14:tracePt t="29766" x="9294813" y="1928813"/>
          <p14:tracePt t="29776" x="9261475" y="1920875"/>
          <p14:tracePt t="29784" x="9175750" y="1911350"/>
          <p14:tracePt t="29793" x="9142413" y="1911350"/>
          <p14:tracePt t="29800" x="9039225" y="1903413"/>
          <p14:tracePt t="29808" x="8997950" y="1903413"/>
          <p14:tracePt t="29816" x="8937625" y="1903413"/>
          <p14:tracePt t="29825" x="8785225" y="1895475"/>
          <p14:tracePt t="29832" x="8716963" y="1895475"/>
          <p14:tracePt t="29840" x="8539163" y="1895475"/>
          <p14:tracePt t="29848" x="8470900" y="1895475"/>
          <p14:tracePt t="29856" x="8394700" y="1895475"/>
          <p14:tracePt t="29864" x="8199438" y="1920875"/>
          <p14:tracePt t="29872" x="8139113" y="1928813"/>
          <p14:tracePt t="29881" x="8080375" y="1938338"/>
          <p14:tracePt t="29888" x="7935913" y="1963738"/>
          <p14:tracePt t="29897" x="7900988" y="1979613"/>
          <p14:tracePt t="29904" x="7807325" y="2014538"/>
          <p14:tracePt t="29913" x="7748588" y="2055813"/>
          <p14:tracePt t="29920" x="7723188" y="2073275"/>
          <p14:tracePt t="29929" x="7672388" y="2133600"/>
          <p14:tracePt t="29936" x="7662863" y="2149475"/>
          <p14:tracePt t="29945" x="7621588" y="2200275"/>
          <p14:tracePt t="29952" x="7612063" y="2227263"/>
          <p14:tracePt t="29961" x="7596188" y="2268538"/>
          <p14:tracePt t="29969" x="7596188" y="2293938"/>
          <p14:tracePt t="29976" x="7586663" y="2336800"/>
          <p14:tracePt t="29984" x="7586663" y="2354263"/>
          <p14:tracePt t="29992" x="7586663" y="2371725"/>
          <p14:tracePt t="30000" x="7586663" y="2430463"/>
          <p14:tracePt t="30008" x="7586663" y="2455863"/>
          <p14:tracePt t="30016" x="7612063" y="2532063"/>
          <p14:tracePt t="30024" x="7629525" y="2566988"/>
          <p14:tracePt t="30033" x="7662863" y="2643188"/>
          <p14:tracePt t="30041" x="7723188" y="2736850"/>
          <p14:tracePt t="30051" x="7748588" y="2762250"/>
          <p14:tracePt t="30059" x="7807325" y="2846388"/>
          <p14:tracePt t="30066" x="7859713" y="2922588"/>
          <p14:tracePt t="30075" x="7875588" y="2949575"/>
          <p14:tracePt t="30082" x="7926388" y="3008313"/>
          <p14:tracePt t="30090" x="7951788" y="3025775"/>
          <p14:tracePt t="30098" x="8004175" y="3059113"/>
          <p14:tracePt t="30106" x="8037513" y="3084513"/>
          <p14:tracePt t="30114" x="8088313" y="3094038"/>
          <p14:tracePt t="30122" x="8174038" y="3101975"/>
          <p14:tracePt t="30130" x="8240713" y="3101975"/>
          <p14:tracePt t="30138" x="8334375" y="3101975"/>
          <p14:tracePt t="30147" x="8402638" y="3101975"/>
          <p14:tracePt t="30154" x="8488363" y="3084513"/>
          <p14:tracePt t="30163" x="8564563" y="3067050"/>
          <p14:tracePt t="30170" x="8623300" y="3041650"/>
          <p14:tracePt t="30179" x="8691563" y="3016250"/>
          <p14:tracePt t="30186" x="8734425" y="2982913"/>
          <p14:tracePt t="30197" x="8759825" y="2965450"/>
          <p14:tracePt t="30214" x="8818563" y="2922588"/>
          <p14:tracePt t="30218" x="8836025" y="2906713"/>
          <p14:tracePt t="30227" x="8861425" y="2863850"/>
          <p14:tracePt t="30234" x="8878888" y="2846388"/>
          <p14:tracePt t="30242" x="8894763" y="2820988"/>
          <p14:tracePt t="30250" x="8904288" y="2795588"/>
          <p14:tracePt t="30258" x="8912225" y="2770188"/>
          <p14:tracePt t="30266" x="8921750" y="2752725"/>
          <p14:tracePt t="30274" x="8921750" y="2727325"/>
          <p14:tracePt t="30282" x="8929688" y="2701925"/>
          <p14:tracePt t="30290" x="8929688" y="2686050"/>
          <p14:tracePt t="30298" x="8929688" y="2668588"/>
          <p14:tracePt t="30306" x="8929688" y="2643188"/>
          <p14:tracePt t="30314" x="8929688" y="2633663"/>
          <p14:tracePt t="30322" x="8929688" y="2625725"/>
          <p14:tracePt t="30332" x="8929688" y="2617788"/>
          <p14:tracePt t="30340" x="8929688" y="2608263"/>
          <p14:tracePt t="30346" x="8929688" y="2600325"/>
          <p14:tracePt t="30356" x="8929688" y="2592388"/>
          <p14:tracePt t="30364" x="8929688" y="2582863"/>
          <p14:tracePt t="30397" x="8929688" y="2574925"/>
          <p14:tracePt t="30421" x="8929688" y="2566988"/>
          <p14:tracePt t="30453" x="8929688" y="2557463"/>
          <p14:tracePt t="30469" x="8929688" y="2549525"/>
          <p14:tracePt t="30484" x="8921750" y="2541588"/>
          <p14:tracePt t="30492" x="8921750" y="2532063"/>
          <p14:tracePt t="30500" x="8921750" y="2524125"/>
          <p14:tracePt t="30508" x="8912225" y="2524125"/>
          <p14:tracePt t="30516" x="8904288" y="2498725"/>
          <p14:tracePt t="30524" x="8894763" y="2498725"/>
          <p14:tracePt t="30532" x="8894763" y="2481263"/>
          <p14:tracePt t="30540" x="8878888" y="2455863"/>
          <p14:tracePt t="30548" x="8861425" y="2438400"/>
          <p14:tracePt t="30556" x="8853488" y="2438400"/>
          <p14:tracePt t="30564" x="8828088" y="2405063"/>
          <p14:tracePt t="30573" x="8818563" y="2397125"/>
          <p14:tracePt t="30580" x="8802688" y="2379663"/>
          <p14:tracePt t="30588" x="8785225" y="2371725"/>
          <p14:tracePt t="30597" x="8742363" y="2328863"/>
          <p14:tracePt t="30604" x="8724900" y="2311400"/>
          <p14:tracePt t="30614" x="8691563" y="2311400"/>
          <p14:tracePt t="30622" x="8666163" y="2293938"/>
          <p14:tracePt t="30629" x="8615363" y="2260600"/>
          <p14:tracePt t="30638" x="8597900" y="2252663"/>
          <p14:tracePt t="30647" x="8572500" y="2252663"/>
          <p14:tracePt t="30654" x="8564563" y="2252663"/>
          <p14:tracePt t="30663" x="8555038" y="2243138"/>
          <p14:tracePt t="30670" x="8529638" y="2235200"/>
          <p14:tracePt t="30686" x="8521700" y="2227263"/>
          <p14:tracePt t="30695" x="8504238" y="2227263"/>
          <p14:tracePt t="30711" x="8496300" y="2217738"/>
          <p14:tracePt t="30718" x="8478838" y="2217738"/>
          <p14:tracePt t="30726" x="8470900" y="2209800"/>
          <p14:tracePt t="30734" x="8462963" y="2209800"/>
          <p14:tracePt t="30742" x="8453438" y="2200275"/>
          <p14:tracePt t="30758" x="8435975" y="2200275"/>
          <p14:tracePt t="30766" x="8428038" y="2200275"/>
          <p14:tracePt t="30774" x="8428038" y="2192338"/>
          <p14:tracePt t="30782" x="8420100" y="2192338"/>
          <p14:tracePt t="30790" x="8394700" y="2174875"/>
          <p14:tracePt t="30798" x="8394700" y="2166938"/>
          <p14:tracePt t="30806" x="8377238" y="2166938"/>
          <p14:tracePt t="30816" x="8359775" y="2159000"/>
          <p14:tracePt t="30822" x="8351838" y="2149475"/>
          <p14:tracePt t="30830" x="8334375" y="2141538"/>
          <p14:tracePt t="30838" x="8318500" y="2133600"/>
          <p14:tracePt t="30846" x="8308975" y="2124075"/>
          <p14:tracePt t="30854" x="8291513" y="2124075"/>
          <p14:tracePt t="30863" x="8275638" y="2124075"/>
          <p14:tracePt t="30870" x="8266113" y="2116138"/>
          <p14:tracePt t="30879" x="8240713" y="2108200"/>
          <p14:tracePt t="30886" x="8215313" y="2098675"/>
          <p14:tracePt t="30895" x="8181975" y="2090738"/>
          <p14:tracePt t="30904" x="8147050" y="2082800"/>
          <p14:tracePt t="30914" x="8131175" y="2073275"/>
          <p14:tracePt t="30920" x="8096250" y="2065338"/>
          <p14:tracePt t="30929" x="8062913" y="2055813"/>
          <p14:tracePt t="30946" x="8012113" y="2047875"/>
          <p14:tracePt t="30952" x="7986713" y="2047875"/>
          <p14:tracePt t="30962" x="7951788" y="2039938"/>
          <p14:tracePt t="30968" x="7910513" y="2039938"/>
          <p14:tracePt t="30978" x="7859713" y="2030413"/>
          <p14:tracePt t="30984" x="7807325" y="2030413"/>
          <p14:tracePt t="30992" x="7688263" y="2030413"/>
          <p14:tracePt t="31001" x="7596188" y="2030413"/>
          <p14:tracePt t="31009" x="7553325" y="2030413"/>
          <p14:tracePt t="31016" x="7477125" y="2030413"/>
          <p14:tracePt t="31024" x="7451725" y="2039938"/>
          <p14:tracePt t="31032" x="7400925" y="2047875"/>
          <p14:tracePt t="31040" x="7373938" y="2047875"/>
          <p14:tracePt t="31048" x="7332663" y="2055813"/>
          <p14:tracePt t="31056" x="7315200" y="2065338"/>
          <p14:tracePt t="31064" x="7272338" y="2073275"/>
          <p14:tracePt t="31072" x="7246938" y="2073275"/>
          <p14:tracePt t="31080" x="7196138" y="2090738"/>
          <p14:tracePt t="31088" x="7170738" y="2098675"/>
          <p14:tracePt t="31096" x="7119938" y="2124075"/>
          <p14:tracePt t="31104" x="7094538" y="2124075"/>
          <p14:tracePt t="31114" x="7077075" y="2133600"/>
          <p14:tracePt t="31120" x="7034213" y="2166938"/>
          <p14:tracePt t="31128" x="7008813" y="2166938"/>
          <p14:tracePt t="31136" x="6983413" y="2184400"/>
          <p14:tracePt t="31145" x="6942138" y="2235200"/>
          <p14:tracePt t="31152" x="6915150" y="2260600"/>
          <p14:tracePt t="31162" x="6889750" y="2286000"/>
          <p14:tracePt t="31168" x="6831013" y="2344738"/>
          <p14:tracePt t="31177" x="6813550" y="2379663"/>
          <p14:tracePt t="31186" x="6788150" y="2405063"/>
          <p14:tracePt t="31195" x="6770688" y="2438400"/>
          <p14:tracePt t="31200" x="6737350" y="2549525"/>
          <p14:tracePt t="31211" x="6729413" y="2574925"/>
          <p14:tracePt t="31218" x="6719888" y="2676525"/>
          <p14:tracePt t="31228" x="6719888" y="2711450"/>
          <p14:tracePt t="31234" x="6729413" y="2752725"/>
          <p14:tracePt t="31242" x="6754813" y="2778125"/>
          <p14:tracePt t="31250" x="6780213" y="2813050"/>
          <p14:tracePt t="31258" x="6805613" y="2830513"/>
          <p14:tracePt t="31266" x="6831013" y="2855913"/>
          <p14:tracePt t="31274" x="6864350" y="2871788"/>
          <p14:tracePt t="31282" x="6915150" y="2897188"/>
          <p14:tracePt t="31290" x="6950075" y="2914650"/>
          <p14:tracePt t="31298" x="7008813" y="2922588"/>
          <p14:tracePt t="31306" x="7043738" y="2940050"/>
          <p14:tracePt t="31314" x="7102475" y="2949575"/>
          <p14:tracePt t="31322" x="7127875" y="2949575"/>
          <p14:tracePt t="31330" x="7188200" y="2957513"/>
          <p14:tracePt t="31338" x="7264400" y="2965450"/>
          <p14:tracePt t="31346" x="7307263" y="2965450"/>
          <p14:tracePt t="31354" x="7408863" y="2965450"/>
          <p14:tracePt t="31362" x="7477125" y="2965450"/>
          <p14:tracePt t="31370" x="7621588" y="2965450"/>
          <p14:tracePt t="31378" x="7705725" y="2965450"/>
          <p14:tracePt t="31386" x="7807325" y="2957513"/>
          <p14:tracePt t="31394" x="7910513" y="2932113"/>
          <p14:tracePt t="31402" x="8070850" y="2897188"/>
          <p14:tracePt t="31411" x="8174038" y="2863850"/>
          <p14:tracePt t="31418" x="8258175" y="2838450"/>
          <p14:tracePt t="31427" x="8369300" y="2805113"/>
          <p14:tracePt t="31434" x="8453438" y="2770188"/>
          <p14:tracePt t="31445" x="8529638" y="2752725"/>
          <p14:tracePt t="31451" x="8605838" y="2719388"/>
          <p14:tracePt t="31458" x="8615363" y="2711450"/>
          <p14:tracePt t="31468" x="8674100" y="2693988"/>
          <p14:tracePt t="31478" x="8709025" y="2660650"/>
          <p14:tracePt t="31484" x="8750300" y="2643188"/>
          <p14:tracePt t="31494" x="8759825" y="2633663"/>
          <p14:tracePt t="31500" x="8767763" y="2617788"/>
          <p14:tracePt t="31508" x="8785225" y="2600325"/>
          <p14:tracePt t="31516" x="8793163" y="2574925"/>
          <p14:tracePt t="31524" x="8793163" y="2557463"/>
          <p14:tracePt t="31532" x="8793163" y="2549525"/>
          <p14:tracePt t="31540" x="8793163" y="2532063"/>
          <p14:tracePt t="31548" x="8793163" y="2516188"/>
          <p14:tracePt t="31556" x="8793163" y="2481263"/>
          <p14:tracePt t="31564" x="8793163" y="2455863"/>
          <p14:tracePt t="31572" x="8793163" y="2438400"/>
          <p14:tracePt t="31580" x="8793163" y="2405063"/>
          <p14:tracePt t="31588" x="8793163" y="2387600"/>
          <p14:tracePt t="31596" x="8777288" y="2344738"/>
          <p14:tracePt t="31604" x="8759825" y="2319338"/>
          <p14:tracePt t="31612" x="8724900" y="2278063"/>
          <p14:tracePt t="31620" x="8699500" y="2252663"/>
          <p14:tracePt t="31628" x="8615363" y="2184400"/>
          <p14:tracePt t="31636" x="8580438" y="2166938"/>
          <p14:tracePt t="31645" x="8547100" y="2141538"/>
          <p14:tracePt t="31652" x="8445500" y="2082800"/>
          <p14:tracePt t="31662" x="8394700" y="2065338"/>
          <p14:tracePt t="31668" x="8275638" y="2014538"/>
          <p14:tracePt t="31677" x="8232775" y="2005013"/>
          <p14:tracePt t="31684" x="8181975" y="1989138"/>
          <p14:tracePt t="31694" x="8054975" y="1963738"/>
          <p14:tracePt t="31700" x="7994650" y="1954213"/>
          <p14:tracePt t="31708" x="7951788" y="1946275"/>
          <p14:tracePt t="31716" x="7791450" y="1946275"/>
          <p14:tracePt t="31724" x="7740650" y="1946275"/>
          <p14:tracePt t="31732" x="7680325" y="1946275"/>
          <p14:tracePt t="31740" x="7535863" y="1963738"/>
          <p14:tracePt t="31748" x="7477125" y="1979613"/>
          <p14:tracePt t="31758" x="7426325" y="1989138"/>
          <p14:tracePt t="31764" x="7340600" y="2030413"/>
          <p14:tracePt t="31774" x="7315200" y="2047875"/>
          <p14:tracePt t="31782" x="7256463" y="2090738"/>
          <p14:tracePt t="31790" x="7239000" y="2116138"/>
          <p14:tracePt t="31798" x="7221538" y="2133600"/>
          <p14:tracePt t="31806" x="7196138" y="2174875"/>
          <p14:tracePt t="31814" x="7170738" y="2209800"/>
          <p14:tracePt t="31822" x="7153275" y="2260600"/>
          <p14:tracePt t="31830" x="7137400" y="2319338"/>
          <p14:tracePt t="31838" x="7127875" y="2354263"/>
          <p14:tracePt t="31846" x="7102475" y="2413000"/>
          <p14:tracePt t="31854" x="7102475" y="2455863"/>
          <p14:tracePt t="31862" x="7102475" y="2516188"/>
          <p14:tracePt t="31870" x="7102475" y="2541588"/>
          <p14:tracePt t="31878" x="7102475" y="2574925"/>
          <p14:tracePt t="31886" x="7102475" y="2608263"/>
          <p14:tracePt t="31894" x="7127875" y="2668588"/>
          <p14:tracePt t="31902" x="7137400" y="2693988"/>
          <p14:tracePt t="31911" x="7153275" y="2719388"/>
          <p14:tracePt t="31918" x="7178675" y="2752725"/>
          <p14:tracePt t="31927" x="7204075" y="2770188"/>
          <p14:tracePt t="31934" x="7221538" y="2795588"/>
          <p14:tracePt t="31945" x="7246938" y="2813050"/>
          <p14:tracePt t="31950" x="7264400" y="2820988"/>
          <p14:tracePt t="31966" x="7289800" y="2838450"/>
          <p14:tracePt t="31974" x="7297738" y="2838450"/>
          <p14:tracePt t="31982" x="7323138" y="2846388"/>
          <p14:tracePt t="31990" x="7358063" y="2846388"/>
          <p14:tracePt t="31998" x="7400925" y="2846388"/>
          <p14:tracePt t="32008" x="7459663" y="2846388"/>
          <p14:tracePt t="32014" x="7545388" y="2846388"/>
          <p14:tracePt t="32022" x="7612063" y="2846388"/>
          <p14:tracePt t="32030" x="7723188" y="2846388"/>
          <p14:tracePt t="32041" x="7807325" y="2846388"/>
          <p14:tracePt t="32049" x="7969250" y="2846388"/>
          <p14:tracePt t="32056" x="8054975" y="2846388"/>
          <p14:tracePt t="32064" x="8189913" y="2838450"/>
          <p14:tracePt t="32073" x="8266113" y="2830513"/>
          <p14:tracePt t="32080" x="8326438" y="2813050"/>
          <p14:tracePt t="32088" x="8385175" y="2805113"/>
          <p14:tracePt t="32096" x="8435975" y="2778125"/>
          <p14:tracePt t="32105" x="8521700" y="2744788"/>
          <p14:tracePt t="32112" x="8572500" y="2727325"/>
          <p14:tracePt t="32120" x="8605838" y="2711450"/>
          <p14:tracePt t="32128" x="8632825" y="2701925"/>
          <p14:tracePt t="32137" x="8674100" y="2676525"/>
          <p14:tracePt t="32145" x="8699500" y="2660650"/>
          <p14:tracePt t="32152" x="8716963" y="2651125"/>
          <p14:tracePt t="32161" x="8724900" y="2643188"/>
          <p14:tracePt t="32168" x="8724900" y="2633663"/>
          <p14:tracePt t="32185" x="8724900" y="2625725"/>
          <p14:tracePt t="32193" x="8734425" y="2617788"/>
          <p14:tracePt t="32216" x="8742363" y="2608263"/>
          <p14:tracePt t="32226" x="8742363" y="2600325"/>
          <p14:tracePt t="32241" x="8742363" y="2592388"/>
          <p14:tracePt t="32248" x="8750300" y="2574925"/>
          <p14:tracePt t="32256" x="8750300" y="2566988"/>
          <p14:tracePt t="32264" x="8759825" y="2557463"/>
          <p14:tracePt t="32272" x="8759825" y="2549525"/>
          <p14:tracePt t="32280" x="8759825" y="2541588"/>
          <p14:tracePt t="32288" x="8759825" y="2524125"/>
          <p14:tracePt t="32296" x="8759825" y="2516188"/>
          <p14:tracePt t="32304" x="8759825" y="2489200"/>
          <p14:tracePt t="32312" x="8759825" y="2473325"/>
          <p14:tracePt t="32331" x="8759825" y="2447925"/>
          <p14:tracePt t="32337" x="8759825" y="2438400"/>
          <p14:tracePt t="32346" x="8759825" y="2413000"/>
          <p14:tracePt t="32354" x="8750300" y="2387600"/>
          <p14:tracePt t="32362" x="8742363" y="2379663"/>
          <p14:tracePt t="32370" x="8734425" y="2362200"/>
          <p14:tracePt t="32378" x="8724900" y="2336800"/>
          <p14:tracePt t="32386" x="8716963" y="2328863"/>
          <p14:tracePt t="32394" x="8699500" y="2303463"/>
          <p14:tracePt t="32402" x="8674100" y="2278063"/>
          <p14:tracePt t="32411" x="8666163" y="2268538"/>
          <p14:tracePt t="32418" x="8648700" y="2252663"/>
          <p14:tracePt t="32427" x="8640763" y="2243138"/>
          <p14:tracePt t="32434" x="8623300" y="2227263"/>
          <p14:tracePt t="32443" x="8605838" y="2217738"/>
          <p14:tracePt t="32450" x="8572500" y="2192338"/>
          <p14:tracePt t="32460" x="8547100" y="2184400"/>
          <p14:tracePt t="32466" x="8488363" y="2159000"/>
          <p14:tracePt t="32476" x="8470900" y="2149475"/>
          <p14:tracePt t="32482" x="8410575" y="2133600"/>
          <p14:tracePt t="32490" x="8385175" y="2124075"/>
          <p14:tracePt t="32498" x="8334375" y="2108200"/>
          <p14:tracePt t="32506" x="8301038" y="2108200"/>
          <p14:tracePt t="32514" x="8275638" y="2098675"/>
          <p14:tracePt t="32522" x="8207375" y="2082800"/>
          <p14:tracePt t="32532" x="8181975" y="2082800"/>
          <p14:tracePt t="32538" x="8147050" y="2073275"/>
          <p14:tracePt t="32546" x="8045450" y="2073275"/>
          <p14:tracePt t="32554" x="8004175" y="2073275"/>
          <p14:tracePt t="32562" x="7961313" y="2073275"/>
          <p14:tracePt t="32570" x="7850188" y="2073275"/>
          <p14:tracePt t="32578" x="7799388" y="2073275"/>
          <p14:tracePt t="32586" x="7766050" y="2082800"/>
          <p14:tracePt t="32594" x="7654925" y="2116138"/>
          <p14:tracePt t="32602" x="7604125" y="2124075"/>
          <p14:tracePt t="32612" x="7570788" y="2141538"/>
          <p14:tracePt t="32621" x="7535863" y="2159000"/>
          <p14:tracePt t="32628" x="7459663" y="2192338"/>
          <p14:tracePt t="32636" x="7434263" y="2209800"/>
          <p14:tracePt t="32644" x="7408863" y="2227263"/>
          <p14:tracePt t="32652" x="7400925" y="2235200"/>
          <p14:tracePt t="32660" x="7391400" y="2252663"/>
          <p14:tracePt t="32668" x="7391400" y="2260600"/>
          <p14:tracePt t="32677" x="7391400" y="2268538"/>
          <p14:tracePt t="32684" x="7391400" y="2293938"/>
          <p14:tracePt t="32693" x="7391400" y="2319338"/>
          <p14:tracePt t="32700" x="7391400" y="2328863"/>
          <p14:tracePt t="32709" x="7391400" y="2362200"/>
          <p14:tracePt t="32716" x="7400925" y="2387600"/>
          <p14:tracePt t="32725" x="7400925" y="2405063"/>
          <p14:tracePt t="32732" x="7408863" y="2422525"/>
          <p14:tracePt t="32740" x="7416800" y="2438400"/>
          <p14:tracePt t="32748" x="7442200" y="2463800"/>
          <p14:tracePt t="32757" x="7451725" y="2481263"/>
          <p14:tracePt t="32764" x="7485063" y="2516188"/>
          <p14:tracePt t="32772" x="7510463" y="2532063"/>
          <p14:tracePt t="32780" x="7553325" y="2557463"/>
          <p14:tracePt t="32788" x="7621588" y="2600325"/>
          <p14:tracePt t="32796" x="7680325" y="2633663"/>
          <p14:tracePt t="32804" x="7740650" y="2651125"/>
          <p14:tracePt t="32812" x="7807325" y="2686050"/>
          <p14:tracePt t="32820" x="7867650" y="2701925"/>
          <p14:tracePt t="32828" x="7910513" y="2711450"/>
          <p14:tracePt t="32838" x="7943850" y="2719388"/>
          <p14:tracePt t="32844" x="7951788" y="2719388"/>
          <p14:tracePt t="32852" x="7969250" y="2719388"/>
          <p14:tracePt t="32860" x="7969250" y="2727325"/>
          <p14:tracePt t="32868" x="7977188" y="2727325"/>
          <p14:tracePt t="33399" x="7977188" y="2736850"/>
          <p14:tracePt t="33420" x="7977188" y="2762250"/>
          <p14:tracePt t="33428" x="7969250" y="2778125"/>
          <p14:tracePt t="33436" x="7961313" y="2795588"/>
          <p14:tracePt t="33444" x="7961313" y="2830513"/>
          <p14:tracePt t="33452" x="7943850" y="2871788"/>
          <p14:tracePt t="33460" x="7926388" y="2922588"/>
          <p14:tracePt t="33468" x="7918450" y="2974975"/>
          <p14:tracePt t="33479" x="7918450" y="2982913"/>
          <p14:tracePt t="33486" x="7910513" y="3008313"/>
          <p14:tracePt t="33494" x="7900988" y="3033713"/>
          <p14:tracePt t="33502" x="7893050" y="3041650"/>
          <p14:tracePt t="33510" x="7893050" y="3051175"/>
          <p14:tracePt t="33518" x="7893050" y="3059113"/>
          <p14:tracePt t="33534" x="7893050" y="3067050"/>
          <p14:tracePt t="33542" x="7885113" y="3067050"/>
          <p14:tracePt t="33566" x="7875588" y="3067050"/>
          <p14:tracePt t="33575" x="7875588" y="3076575"/>
          <p14:tracePt t="33582" x="7867650" y="3076575"/>
          <p14:tracePt t="33592" x="7850188" y="3076575"/>
          <p14:tracePt t="33599" x="7842250" y="3076575"/>
          <p14:tracePt t="33608" x="7816850" y="3076575"/>
          <p14:tracePt t="33614" x="7799388" y="3076575"/>
          <p14:tracePt t="33622" x="7773988" y="3076575"/>
          <p14:tracePt t="33630" x="7748588" y="3076575"/>
          <p14:tracePt t="33638" x="7731125" y="3076575"/>
          <p14:tracePt t="33646" x="7680325" y="3067050"/>
          <p14:tracePt t="33654" x="7654925" y="3067050"/>
          <p14:tracePt t="33662" x="7586663" y="3051175"/>
          <p14:tracePt t="33670" x="7570788" y="3051175"/>
          <p14:tracePt t="33678" x="7535863" y="3041650"/>
          <p14:tracePt t="33686" x="7451725" y="3025775"/>
          <p14:tracePt t="33694" x="7426325" y="3025775"/>
          <p14:tracePt t="33702" x="7400925" y="3025775"/>
          <p14:tracePt t="33718" x="7391400" y="3025775"/>
          <p14:tracePt t="33761" x="7383463" y="3025775"/>
          <p14:tracePt t="33917" x="7391400" y="3016250"/>
          <p14:tracePt t="33940" x="7400925" y="3016250"/>
          <p14:tracePt t="33948" x="7416800" y="3008313"/>
          <p14:tracePt t="33964" x="7426325" y="3008313"/>
          <p14:tracePt t="33972" x="7434263" y="3008313"/>
          <p14:tracePt t="33980" x="7442200" y="3008313"/>
          <p14:tracePt t="33988" x="7451725" y="3008313"/>
          <p14:tracePt t="33996" x="7459663" y="3008313"/>
          <p14:tracePt t="34004" x="7493000" y="3008313"/>
          <p14:tracePt t="34012" x="7518400" y="3008313"/>
          <p14:tracePt t="34020" x="7527925" y="3008313"/>
          <p14:tracePt t="34028" x="7545388" y="3008313"/>
          <p14:tracePt t="34036" x="7586663" y="3008313"/>
          <p14:tracePt t="34044" x="7604125" y="3008313"/>
          <p14:tracePt t="34054" x="7612063" y="3008313"/>
          <p14:tracePt t="34062" x="7629525" y="3008313"/>
          <p14:tracePt t="34070" x="7646988" y="3008313"/>
          <p14:tracePt t="34078" x="7672388" y="3008313"/>
          <p14:tracePt t="34086" x="7748588" y="3008313"/>
          <p14:tracePt t="34095" x="7781925" y="3008313"/>
          <p14:tracePt t="34103" x="7824788" y="3008313"/>
          <p14:tracePt t="34110" x="7859713" y="3008313"/>
          <p14:tracePt t="34119" x="7900988" y="3008313"/>
          <p14:tracePt t="34126" x="7943850" y="3008313"/>
          <p14:tracePt t="34134" x="7986713" y="3008313"/>
          <p14:tracePt t="34142" x="8070850" y="3008313"/>
          <p14:tracePt t="34152" x="8096250" y="3008313"/>
          <p14:tracePt t="34158" x="8113713" y="3008313"/>
          <p14:tracePt t="34166" x="8131175" y="3008313"/>
          <p14:tracePt t="34175" x="8139113" y="3008313"/>
          <p14:tracePt t="34182" x="8147050" y="3008313"/>
          <p14:tracePt t="34191" x="8164513" y="3008313"/>
          <p14:tracePt t="34208" x="8174038" y="3008313"/>
          <p14:tracePt t="34214" x="8181975" y="3008313"/>
          <p14:tracePt t="34224" x="8189913" y="3008313"/>
          <p14:tracePt t="34230" x="8207375" y="3000375"/>
          <p14:tracePt t="34240" x="8224838" y="3000375"/>
          <p14:tracePt t="34263" x="8232775" y="3000375"/>
          <p14:tracePt t="34270" x="8240713" y="3000375"/>
          <p14:tracePt t="34286" x="8250238" y="3000375"/>
          <p14:tracePt t="34294" x="8266113" y="3000375"/>
          <p14:tracePt t="34310" x="8283575" y="3000375"/>
          <p14:tracePt t="34318" x="8291513" y="3000375"/>
          <p14:tracePt t="34326" x="8301038" y="3000375"/>
          <p14:tracePt t="34334" x="8308975" y="3000375"/>
          <p14:tracePt t="34344" x="8318500" y="3000375"/>
          <p14:tracePt t="34352" x="8318500" y="2990850"/>
          <p14:tracePt t="34360" x="8326438" y="2990850"/>
          <p14:tracePt t="34376" x="8334375" y="2990850"/>
          <p14:tracePt t="34392" x="8343900" y="2990850"/>
          <p14:tracePt t="34400" x="8351838" y="2990850"/>
          <p14:tracePt t="34408" x="8369300" y="2990850"/>
          <p14:tracePt t="34416" x="8385175" y="2990850"/>
          <p14:tracePt t="34424" x="8394700" y="2990850"/>
          <p14:tracePt t="34432" x="8410575" y="2982913"/>
          <p14:tracePt t="34441" x="8428038" y="2982913"/>
          <p14:tracePt t="34457" x="8435975" y="2982913"/>
          <p14:tracePt t="34464" x="8445500" y="2982913"/>
          <p14:tracePt t="34480" x="8453438" y="2982913"/>
          <p14:tracePt t="34497" x="8462963" y="2982913"/>
          <p14:tracePt t="34504" x="8470900" y="2982913"/>
          <p14:tracePt t="34545" x="8478838" y="2982913"/>
          <p14:tracePt t="34560" x="8488363" y="2982913"/>
          <p14:tracePt t="34568" x="8488363" y="2974975"/>
          <p14:tracePt t="34584" x="8496300" y="2974975"/>
          <p14:tracePt t="34611" x="8504238" y="2974975"/>
          <p14:tracePt t="34619" x="8513763" y="2974975"/>
          <p14:tracePt t="34642" x="8521700" y="2974975"/>
          <p14:tracePt t="34650" x="8529638" y="2974975"/>
          <p14:tracePt t="34699" x="8539163" y="2974975"/>
          <p14:tracePt t="34707" x="8547100" y="2974975"/>
          <p14:tracePt t="34731" x="8555038" y="2974975"/>
          <p14:tracePt t="34755" x="8564563" y="2974975"/>
          <p14:tracePt t="34838" x="8572500" y="2974975"/>
          <p14:tracePt t="34961" x="8564563" y="2974975"/>
          <p14:tracePt t="34968" x="8555038" y="2974975"/>
          <p14:tracePt t="34976" x="8539163" y="2974975"/>
          <p14:tracePt t="34984" x="8521700" y="2974975"/>
          <p14:tracePt t="34992" x="8504238" y="2974975"/>
          <p14:tracePt t="35008" x="8462963" y="2974975"/>
          <p14:tracePt t="35016" x="8445500" y="2974975"/>
          <p14:tracePt t="35024" x="8428038" y="2974975"/>
          <p14:tracePt t="35032" x="8402638" y="2974975"/>
          <p14:tracePt t="35040" x="8385175" y="2974975"/>
          <p14:tracePt t="35048" x="8351838" y="2974975"/>
          <p14:tracePt t="35057" x="8318500" y="2965450"/>
          <p14:tracePt t="35064" x="8258175" y="2965450"/>
          <p14:tracePt t="35073" x="8215313" y="2965450"/>
          <p14:tracePt t="35080" x="8156575" y="2965450"/>
          <p14:tracePt t="35089" x="8105775" y="2965450"/>
          <p14:tracePt t="35096" x="8029575" y="2965450"/>
          <p14:tracePt t="35105" x="7969250" y="2965450"/>
          <p14:tracePt t="35112" x="7900988" y="2965450"/>
          <p14:tracePt t="35122" x="7832725" y="2965450"/>
          <p14:tracePt t="35128" x="7799388" y="2957513"/>
          <p14:tracePt t="35136" x="7723188" y="2957513"/>
          <p14:tracePt t="35144" x="7654925" y="2957513"/>
          <p14:tracePt t="35156" x="7621588" y="2957513"/>
          <p14:tracePt t="35160" x="7578725" y="2949575"/>
          <p14:tracePt t="35172" x="7535863" y="2949575"/>
          <p14:tracePt t="35178" x="7510463" y="2949575"/>
          <p14:tracePt t="35186" x="7459663" y="2949575"/>
          <p14:tracePt t="35194" x="7400925" y="2940050"/>
          <p14:tracePt t="35202" x="7373938" y="2940050"/>
          <p14:tracePt t="35210" x="7323138" y="2940050"/>
          <p14:tracePt t="35218" x="7297738" y="2940050"/>
          <p14:tracePt t="35226" x="7272338" y="2940050"/>
          <p14:tracePt t="35234" x="7264400" y="2940050"/>
          <p14:tracePt t="35242" x="7246938" y="2940050"/>
          <p14:tracePt t="35287" x="7239000" y="2940050"/>
          <p14:tracePt t="35294" x="7229475" y="2940050"/>
          <p14:tracePt t="35302" x="7221538" y="2940050"/>
          <p14:tracePt t="35318" x="7204075" y="2940050"/>
          <p14:tracePt t="35326" x="7196138" y="2940050"/>
          <p14:tracePt t="35334" x="7178675" y="2940050"/>
          <p14:tracePt t="35342" x="7162800" y="2940050"/>
          <p14:tracePt t="35350" x="7153275" y="2940050"/>
          <p14:tracePt t="35358" x="7137400" y="2940050"/>
          <p14:tracePt t="35374" x="7127875" y="2940050"/>
          <p14:tracePt t="35513" x="7137400" y="2940050"/>
          <p14:tracePt t="35522" x="7145338" y="2940050"/>
          <p14:tracePt t="35528" x="7153275" y="2940050"/>
          <p14:tracePt t="35537" x="7178675" y="2940050"/>
          <p14:tracePt t="35544" x="7213600" y="2940050"/>
          <p14:tracePt t="35553" x="7239000" y="2940050"/>
          <p14:tracePt t="35561" x="7256463" y="2940050"/>
          <p14:tracePt t="35568" x="7297738" y="2940050"/>
          <p14:tracePt t="35576" x="7315200" y="2940050"/>
          <p14:tracePt t="35584" x="7358063" y="2940050"/>
          <p14:tracePt t="35592" x="7400925" y="2940050"/>
          <p14:tracePt t="35600" x="7426325" y="2940050"/>
          <p14:tracePt t="35608" x="7493000" y="2940050"/>
          <p14:tracePt t="35616" x="7527925" y="2940050"/>
          <p14:tracePt t="35624" x="7612063" y="2940050"/>
          <p14:tracePt t="35632" x="7646988" y="2940050"/>
          <p14:tracePt t="35640" x="7756525" y="2940050"/>
          <p14:tracePt t="35648" x="7791450" y="2940050"/>
          <p14:tracePt t="35656" x="7832725" y="2940050"/>
          <p14:tracePt t="35664" x="7951788" y="2949575"/>
          <p14:tracePt t="35673" x="7977188" y="2949575"/>
          <p14:tracePt t="35682" x="8070850" y="2949575"/>
          <p14:tracePt t="35688" x="8088313" y="2949575"/>
          <p14:tracePt t="35696" x="8121650" y="2949575"/>
          <p14:tracePt t="35705" x="8189913" y="2949575"/>
          <p14:tracePt t="35714" x="8215313" y="2949575"/>
          <p14:tracePt t="35722" x="8240713" y="2949575"/>
          <p14:tracePt t="35728" x="8283575" y="2949575"/>
          <p14:tracePt t="35739" x="8308975" y="2949575"/>
          <p14:tracePt t="35746" x="8318500" y="2949575"/>
          <p14:tracePt t="35787" x="8326438" y="2949575"/>
          <p14:tracePt t="35794" x="8334375" y="2949575"/>
          <p14:tracePt t="35810" x="8351838" y="2949575"/>
          <p14:tracePt t="35818" x="8359775" y="2949575"/>
          <p14:tracePt t="35826" x="8377238" y="2949575"/>
          <p14:tracePt t="35834" x="8394700" y="2949575"/>
          <p14:tracePt t="35850" x="8410575" y="2949575"/>
          <p14:tracePt t="35858" x="8420100" y="2949575"/>
          <p14:tracePt t="35866" x="8428038" y="2949575"/>
          <p14:tracePt t="35874" x="8445500" y="2949575"/>
          <p14:tracePt t="35882" x="8453438" y="2949575"/>
          <p14:tracePt t="35890" x="8478838" y="2949575"/>
          <p14:tracePt t="35898" x="8496300" y="2949575"/>
          <p14:tracePt t="35906" x="8504238" y="2949575"/>
          <p14:tracePt t="35914" x="8529638" y="2949575"/>
          <p14:tracePt t="35922" x="8555038" y="2949575"/>
          <p14:tracePt t="35940" x="8564563" y="2949575"/>
          <p14:tracePt t="36061" x="8572500" y="2949575"/>
          <p14:tracePt t="36092" x="8580438" y="2949575"/>
          <p14:tracePt t="36100" x="8589963" y="2949575"/>
          <p14:tracePt t="36108" x="8597900" y="2949575"/>
          <p14:tracePt t="36149" x="8605838" y="2949575"/>
          <p14:tracePt t="36156" x="8615363" y="2949575"/>
          <p14:tracePt t="36173" x="8623300" y="2949575"/>
          <p14:tracePt t="36181" x="8632825" y="2949575"/>
          <p14:tracePt t="36189" x="8640763" y="2949575"/>
          <p14:tracePt t="36196" x="8658225" y="2949575"/>
          <p14:tracePt t="36205" x="8666163" y="2949575"/>
          <p14:tracePt t="36213" x="8674100" y="2949575"/>
          <p14:tracePt t="36221" x="8691563" y="2949575"/>
          <p14:tracePt t="36239" x="8699500" y="2949575"/>
          <p14:tracePt t="36244" x="8709025" y="2949575"/>
          <p14:tracePt t="36255" x="8716963" y="2949575"/>
          <p14:tracePt t="36260" x="8724900" y="2949575"/>
          <p14:tracePt t="36268" x="8742363" y="2949575"/>
          <p14:tracePt t="36288" x="8750300" y="2949575"/>
          <p14:tracePt t="36294" x="8759825" y="2949575"/>
          <p14:tracePt t="36310" x="8759825" y="2940050"/>
          <p14:tracePt t="36326" x="8759825" y="2932113"/>
          <p14:tracePt t="36334" x="8759825" y="2922588"/>
          <p14:tracePt t="36350" x="8767763" y="2889250"/>
          <p14:tracePt t="36358" x="8767763" y="2881313"/>
          <p14:tracePt t="36366" x="8777288" y="2863850"/>
          <p14:tracePt t="36374" x="8777288" y="2830513"/>
          <p14:tracePt t="36382" x="8777288" y="2820988"/>
          <p14:tracePt t="36390" x="8777288" y="2787650"/>
          <p14:tracePt t="36398" x="8777288" y="2770188"/>
          <p14:tracePt t="36406" x="8777288" y="2762250"/>
          <p14:tracePt t="36414" x="8759825" y="2727325"/>
          <p14:tracePt t="36422" x="8750300" y="2711450"/>
          <p14:tracePt t="36430" x="8742363" y="2701925"/>
          <p14:tracePt t="36438" x="8734425" y="2693988"/>
          <p14:tracePt t="36446" x="8716963" y="2686050"/>
          <p14:tracePt t="36455" x="8716963" y="2676525"/>
          <p14:tracePt t="36462" x="8699500" y="2676525"/>
          <p14:tracePt t="36471" x="8674100" y="2668588"/>
          <p14:tracePt t="36478" x="8658225" y="2668588"/>
          <p14:tracePt t="36487" x="8623300" y="2668588"/>
          <p14:tracePt t="36494" x="8605838" y="2668588"/>
          <p14:tracePt t="36503" x="8589963" y="2668588"/>
          <p14:tracePt t="36510" x="8572500" y="2668588"/>
          <p14:tracePt t="36518" x="8564563" y="2668588"/>
          <p14:tracePt t="36526" x="8564563" y="2676525"/>
          <p14:tracePt t="36534" x="8564563" y="2686050"/>
          <p14:tracePt t="36542" x="8564563" y="2693988"/>
          <p14:tracePt t="36554" x="8564563" y="2701925"/>
          <p14:tracePt t="36558" x="8564563" y="2719388"/>
          <p14:tracePt t="36571" x="8564563" y="2727325"/>
          <p14:tracePt t="36582" x="8564563" y="2744788"/>
          <p14:tracePt t="36592" x="8564563" y="2752725"/>
          <p14:tracePt t="36608" x="8580438" y="2770188"/>
          <p14:tracePt t="36616" x="8597900" y="2787650"/>
          <p14:tracePt t="36624" x="8623300" y="2795588"/>
          <p14:tracePt t="36632" x="8666163" y="2813050"/>
          <p14:tracePt t="36640" x="8699500" y="2820988"/>
          <p14:tracePt t="36648" x="8724900" y="2820988"/>
          <p14:tracePt t="36656" x="8750300" y="2820988"/>
          <p14:tracePt t="36721" x="8750300" y="2813050"/>
          <p14:tracePt t="36738" x="8750300" y="2795588"/>
          <p14:tracePt t="36744" x="8750300" y="2787650"/>
          <p14:tracePt t="36760" x="8750300" y="2770188"/>
          <p14:tracePt t="36776" x="8750300" y="2762250"/>
          <p14:tracePt t="36784" x="8750300" y="2752725"/>
          <p14:tracePt t="36792" x="8742363" y="2744788"/>
          <p14:tracePt t="36800" x="8734425" y="2744788"/>
          <p14:tracePt t="36808" x="8716963" y="2736850"/>
          <p14:tracePt t="36816" x="8709025" y="2736850"/>
          <p14:tracePt t="36824" x="8699500" y="2727325"/>
          <p14:tracePt t="36832" x="8683625" y="2727325"/>
          <p14:tracePt t="36840" x="8674100" y="2727325"/>
          <p14:tracePt t="36850" x="8658225" y="2727325"/>
          <p14:tracePt t="36858" x="8648700" y="2727325"/>
          <p14:tracePt t="36866" x="8632825" y="2727325"/>
          <p14:tracePt t="36874" x="8615363" y="2744788"/>
          <p14:tracePt t="36882" x="8597900" y="2744788"/>
          <p14:tracePt t="36890" x="8580438" y="2770188"/>
          <p14:tracePt t="36898" x="8580438" y="2787650"/>
          <p14:tracePt t="36906" x="8555038" y="2813050"/>
          <p14:tracePt t="36914" x="8555038" y="2820988"/>
          <p14:tracePt t="36922" x="8539163" y="2846388"/>
          <p14:tracePt t="36930" x="8529638" y="2863850"/>
          <p14:tracePt t="36938" x="8529638" y="2881313"/>
          <p14:tracePt t="36946" x="8521700" y="2897188"/>
          <p14:tracePt t="36954" x="8513763" y="2914650"/>
          <p14:tracePt t="36962" x="8513763" y="2932113"/>
          <p14:tracePt t="36979" x="8513763" y="2940050"/>
          <p14:tracePt t="37005" x="8547100" y="2974975"/>
          <p14:tracePt t="37010" x="8564563" y="2982913"/>
          <p14:tracePt t="37020" x="8605838" y="2990850"/>
          <p14:tracePt t="37026" x="8640763" y="2990850"/>
          <p14:tracePt t="37036" x="8666163" y="3000375"/>
          <p14:tracePt t="37042" x="8716963" y="3000375"/>
          <p14:tracePt t="37050" x="8777288" y="3000375"/>
          <p14:tracePt t="37058" x="8793163" y="2982913"/>
          <p14:tracePt t="37066" x="8810625" y="2965450"/>
          <p14:tracePt t="37074" x="8828088" y="2949575"/>
          <p14:tracePt t="37082" x="8836025" y="2922588"/>
          <p14:tracePt t="37090" x="8843963" y="2897188"/>
          <p14:tracePt t="37098" x="8853488" y="2846388"/>
          <p14:tracePt t="37107" x="8853488" y="2838450"/>
          <p14:tracePt t="37117" x="8853488" y="2795588"/>
          <p14:tracePt t="37124" x="8853488" y="2762250"/>
          <p14:tracePt t="37132" x="8853488" y="2736850"/>
          <p14:tracePt t="37140" x="8853488" y="2711450"/>
          <p14:tracePt t="37148" x="8843963" y="2711450"/>
          <p14:tracePt t="37156" x="8836025" y="2693988"/>
          <p14:tracePt t="37164" x="8810625" y="2668588"/>
          <p14:tracePt t="37172" x="8793163" y="2660650"/>
          <p14:tracePt t="37181" x="8767763" y="2660650"/>
          <p14:tracePt t="37188" x="8724900" y="2643188"/>
          <p14:tracePt t="37196" x="8716963" y="2643188"/>
          <p14:tracePt t="37204" x="8683625" y="2643188"/>
          <p14:tracePt t="37212" x="8666163" y="2643188"/>
          <p14:tracePt t="37220" x="8640763" y="2643188"/>
          <p14:tracePt t="37228" x="8623300" y="2643188"/>
          <p14:tracePt t="37236" x="8580438" y="2651125"/>
          <p14:tracePt t="37244" x="8564563" y="2651125"/>
          <p14:tracePt t="37254" x="8521700" y="2668588"/>
          <p14:tracePt t="37260" x="8504238" y="2676525"/>
          <p14:tracePt t="37269" x="8470900" y="2701925"/>
          <p14:tracePt t="37276" x="8462963" y="2711450"/>
          <p14:tracePt t="37287" x="8453438" y="2736850"/>
          <p14:tracePt t="37292" x="8445500" y="2736850"/>
          <p14:tracePt t="37300" x="8435975" y="2752725"/>
          <p14:tracePt t="37308" x="8435975" y="2787650"/>
          <p14:tracePt t="37316" x="8435975" y="2795588"/>
          <p14:tracePt t="37324" x="8435975" y="2820988"/>
          <p14:tracePt t="37332" x="8435975" y="2830513"/>
          <p14:tracePt t="37340" x="8435975" y="2838450"/>
          <p14:tracePt t="37348" x="8445500" y="2863850"/>
          <p14:tracePt t="37365" x="8462963" y="2871788"/>
          <p14:tracePt t="37372" x="8488363" y="2897188"/>
          <p14:tracePt t="37380" x="8496300" y="2897188"/>
          <p14:tracePt t="37388" x="8504238" y="2906713"/>
          <p14:tracePt t="37398" x="8529638" y="2914650"/>
          <p14:tracePt t="37404" x="8572500" y="2914650"/>
          <p14:tracePt t="37414" x="8589963" y="2914650"/>
          <p14:tracePt t="37422" x="8605838" y="2914650"/>
          <p14:tracePt t="37430" x="8623300" y="2914650"/>
          <p14:tracePt t="37438" x="8640763" y="2914650"/>
          <p14:tracePt t="37446" x="8648700" y="2906713"/>
          <p14:tracePt t="37454" x="8658225" y="2897188"/>
          <p14:tracePt t="37462" x="8666163" y="2889250"/>
          <p14:tracePt t="37470" x="8666163" y="2871788"/>
          <p14:tracePt t="37478" x="8683625" y="2830513"/>
          <p14:tracePt t="37487" x="8691563" y="2795588"/>
          <p14:tracePt t="37494" x="8691563" y="2770188"/>
          <p14:tracePt t="37503" x="8699500" y="2752725"/>
          <p14:tracePt t="37510" x="8699500" y="2736850"/>
          <p14:tracePt t="37519" x="8699500" y="2719388"/>
          <p14:tracePt t="37526" x="8699500" y="2711450"/>
          <p14:tracePt t="37535" x="8699500" y="2701925"/>
          <p14:tracePt t="37542" x="8699500" y="2693988"/>
          <p14:tracePt t="37552" x="8699500" y="2686050"/>
          <p14:tracePt t="37558" x="8691563" y="2676525"/>
          <p14:tracePt t="37566" x="8683625" y="2668588"/>
          <p14:tracePt t="37574" x="8658225" y="2660650"/>
          <p14:tracePt t="37585" x="8640763" y="2651125"/>
          <p14:tracePt t="37590" x="8623300" y="2651125"/>
          <p14:tracePt t="37598" x="8605838" y="2643188"/>
          <p14:tracePt t="37606" x="8572500" y="2633663"/>
          <p14:tracePt t="37614" x="8547100" y="2633663"/>
          <p14:tracePt t="37625" x="8539163" y="2633663"/>
          <p14:tracePt t="37630" x="8529638" y="2633663"/>
          <p14:tracePt t="37638" x="8513763" y="2633663"/>
          <p14:tracePt t="37654" x="8504238" y="2633663"/>
          <p14:tracePt t="37671" x="8496300" y="2643188"/>
          <p14:tracePt t="37678" x="8496300" y="2651125"/>
          <p14:tracePt t="37688" x="8488363" y="2668588"/>
          <p14:tracePt t="37696" x="8488363" y="2686050"/>
          <p14:tracePt t="37703" x="8488363" y="2701925"/>
          <p14:tracePt t="37713" x="8488363" y="2719388"/>
          <p14:tracePt t="37720" x="8488363" y="2752725"/>
          <p14:tracePt t="37728" x="8488363" y="2787650"/>
          <p14:tracePt t="37736" x="8496300" y="2795588"/>
          <p14:tracePt t="37744" x="8504238" y="2820988"/>
          <p14:tracePt t="37753" x="8513763" y="2838450"/>
          <p14:tracePt t="37760" x="8521700" y="2855913"/>
          <p14:tracePt t="37769" x="8529638" y="2871788"/>
          <p14:tracePt t="37776" x="8529638" y="2881313"/>
          <p14:tracePt t="37785" x="8539163" y="2889250"/>
          <p14:tracePt t="37802" x="8547100" y="2897188"/>
          <p14:tracePt t="37809" x="8555038" y="2906713"/>
          <p14:tracePt t="37817" x="8564563" y="2914650"/>
          <p14:tracePt t="37825" x="8580438" y="2922588"/>
          <p14:tracePt t="37832" x="8615363" y="2922588"/>
          <p14:tracePt t="37840" x="8632825" y="2922588"/>
          <p14:tracePt t="37848" x="8658225" y="2922588"/>
          <p14:tracePt t="37856" x="8699500" y="2922588"/>
          <p14:tracePt t="37864" x="8716963" y="2922588"/>
          <p14:tracePt t="37872" x="8750300" y="2922588"/>
          <p14:tracePt t="37880" x="8759825" y="2922588"/>
          <p14:tracePt t="37888" x="8767763" y="2922588"/>
          <p14:tracePt t="37896" x="8785225" y="2906713"/>
          <p14:tracePt t="37904" x="8793163" y="2897188"/>
          <p14:tracePt t="37912" x="8810625" y="2889250"/>
          <p14:tracePt t="37920" x="8828088" y="2863850"/>
          <p14:tracePt t="37928" x="8828088" y="2846388"/>
          <p14:tracePt t="37954" x="8843963" y="2778125"/>
          <p14:tracePt t="37960" x="8853488" y="2762250"/>
          <p14:tracePt t="37970" x="8853488" y="2736850"/>
          <p14:tracePt t="37978" x="8853488" y="2719388"/>
          <p14:tracePt t="37986" x="8853488" y="2711450"/>
          <p14:tracePt t="37995" x="8853488" y="2693988"/>
          <p14:tracePt t="38002" x="8853488" y="2686050"/>
          <p14:tracePt t="38010" x="8836025" y="2676525"/>
          <p14:tracePt t="38019" x="8818563" y="2660650"/>
          <p14:tracePt t="38026" x="8802688" y="2651125"/>
          <p14:tracePt t="38042" x="8777288" y="2651125"/>
          <p14:tracePt t="38051" x="8750300" y="2643188"/>
          <p14:tracePt t="38058" x="8724900" y="2643188"/>
          <p14:tracePt t="38069" x="8709025" y="2643188"/>
          <p14:tracePt t="38074" x="8674100" y="2643188"/>
          <p14:tracePt t="38082" x="8648700" y="2643188"/>
          <p14:tracePt t="38090" x="8632825" y="2643188"/>
          <p14:tracePt t="38099" x="8605838" y="2643188"/>
          <p14:tracePt t="38106" x="8589963" y="2651125"/>
          <p14:tracePt t="38114" x="8580438" y="2651125"/>
          <p14:tracePt t="38122" x="8564563" y="2668588"/>
          <p14:tracePt t="38130" x="8555038" y="2686050"/>
          <p14:tracePt t="38138" x="8555038" y="2693988"/>
          <p14:tracePt t="38146" x="8547100" y="2711450"/>
          <p14:tracePt t="38154" x="8547100" y="2744788"/>
          <p14:tracePt t="38162" x="8547100" y="2752725"/>
          <p14:tracePt t="38172" x="8555038" y="2795588"/>
          <p14:tracePt t="38178" x="8555038" y="2820988"/>
          <p14:tracePt t="38186" x="8572500" y="2855913"/>
          <p14:tracePt t="38194" x="8580438" y="2871788"/>
          <p14:tracePt t="38202" x="8589963" y="2889250"/>
          <p14:tracePt t="38210" x="8615363" y="2914650"/>
          <p14:tracePt t="38219" x="8640763" y="2914650"/>
          <p14:tracePt t="38226" x="8658225" y="2922588"/>
          <p14:tracePt t="38235" x="8674100" y="2922588"/>
          <p14:tracePt t="38242" x="8699500" y="2922588"/>
          <p14:tracePt t="38251" x="8709025" y="2922588"/>
          <p14:tracePt t="38260" x="8724900" y="2914650"/>
          <p14:tracePt t="38268" x="8742363" y="2897188"/>
          <p14:tracePt t="38276" x="8759825" y="2881313"/>
          <p14:tracePt t="38285" x="8767763" y="2855913"/>
          <p14:tracePt t="38292" x="8777288" y="2846388"/>
          <p14:tracePt t="38301" x="8793163" y="2813050"/>
          <p14:tracePt t="38308" x="8793163" y="2795588"/>
          <p14:tracePt t="38318" x="8802688" y="2778125"/>
          <p14:tracePt t="38324" x="8802688" y="2770188"/>
          <p14:tracePt t="38332" x="8810625" y="2744788"/>
          <p14:tracePt t="38340" x="8810625" y="2736850"/>
          <p14:tracePt t="38348" x="8810625" y="2727325"/>
          <p14:tracePt t="38356" x="8810625" y="2711450"/>
          <p14:tracePt t="38364" x="8810625" y="2701925"/>
          <p14:tracePt t="38372" x="8810625" y="2693988"/>
          <p14:tracePt t="38380" x="8793163" y="2676525"/>
          <p14:tracePt t="38388" x="8785225" y="2668588"/>
          <p14:tracePt t="38396" x="8777288" y="2660650"/>
          <p14:tracePt t="38412" x="8759825" y="2651125"/>
          <p14:tracePt t="38420" x="8750300" y="2651125"/>
          <p14:tracePt t="38428" x="8742363" y="2643188"/>
          <p14:tracePt t="38436" x="8724900" y="2633663"/>
          <p14:tracePt t="38444" x="8716963" y="2633663"/>
          <p14:tracePt t="38452" x="8699500" y="2633663"/>
          <p14:tracePt t="38460" x="8674100" y="2633663"/>
          <p14:tracePt t="38468" x="8666163" y="2633663"/>
          <p14:tracePt t="38476" x="8623300" y="2633663"/>
          <p14:tracePt t="38485" x="8605838" y="2633663"/>
          <p14:tracePt t="38492" x="8589963" y="2633663"/>
          <p14:tracePt t="38501" x="8580438" y="2643188"/>
          <p14:tracePt t="38508" x="8572500" y="2651125"/>
          <p14:tracePt t="38518" x="8564563" y="2651125"/>
          <p14:tracePt t="38524" x="8564563" y="2660650"/>
          <p14:tracePt t="38534" x="8555038" y="2668588"/>
          <p14:tracePt t="38540" x="8555038" y="2676525"/>
          <p14:tracePt t="38551" x="8555038" y="2693988"/>
          <p14:tracePt t="38556" x="8555038" y="2719388"/>
          <p14:tracePt t="38568" x="8555038" y="2736850"/>
          <p14:tracePt t="38575" x="8555038" y="2762250"/>
          <p14:tracePt t="38584" x="8564563" y="2787650"/>
          <p14:tracePt t="38590" x="8564563" y="2805113"/>
          <p14:tracePt t="38598" x="8589963" y="2820988"/>
          <p14:tracePt t="38606" x="8615363" y="2846388"/>
          <p14:tracePt t="38614" x="8632825" y="2855913"/>
          <p14:tracePt t="38622" x="8658225" y="2871788"/>
          <p14:tracePt t="38630" x="8666163" y="2881313"/>
          <p14:tracePt t="38638" x="8674100" y="2881313"/>
          <p14:tracePt t="38646" x="8691563" y="2881313"/>
          <p14:tracePt t="38662" x="8699500" y="2881313"/>
          <p14:tracePt t="38670" x="8716963" y="2871788"/>
          <p14:tracePt t="38678" x="8724900" y="2863850"/>
          <p14:tracePt t="38686" x="8742363" y="2846388"/>
          <p14:tracePt t="38694" x="8750300" y="2830513"/>
          <p14:tracePt t="38702" x="8759825" y="2813050"/>
          <p14:tracePt t="38710" x="8759825" y="2805113"/>
          <p14:tracePt t="38718" x="8759825" y="2787650"/>
          <p14:tracePt t="38726" x="8759825" y="2778125"/>
          <p14:tracePt t="38734" x="8759825" y="2752725"/>
          <p14:tracePt t="38742" x="8759825" y="2744788"/>
          <p14:tracePt t="38751" x="8759825" y="2736850"/>
          <p14:tracePt t="38758" x="8759825" y="2711450"/>
          <p14:tracePt t="38767" x="8742363" y="2686050"/>
          <p14:tracePt t="38774" x="8724900" y="2676525"/>
          <p14:tracePt t="38783" x="8699500" y="2651125"/>
          <p14:tracePt t="38790" x="8666163" y="2625725"/>
          <p14:tracePt t="38798" x="8640763" y="2617788"/>
          <p14:tracePt t="38806" x="8597900" y="2600325"/>
          <p14:tracePt t="38814" x="8555038" y="2592388"/>
          <p14:tracePt t="38822" x="8539163" y="2592388"/>
          <p14:tracePt t="38830" x="8513763" y="2592388"/>
          <p14:tracePt t="38865" x="8504238" y="2592388"/>
          <p14:tracePt t="38872" x="8504238" y="2600325"/>
          <p14:tracePt t="38880" x="8496300" y="2643188"/>
          <p14:tracePt t="38888" x="8488363" y="2668588"/>
          <p14:tracePt t="38896" x="8478838" y="2693988"/>
          <p14:tracePt t="38904" x="8478838" y="2719388"/>
          <p14:tracePt t="38912" x="8478838" y="2762250"/>
          <p14:tracePt t="38920" x="8478838" y="2787650"/>
          <p14:tracePt t="38928" x="8478838" y="2830513"/>
          <p14:tracePt t="38936" x="8496300" y="2855913"/>
          <p14:tracePt t="38944" x="8513763" y="2863850"/>
          <p14:tracePt t="38952" x="8529638" y="2881313"/>
          <p14:tracePt t="38960" x="8547100" y="2897188"/>
          <p14:tracePt t="38969" x="8580438" y="2906713"/>
          <p14:tracePt t="38976" x="8615363" y="2906713"/>
          <p14:tracePt t="38984" x="8658225" y="2906713"/>
          <p14:tracePt t="38992" x="8699500" y="2906713"/>
          <p14:tracePt t="39001" x="8734425" y="2906713"/>
          <p14:tracePt t="39008" x="8785225" y="2889250"/>
          <p14:tracePt t="39017" x="8802688" y="2871788"/>
          <p14:tracePt t="39024" x="8828088" y="2846388"/>
          <p14:tracePt t="39033" x="8843963" y="2838450"/>
          <p14:tracePt t="39040" x="8861425" y="2820988"/>
          <p14:tracePt t="39050" x="8869363" y="2805113"/>
          <p14:tracePt t="39056" x="8878888" y="2778125"/>
          <p14:tracePt t="39064" x="8878888" y="2762250"/>
          <p14:tracePt t="39072" x="8878888" y="2744788"/>
          <p14:tracePt t="39080" x="8878888" y="2719388"/>
          <p14:tracePt t="39088" x="8878888" y="2711450"/>
          <p14:tracePt t="39096" x="8878888" y="2701925"/>
          <p14:tracePt t="39104" x="8869363" y="2676525"/>
          <p14:tracePt t="39114" x="8853488" y="2668588"/>
          <p14:tracePt t="39123" x="8836025" y="2651125"/>
          <p14:tracePt t="39131" x="8818563" y="2633663"/>
          <p14:tracePt t="39138" x="8785225" y="2625725"/>
          <p14:tracePt t="39146" x="8759825" y="2625725"/>
          <p14:tracePt t="39154" x="8734425" y="2617788"/>
          <p14:tracePt t="39162" x="8724900" y="2617788"/>
          <p14:tracePt t="39170" x="8709025" y="2617788"/>
          <p14:tracePt t="39178" x="8699500" y="2617788"/>
          <p14:tracePt t="39194" x="8691563" y="2617788"/>
          <p14:tracePt t="39202" x="8683625" y="2617788"/>
          <p14:tracePt t="39226" x="8674100" y="2643188"/>
          <p14:tracePt t="39234" x="8658225" y="2651125"/>
          <p14:tracePt t="39243" x="8648700" y="2676525"/>
          <p14:tracePt t="39251" x="8632825" y="2701925"/>
          <p14:tracePt t="39258" x="8623300" y="2727325"/>
          <p14:tracePt t="39267" x="8615363" y="2770188"/>
          <p14:tracePt t="39274" x="8605838" y="2787650"/>
          <p14:tracePt t="39284" x="8605838" y="2813050"/>
          <p14:tracePt t="39291" x="8605838" y="2830513"/>
          <p14:tracePt t="39300" x="8605838" y="2838450"/>
          <p14:tracePt t="39306" x="8605838" y="2855913"/>
          <p14:tracePt t="39317" x="8623300" y="2871788"/>
          <p14:tracePt t="39322" x="8640763" y="2881313"/>
          <p14:tracePt t="39330" x="8648700" y="2889250"/>
          <p14:tracePt t="39338" x="8674100" y="2889250"/>
          <p14:tracePt t="39346" x="8709025" y="2897188"/>
          <p14:tracePt t="39354" x="8716963" y="2897188"/>
          <p14:tracePt t="39362" x="8742363" y="2897188"/>
          <p14:tracePt t="39370" x="8767763" y="2897188"/>
          <p14:tracePt t="39378" x="8777288" y="2897188"/>
          <p14:tracePt t="39386" x="8785225" y="2889250"/>
          <p14:tracePt t="39396" x="8802688" y="2871788"/>
          <p14:tracePt t="39404" x="8810625" y="2863850"/>
          <p14:tracePt t="39412" x="8810625" y="2855913"/>
          <p14:tracePt t="39420" x="8810625" y="2830513"/>
          <p14:tracePt t="39428" x="8810625" y="2820988"/>
          <p14:tracePt t="39436" x="8810625" y="2813050"/>
          <p14:tracePt t="39444" x="8810625" y="2805113"/>
          <p14:tracePt t="39452" x="8810625" y="2795588"/>
          <p14:tracePt t="39460" x="8810625" y="2778125"/>
          <p14:tracePt t="39476" x="8810625" y="2762250"/>
          <p14:tracePt t="39484" x="8793163" y="2752725"/>
          <p14:tracePt t="39492" x="8767763" y="2736850"/>
          <p14:tracePt t="39501" x="8759825" y="2736850"/>
          <p14:tracePt t="39508" x="8724900" y="2727325"/>
          <p14:tracePt t="39517" x="8709025" y="2727325"/>
          <p14:tracePt t="39524" x="8691563" y="2727325"/>
          <p14:tracePt t="39533" x="8683625" y="2727325"/>
          <p14:tracePt t="39540" x="8674100" y="2727325"/>
          <p14:tracePt t="39549" x="8666163" y="2727325"/>
          <p14:tracePt t="39573" x="8658225" y="2727325"/>
          <p14:tracePt t="39604" x="8648700" y="2727325"/>
          <p14:tracePt t="39807" x="8658225" y="2736850"/>
          <p14:tracePt t="39814" x="8674100" y="2744788"/>
          <p14:tracePt t="39822" x="8709025" y="2744788"/>
          <p14:tracePt t="39830" x="8716963" y="2744788"/>
          <p14:tracePt t="39838" x="8742363" y="2744788"/>
          <p14:tracePt t="39846" x="8767763" y="2744788"/>
          <p14:tracePt t="39854" x="8802688" y="2752725"/>
          <p14:tracePt t="39862" x="8843963" y="2770188"/>
          <p14:tracePt t="39870" x="8886825" y="2770188"/>
          <p14:tracePt t="39878" x="8921750" y="2770188"/>
          <p14:tracePt t="39886" x="8963025" y="2770188"/>
          <p14:tracePt t="39894" x="9023350" y="2787650"/>
          <p14:tracePt t="39902" x="9082088" y="2795588"/>
          <p14:tracePt t="39910" x="9142413" y="2795588"/>
          <p14:tracePt t="39921" x="9218613" y="2805113"/>
          <p14:tracePt t="39926" x="9302750" y="2805113"/>
          <p14:tracePt t="39934" x="9371013" y="2813050"/>
          <p14:tracePt t="39950" x="9558338" y="2838450"/>
          <p14:tracePt t="39958" x="9591675" y="2838450"/>
          <p14:tracePt t="39968" x="9659938" y="2846388"/>
          <p14:tracePt t="39974" x="9720263" y="2855913"/>
          <p14:tracePt t="39983" x="9761538" y="2863850"/>
          <p14:tracePt t="39992" x="9779000" y="2871788"/>
          <p14:tracePt t="40000" x="9804400" y="2871788"/>
          <p14:tracePt t="40008" x="9839325" y="2881313"/>
          <p14:tracePt t="40016" x="9847263" y="2881313"/>
          <p14:tracePt t="40024" x="9880600" y="2889250"/>
          <p14:tracePt t="40033" x="9898063" y="2889250"/>
          <p14:tracePt t="40040" x="9940925" y="2897188"/>
          <p14:tracePt t="40049" x="9983788" y="2897188"/>
          <p14:tracePt t="40056" x="9991725" y="2897188"/>
          <p14:tracePt t="40065" x="10025063" y="2897188"/>
          <p14:tracePt t="40072" x="10042525" y="2897188"/>
          <p14:tracePt t="40081" x="10050463" y="2897188"/>
          <p14:tracePt t="40148" x="10059988" y="2897188"/>
          <p14:tracePt t="40156" x="10067925" y="2897188"/>
          <p14:tracePt t="40183" x="10075863" y="2897188"/>
          <p14:tracePt t="40227" x="10085388" y="2897188"/>
          <p14:tracePt t="40250" x="10085388" y="2889250"/>
          <p14:tracePt t="40258" x="10085388" y="2881313"/>
          <p14:tracePt t="40266" x="10085388" y="2871788"/>
          <p14:tracePt t="40274" x="10085388" y="2855913"/>
          <p14:tracePt t="40282" x="10085388" y="2830513"/>
          <p14:tracePt t="40290" x="10085388" y="2787650"/>
          <p14:tracePt t="40299" x="10085388" y="2762250"/>
          <p14:tracePt t="40306" x="10085388" y="2736850"/>
          <p14:tracePt t="40315" x="10067925" y="2701925"/>
          <p14:tracePt t="40322" x="10042525" y="2651125"/>
          <p14:tracePt t="40332" x="10025063" y="2625725"/>
          <p14:tracePt t="40338" x="9983788" y="2592388"/>
          <p14:tracePt t="40348" x="9915525" y="2549525"/>
          <p14:tracePt t="40354" x="9855200" y="2506663"/>
          <p14:tracePt t="40362" x="9779000" y="2473325"/>
          <p14:tracePt t="40370" x="9694863" y="2455863"/>
          <p14:tracePt t="40378" x="9617075" y="2430463"/>
          <p14:tracePt t="40386" x="9558338" y="2430463"/>
          <p14:tracePt t="40394" x="9523413" y="2422525"/>
          <p14:tracePt t="40402" x="9515475" y="2422525"/>
          <p14:tracePt t="40410" x="9507538" y="2422525"/>
          <p14:tracePt t="40418" x="9498013" y="2422525"/>
          <p14:tracePt t="40426" x="9490075" y="2422525"/>
          <p14:tracePt t="40434" x="9490075" y="2430463"/>
          <p14:tracePt t="40442" x="9472613" y="2455863"/>
          <p14:tracePt t="40450" x="9472613" y="2481263"/>
          <p14:tracePt t="40458" x="9464675" y="2498725"/>
          <p14:tracePt t="40466" x="9464675" y="2541588"/>
          <p14:tracePt t="40474" x="9464675" y="2566988"/>
          <p14:tracePt t="40482" x="9464675" y="2600325"/>
          <p14:tracePt t="40490" x="9464675" y="2633663"/>
          <p14:tracePt t="40498" x="9464675" y="2660650"/>
          <p14:tracePt t="40506" x="9482138" y="2676525"/>
          <p14:tracePt t="40515" x="9498013" y="2693988"/>
          <p14:tracePt t="40522" x="9515475" y="2719388"/>
          <p14:tracePt t="40532" x="9540875" y="2736850"/>
          <p14:tracePt t="40540" x="9566275" y="2744788"/>
          <p14:tracePt t="40549" x="9609138" y="2752725"/>
          <p14:tracePt t="40556" x="9642475" y="2762250"/>
          <p14:tracePt t="40566" x="9710738" y="2762250"/>
          <p14:tracePt t="40572" x="9753600" y="2762250"/>
          <p14:tracePt t="40582" x="9829800" y="2762250"/>
          <p14:tracePt t="40588" x="9872663" y="2762250"/>
          <p14:tracePt t="40597" x="9923463" y="2752725"/>
          <p14:tracePt t="40604" x="9956800" y="2744788"/>
          <p14:tracePt t="40613" x="9991725" y="2727325"/>
          <p14:tracePt t="40620" x="9999663" y="2711450"/>
          <p14:tracePt t="40628" x="10009188" y="2693988"/>
          <p14:tracePt t="40636" x="10009188" y="2686050"/>
          <p14:tracePt t="40652" x="10009188" y="2668588"/>
          <p14:tracePt t="40660" x="10009188" y="2660650"/>
          <p14:tracePt t="40668" x="10009188" y="2651125"/>
          <p14:tracePt t="40676" x="10009188" y="2633663"/>
          <p14:tracePt t="40684" x="9991725" y="2617788"/>
          <p14:tracePt t="40692" x="9974263" y="2608263"/>
          <p14:tracePt t="40700" x="9948863" y="2608263"/>
          <p14:tracePt t="40708" x="9906000" y="2600325"/>
          <p14:tracePt t="40716" x="9880600" y="2600325"/>
          <p14:tracePt t="40724" x="9847263" y="2600325"/>
          <p14:tracePt t="40732" x="9804400" y="2600325"/>
          <p14:tracePt t="40740" x="9771063" y="2600325"/>
          <p14:tracePt t="40748" x="9728200" y="2608263"/>
          <p14:tracePt t="40756" x="9694863" y="2625725"/>
          <p14:tracePt t="40765" x="9659938" y="2643188"/>
          <p14:tracePt t="40772" x="9617075" y="2668588"/>
          <p14:tracePt t="40781" x="9601200" y="2693988"/>
          <p14:tracePt t="40788" x="9566275" y="2727325"/>
          <p14:tracePt t="40797" x="9540875" y="2778125"/>
          <p14:tracePt t="40806" x="9523413" y="2813050"/>
          <p14:tracePt t="40815" x="9515475" y="2846388"/>
          <p14:tracePt t="40822" x="9507538" y="2881313"/>
          <p14:tracePt t="40832" x="9507538" y="2906713"/>
          <p14:tracePt t="40838" x="9507538" y="2922588"/>
          <p14:tracePt t="40848" x="9507538" y="2940050"/>
          <p14:tracePt t="40870" x="9507538" y="2949575"/>
          <p14:tracePt t="40939" x="9498013" y="2949575"/>
          <p14:tracePt t="40954" x="9490075" y="2957513"/>
          <p14:tracePt t="40962" x="9464675" y="2957513"/>
          <p14:tracePt t="40970" x="9421813" y="2965450"/>
          <p14:tracePt t="40978" x="9294813" y="2974975"/>
          <p14:tracePt t="40986" x="9150350" y="3000375"/>
          <p14:tracePt t="40994" x="9048750" y="3008313"/>
          <p14:tracePt t="41002" x="8843963" y="3051175"/>
          <p14:tracePt t="41010" x="8734425" y="3076575"/>
          <p14:tracePt t="41018" x="8615363" y="3101975"/>
          <p14:tracePt t="41026" x="8453438" y="3135313"/>
          <p14:tracePt t="41034" x="8351838" y="3160713"/>
          <p14:tracePt t="41042" x="8275638" y="3178175"/>
          <p14:tracePt t="41050" x="8224838" y="3195638"/>
          <p14:tracePt t="41060" x="8181975" y="3211513"/>
          <p14:tracePt t="41066" x="8121650" y="3228975"/>
          <p14:tracePt t="41074" x="8096250" y="3246438"/>
          <p14:tracePt t="41084" x="8080375" y="3254375"/>
          <p14:tracePt t="41092" x="8062913" y="3263900"/>
          <p14:tracePt t="41098" x="8037513" y="3263900"/>
          <p14:tracePt t="41108" x="8012113" y="3271838"/>
          <p14:tracePt t="41116" x="7994650" y="3279775"/>
          <p14:tracePt t="41124" x="7977188" y="3279775"/>
          <p14:tracePt t="41132" x="7961313" y="3279775"/>
          <p14:tracePt t="41140" x="7935913" y="3289300"/>
          <p14:tracePt t="41148" x="7910513" y="3289300"/>
          <p14:tracePt t="41156" x="7885113" y="3297238"/>
          <p14:tracePt t="41164" x="7832725" y="3297238"/>
          <p14:tracePt t="41172" x="7740650" y="3305175"/>
          <p14:tracePt t="41181" x="7646988" y="3322638"/>
          <p14:tracePt t="41188" x="7612063" y="3330575"/>
          <p14:tracePt t="41197" x="7510463" y="3348038"/>
          <p14:tracePt t="41204" x="7485063" y="3348038"/>
          <p14:tracePt t="41214" x="7467600" y="3355975"/>
          <p14:tracePt t="41249" x="7459663" y="3355975"/>
          <p14:tracePt t="41273" x="7451725" y="3355975"/>
          <p14:tracePt t="41281" x="7442200" y="3355975"/>
          <p14:tracePt t="41298" x="7434263" y="3355975"/>
          <p14:tracePt t="41304" x="7426325" y="3355975"/>
          <p14:tracePt t="41320" x="7416800" y="3355975"/>
          <p14:tracePt t="41330" x="7391400" y="3348038"/>
          <p14:tracePt t="41336" x="7383463" y="3348038"/>
          <p14:tracePt t="41344" x="7358063" y="3330575"/>
          <p14:tracePt t="41352" x="7323138" y="3322638"/>
          <p14:tracePt t="41360" x="7315200" y="3314700"/>
          <p14:tracePt t="41368" x="7281863" y="3305175"/>
          <p14:tracePt t="41376" x="7272338" y="3305175"/>
          <p14:tracePt t="41386" x="7264400" y="3305175"/>
          <p14:tracePt t="41443" x="7264400" y="3297238"/>
          <p14:tracePt t="41459" x="7256463" y="3289300"/>
          <p14:tracePt t="41483" x="7256463" y="3279775"/>
          <p14:tracePt t="41551" x="7256463" y="3271838"/>
          <p14:tracePt t="41558" x="7256463" y="3263900"/>
          <p14:tracePt t="41574" x="7272338" y="3254375"/>
          <p14:tracePt t="41582" x="7289800" y="3246438"/>
          <p14:tracePt t="41590" x="7323138" y="3228975"/>
          <p14:tracePt t="41598" x="7332663" y="3221038"/>
          <p14:tracePt t="41606" x="7358063" y="3203575"/>
          <p14:tracePt t="41614" x="7366000" y="3195638"/>
          <p14:tracePt t="41622" x="7366000" y="3186113"/>
          <p14:tracePt t="41632" x="7366000" y="3178175"/>
          <p14:tracePt t="41640" x="7366000" y="3170238"/>
          <p14:tracePt t="41656" x="7366000" y="3152775"/>
          <p14:tracePt t="41664" x="7366000" y="3144838"/>
          <p14:tracePt t="41681" x="7366000" y="3135313"/>
          <p14:tracePt t="41688" x="7366000" y="3127375"/>
          <p14:tracePt t="41697" x="7358063" y="3127375"/>
          <p14:tracePt t="41704" x="7358063" y="3109913"/>
          <p14:tracePt t="41713" x="7340600" y="3094038"/>
          <p14:tracePt t="41720" x="7323138" y="3084513"/>
          <p14:tracePt t="41730" x="7297738" y="3076575"/>
          <p14:tracePt t="41736" x="7264400" y="3059113"/>
          <p14:tracePt t="41745" x="7239000" y="3051175"/>
          <p14:tracePt t="41752" x="7221538" y="3041650"/>
          <p14:tracePt t="41762" x="7213600" y="3041650"/>
          <p14:tracePt t="41768" x="7204075" y="3041650"/>
          <p14:tracePt t="41785" x="7196138" y="3041650"/>
          <p14:tracePt t="41792" x="7188200" y="3041650"/>
          <p14:tracePt t="41800" x="7170738" y="3041650"/>
          <p14:tracePt t="41808" x="7145338" y="3041650"/>
          <p14:tracePt t="41816" x="7112000" y="3051175"/>
          <p14:tracePt t="41824" x="7102475" y="3059113"/>
          <p14:tracePt t="41832" x="7077075" y="3067050"/>
          <p14:tracePt t="41840" x="7059613" y="3084513"/>
          <p14:tracePt t="41848" x="7051675" y="3101975"/>
          <p14:tracePt t="41856" x="7043738" y="3119438"/>
          <p14:tracePt t="41864" x="7034213" y="3135313"/>
          <p14:tracePt t="41873" x="7034213" y="3160713"/>
          <p14:tracePt t="41881" x="7026275" y="3178175"/>
          <p14:tracePt t="41888" x="7026275" y="3195638"/>
          <p14:tracePt t="41897" x="7026275" y="3211513"/>
          <p14:tracePt t="41906" x="7026275" y="3238500"/>
          <p14:tracePt t="41913" x="7026275" y="3246438"/>
          <p14:tracePt t="41922" x="7026275" y="3263900"/>
          <p14:tracePt t="41930" x="7043738" y="3279775"/>
          <p14:tracePt t="41938" x="7059613" y="3297238"/>
          <p14:tracePt t="41947" x="7077075" y="3305175"/>
          <p14:tracePt t="41954" x="7085013" y="3314700"/>
          <p14:tracePt t="41963" x="7112000" y="3330575"/>
          <p14:tracePt t="41970" x="7145338" y="3330575"/>
          <p14:tracePt t="41979" x="7153275" y="3330575"/>
          <p14:tracePt t="41986" x="7162800" y="3330575"/>
          <p14:tracePt t="41997" x="7178675" y="3330575"/>
          <p14:tracePt t="42003" x="7196138" y="3322638"/>
          <p14:tracePt t="42018" x="7213600" y="3305175"/>
          <p14:tracePt t="42026" x="7229475" y="3279775"/>
          <p14:tracePt t="42034" x="7239000" y="3263900"/>
          <p14:tracePt t="42042" x="7256463" y="3228975"/>
          <p14:tracePt t="42050" x="7264400" y="3221038"/>
          <p14:tracePt t="42058" x="7281863" y="3186113"/>
          <p14:tracePt t="42066" x="7281863" y="3178175"/>
          <p14:tracePt t="42074" x="7289800" y="3160713"/>
          <p14:tracePt t="42082" x="7289800" y="3152775"/>
          <p14:tracePt t="42090" x="7289800" y="3127375"/>
          <p14:tracePt t="42098" x="7289800" y="3119438"/>
          <p14:tracePt t="42106" x="7289800" y="3101975"/>
          <p14:tracePt t="42114" x="7272338" y="3084513"/>
          <p14:tracePt t="42122" x="7264400" y="3084513"/>
          <p14:tracePt t="42130" x="7246938" y="3067050"/>
          <p14:tracePt t="42138" x="7229475" y="3059113"/>
          <p14:tracePt t="42146" x="7196138" y="3051175"/>
          <p14:tracePt t="42154" x="7170738" y="3041650"/>
          <p14:tracePt t="42164" x="7145338" y="3041650"/>
          <p14:tracePt t="42171" x="7102475" y="3041650"/>
          <p14:tracePt t="42179" x="7069138" y="3041650"/>
          <p14:tracePt t="42186" x="7034213" y="3041650"/>
          <p14:tracePt t="42196" x="7000875" y="3051175"/>
          <p14:tracePt t="42204" x="6975475" y="3067050"/>
          <p14:tracePt t="42213" x="6967538" y="3076575"/>
          <p14:tracePt t="42220" x="6958013" y="3094038"/>
          <p14:tracePt t="42230" x="6950075" y="3101975"/>
          <p14:tracePt t="42236" x="6942138" y="3109913"/>
          <p14:tracePt t="42245" x="6942138" y="3127375"/>
          <p14:tracePt t="42252" x="6942138" y="3135313"/>
          <p14:tracePt t="42261" x="6942138" y="3144838"/>
          <p14:tracePt t="42268" x="6942138" y="3152775"/>
          <p14:tracePt t="42276" x="6942138" y="3160713"/>
          <p14:tracePt t="42284" x="6942138" y="3170238"/>
          <p14:tracePt t="42292" x="6950075" y="3178175"/>
          <p14:tracePt t="42308" x="6958013" y="3186113"/>
          <p14:tracePt t="42316" x="6967538" y="3195638"/>
          <p14:tracePt t="42324" x="6983413" y="3203575"/>
          <p14:tracePt t="42333" x="7018338" y="3211513"/>
          <p14:tracePt t="42341" x="7034213" y="3211513"/>
          <p14:tracePt t="42348" x="7069138" y="3211513"/>
          <p14:tracePt t="42365" x="7077075" y="3211513"/>
          <p14:tracePt t="42373" x="7085013" y="3211513"/>
          <p14:tracePt t="42629" x="7094538" y="3211513"/>
          <p14:tracePt t="42635" x="7102475" y="3221038"/>
          <p14:tracePt t="42643" x="7112000" y="3221038"/>
          <p14:tracePt t="42658" x="7119938" y="3228975"/>
          <p14:tracePt t="42666" x="7145338" y="3228975"/>
          <p14:tracePt t="42674" x="7162800" y="3228975"/>
          <p14:tracePt t="42682" x="7204075" y="3238500"/>
          <p14:tracePt t="42690" x="7281863" y="3246438"/>
          <p14:tracePt t="42698" x="7332663" y="3246438"/>
          <p14:tracePt t="42706" x="7426325" y="3254375"/>
          <p14:tracePt t="42714" x="7493000" y="3254375"/>
          <p14:tracePt t="42722" x="7604125" y="3254375"/>
          <p14:tracePt t="42730" x="7646988" y="3254375"/>
          <p14:tracePt t="42738" x="7697788" y="3254375"/>
          <p14:tracePt t="42746" x="7740650" y="3254375"/>
          <p14:tracePt t="42754" x="7824788" y="3254375"/>
          <p14:tracePt t="42762" x="7867650" y="3254375"/>
          <p14:tracePt t="42772" x="7910513" y="3254375"/>
          <p14:tracePt t="42780" x="7969250" y="3254375"/>
          <p14:tracePt t="42788" x="8012113" y="3254375"/>
          <p14:tracePt t="42796" x="8070850" y="3254375"/>
          <p14:tracePt t="42804" x="8105775" y="3254375"/>
          <p14:tracePt t="42813" x="8131175" y="3254375"/>
          <p14:tracePt t="42820" x="8156575" y="3254375"/>
          <p14:tracePt t="42829" x="8164513" y="3254375"/>
          <p14:tracePt t="42836" x="8164513" y="3263900"/>
          <p14:tracePt t="42845" x="8181975" y="3263900"/>
          <p14:tracePt t="42852" x="8199438" y="3263900"/>
          <p14:tracePt t="42868" x="8232775" y="3263900"/>
          <p14:tracePt t="42878" x="8283575" y="3263900"/>
          <p14:tracePt t="42884" x="8369300" y="3263900"/>
          <p14:tracePt t="42892" x="8402638" y="3263900"/>
          <p14:tracePt t="42900" x="8496300" y="3263900"/>
          <p14:tracePt t="42908" x="8539163" y="3263900"/>
          <p14:tracePt t="42916" x="8658225" y="3263900"/>
          <p14:tracePt t="42924" x="8699500" y="3263900"/>
          <p14:tracePt t="42932" x="8802688" y="3263900"/>
          <p14:tracePt t="42945" x="8904288" y="3263900"/>
          <p14:tracePt t="42948" x="8947150" y="3263900"/>
          <p14:tracePt t="42956" x="9074150" y="3263900"/>
          <p14:tracePt t="42964" x="9132888" y="3254375"/>
          <p14:tracePt t="42972" x="9286875" y="3254375"/>
          <p14:tracePt t="42980" x="9353550" y="3254375"/>
          <p14:tracePt t="42988" x="9431338" y="3254375"/>
          <p14:tracePt t="42996" x="9583738" y="3254375"/>
          <p14:tracePt t="43004" x="9626600" y="3246438"/>
          <p14:tracePt t="43013" x="9736138" y="3246438"/>
          <p14:tracePt t="43020" x="9786938" y="3238500"/>
          <p14:tracePt t="43029" x="9812338" y="3238500"/>
          <p14:tracePt t="43036" x="9821863" y="3238500"/>
          <p14:tracePt t="43045" x="9839325" y="3238500"/>
          <p14:tracePt t="43127" x="9847263" y="3238500"/>
          <p14:tracePt t="43135" x="9855200" y="3238500"/>
          <p14:tracePt t="43143" x="9864725" y="3238500"/>
          <p14:tracePt t="43152" x="9880600" y="3238500"/>
          <p14:tracePt t="43158" x="9906000" y="3238500"/>
          <p14:tracePt t="43166" x="9915525" y="3238500"/>
          <p14:tracePt t="43175" x="9931400" y="3246438"/>
          <p14:tracePt t="43182" x="9966325" y="3246438"/>
          <p14:tracePt t="43190" x="9974263" y="3246438"/>
          <p14:tracePt t="43198" x="10009188" y="3246438"/>
          <p14:tracePt t="43206" x="10050463" y="3246438"/>
          <p14:tracePt t="43214" x="10075863" y="3246438"/>
          <p14:tracePt t="43222" x="10126663" y="3246438"/>
          <p14:tracePt t="43230" x="10144125" y="3246438"/>
          <p14:tracePt t="43238" x="10186988" y="3246438"/>
          <p14:tracePt t="43246" x="10204450" y="3228975"/>
          <p14:tracePt t="43262" x="10204450" y="3221038"/>
          <p14:tracePt t="43270" x="10204450" y="3211513"/>
          <p14:tracePt t="43278" x="10204450" y="3195638"/>
          <p14:tracePt t="43286" x="10204450" y="3170238"/>
          <p14:tracePt t="43296" x="10204450" y="3135313"/>
          <p14:tracePt t="43302" x="10204450" y="3119438"/>
          <p14:tracePt t="43311" x="10186988" y="3094038"/>
          <p14:tracePt t="43319" x="10169525" y="3059113"/>
          <p14:tracePt t="43327" x="10161588" y="3033713"/>
          <p14:tracePt t="43334" x="10118725" y="3000375"/>
          <p14:tracePt t="43345" x="10110788" y="2982913"/>
          <p14:tracePt t="43352" x="10067925" y="2957513"/>
          <p14:tracePt t="43362" x="10025063" y="2940050"/>
          <p14:tracePt t="43368" x="10009188" y="2932113"/>
          <p14:tracePt t="43376" x="9991725" y="2922588"/>
          <p14:tracePt t="43384" x="9983788" y="2914650"/>
          <p14:tracePt t="43393" x="9966325" y="2914650"/>
          <p14:tracePt t="43400" x="9940925" y="2914650"/>
          <p14:tracePt t="43408" x="9923463" y="2914650"/>
          <p14:tracePt t="43416" x="9890125" y="2914650"/>
          <p14:tracePt t="43424" x="9855200" y="2914650"/>
          <p14:tracePt t="43432" x="9821863" y="2932113"/>
          <p14:tracePt t="43440" x="9786938" y="2965450"/>
          <p14:tracePt t="43448" x="9761538" y="2974975"/>
          <p14:tracePt t="43456" x="9736138" y="3000375"/>
          <p14:tracePt t="43464" x="9728200" y="3025775"/>
          <p14:tracePt t="43472" x="9710738" y="3059113"/>
          <p14:tracePt t="43480" x="9702800" y="3094038"/>
          <p14:tracePt t="43488" x="9702800" y="3101975"/>
          <p14:tracePt t="43496" x="9694863" y="3127375"/>
          <p14:tracePt t="43504" x="9694863" y="3160713"/>
          <p14:tracePt t="43512" x="9694863" y="3186113"/>
          <p14:tracePt t="43529" x="9694863" y="3211513"/>
          <p14:tracePt t="43536" x="9710738" y="3228975"/>
          <p14:tracePt t="43544" x="9720263" y="3228975"/>
          <p14:tracePt t="43552" x="9728200" y="3246438"/>
          <p14:tracePt t="43561" x="9745663" y="3254375"/>
          <p14:tracePt t="43569" x="9771063" y="3263900"/>
          <p14:tracePt t="43577" x="9812338" y="3271838"/>
          <p14:tracePt t="43584" x="9821863" y="3271838"/>
          <p14:tracePt t="43593" x="9864725" y="3271838"/>
          <p14:tracePt t="43600" x="9890125" y="3271838"/>
          <p14:tracePt t="43609" x="9931400" y="3271838"/>
          <p14:tracePt t="43616" x="9948863" y="3254375"/>
          <p14:tracePt t="43624" x="9983788" y="3238500"/>
          <p14:tracePt t="43634" x="9999663" y="3211513"/>
          <p14:tracePt t="43643" x="10009188" y="3186113"/>
          <p14:tracePt t="43650" x="10017125" y="3178175"/>
          <p14:tracePt t="43661" x="10017125" y="3160713"/>
          <p14:tracePt t="43666" x="10025063" y="3127375"/>
          <p14:tracePt t="43674" x="10025063" y="3101975"/>
          <p14:tracePt t="43682" x="10025063" y="3094038"/>
          <p14:tracePt t="43690" x="10025063" y="3076575"/>
          <p14:tracePt t="43698" x="10017125" y="3059113"/>
          <p14:tracePt t="43706" x="10009188" y="3059113"/>
          <p14:tracePt t="43714" x="9991725" y="3041650"/>
          <p14:tracePt t="43722" x="9983788" y="3033713"/>
          <p14:tracePt t="43730" x="9966325" y="3025775"/>
          <p14:tracePt t="43738" x="9931400" y="3025775"/>
          <p14:tracePt t="43746" x="9915525" y="3025775"/>
          <p14:tracePt t="43754" x="9890125" y="3025775"/>
          <p14:tracePt t="43762" x="9872663" y="3025775"/>
          <p14:tracePt t="43770" x="9847263" y="3033713"/>
          <p14:tracePt t="43778" x="9839325" y="3051175"/>
          <p14:tracePt t="43786" x="9821863" y="3067050"/>
          <p14:tracePt t="43795" x="9796463" y="3094038"/>
          <p14:tracePt t="43802" x="9771063" y="3119438"/>
          <p14:tracePt t="43811" x="9753600" y="3119438"/>
          <p14:tracePt t="43818" x="9736138" y="3144838"/>
          <p14:tracePt t="43826" x="9720263" y="3170238"/>
          <p14:tracePt t="43834" x="9702800" y="3195638"/>
          <p14:tracePt t="43843" x="9694863" y="3203575"/>
          <p14:tracePt t="43850" x="9677400" y="3211513"/>
          <p14:tracePt t="43859" x="9667875" y="3238500"/>
          <p14:tracePt t="43866" x="9667875" y="3246438"/>
          <p14:tracePt t="43874" x="9667875" y="3263900"/>
          <p14:tracePt t="43882" x="9659938" y="3271838"/>
          <p14:tracePt t="43894" x="9652000" y="3297238"/>
          <p14:tracePt t="43898" x="9634538" y="3322638"/>
          <p14:tracePt t="43910" x="9626600" y="3340100"/>
          <p14:tracePt t="43914" x="9601200" y="3373438"/>
          <p14:tracePt t="43924" x="9591675" y="3398838"/>
          <p14:tracePt t="43932" x="9550400" y="3433763"/>
          <p14:tracePt t="43940" x="9515475" y="3459163"/>
          <p14:tracePt t="43949" x="9447213" y="3509963"/>
          <p14:tracePt t="43956" x="9396413" y="3543300"/>
          <p14:tracePt t="43964" x="9353550" y="3560763"/>
          <p14:tracePt t="43972" x="9302750" y="3578225"/>
          <p14:tracePt t="43980" x="9244013" y="3603625"/>
          <p14:tracePt t="43988" x="9193213" y="3619500"/>
          <p14:tracePt t="43996" x="9124950" y="3629025"/>
          <p14:tracePt t="44004" x="9099550" y="3629025"/>
          <p14:tracePt t="44012" x="9013825" y="3636963"/>
          <p14:tracePt t="44020" x="8912225" y="3654425"/>
          <p14:tracePt t="44028" x="8810625" y="3662363"/>
          <p14:tracePt t="44036" x="8709025" y="3671888"/>
          <p14:tracePt t="44044" x="8674100" y="3671888"/>
          <p14:tracePt t="44052" x="8615363" y="3671888"/>
          <p14:tracePt t="44060" x="8539163" y="3671888"/>
          <p14:tracePt t="44068" x="8521700" y="3671888"/>
          <p14:tracePt t="44077" x="8453438" y="3671888"/>
          <p14:tracePt t="44084" x="8385175" y="3671888"/>
          <p14:tracePt t="44093" x="8351838" y="3671888"/>
          <p14:tracePt t="44100" x="8291513" y="3671888"/>
          <p14:tracePt t="44110" x="8275638" y="3671888"/>
          <p14:tracePt t="44116" x="8232775" y="3671888"/>
          <p14:tracePt t="44126" x="8181975" y="3679825"/>
          <p14:tracePt t="44132" x="8174038" y="3687763"/>
          <p14:tracePt t="44140" x="8156575" y="3687763"/>
          <p14:tracePt t="44148" x="8121650" y="3697288"/>
          <p14:tracePt t="44161" x="8113713" y="3705225"/>
          <p14:tracePt t="44164" x="8080375" y="3705225"/>
          <p14:tracePt t="44172" x="8062913" y="3713163"/>
          <p14:tracePt t="44180" x="8020050" y="3722688"/>
          <p14:tracePt t="44189" x="7961313" y="3730625"/>
          <p14:tracePt t="44198" x="7935913" y="3730625"/>
          <p14:tracePt t="44206" x="7885113" y="3738563"/>
          <p14:tracePt t="44214" x="7824788" y="3763963"/>
          <p14:tracePt t="44223" x="7773988" y="3773488"/>
          <p14:tracePt t="44231" x="7731125" y="3790950"/>
          <p14:tracePt t="44238" x="7723188" y="3790950"/>
          <p14:tracePt t="44246" x="7697788" y="3798888"/>
          <p14:tracePt t="44254" x="7697788" y="3806825"/>
          <p14:tracePt t="44262" x="7688263" y="3806825"/>
          <p14:tracePt t="44287" x="7680325" y="3806825"/>
          <p14:tracePt t="44330" x="7672388" y="3798888"/>
          <p14:tracePt t="44338" x="7662863" y="3781425"/>
          <p14:tracePt t="44346" x="7662863" y="3773488"/>
          <p14:tracePt t="44354" x="7646988" y="3730625"/>
          <p14:tracePt t="44362" x="7637463" y="3722688"/>
          <p14:tracePt t="44370" x="7621588" y="3662363"/>
          <p14:tracePt t="44378" x="7612063" y="3636963"/>
          <p14:tracePt t="44386" x="7604125" y="3629025"/>
          <p14:tracePt t="44394" x="7586663" y="3578225"/>
          <p14:tracePt t="44402" x="7578725" y="3568700"/>
          <p14:tracePt t="44410" x="7561263" y="3543300"/>
          <p14:tracePt t="44418" x="7553325" y="3535363"/>
          <p14:tracePt t="44426" x="7545388" y="3527425"/>
          <p14:tracePt t="44434" x="7527925" y="3509963"/>
          <p14:tracePt t="44443" x="7518400" y="3502025"/>
          <p14:tracePt t="44450" x="7510463" y="3502025"/>
          <p14:tracePt t="44458" x="7510463" y="3492500"/>
          <p14:tracePt t="44466" x="7493000" y="3492500"/>
          <p14:tracePt t="44477" x="7493000" y="3484563"/>
          <p14:tracePt t="44491" x="7485063" y="3484563"/>
          <p14:tracePt t="44500" x="7477125" y="3484563"/>
          <p14:tracePt t="44509" x="7467600" y="3484563"/>
          <p14:tracePt t="44516" x="7459663" y="3484563"/>
          <p14:tracePt t="44526" x="7442200" y="3484563"/>
          <p14:tracePt t="44532" x="7400925" y="3484563"/>
          <p14:tracePt t="44543" x="7383463" y="3484563"/>
          <p14:tracePt t="44548" x="7358063" y="3484563"/>
          <p14:tracePt t="44556" x="7332663" y="3484563"/>
          <p14:tracePt t="44564" x="7315200" y="3492500"/>
          <p14:tracePt t="44572" x="7256463" y="3502025"/>
          <p14:tracePt t="44580" x="7229475" y="3509963"/>
          <p14:tracePt t="44588" x="7213600" y="3509963"/>
          <p14:tracePt t="44596" x="7178675" y="3517900"/>
          <p14:tracePt t="44604" x="7153275" y="3527425"/>
          <p14:tracePt t="44612" x="7127875" y="3535363"/>
          <p14:tracePt t="44620" x="7112000" y="3543300"/>
          <p14:tracePt t="44630" x="7102475" y="3552825"/>
          <p14:tracePt t="44636" x="7094538" y="3552825"/>
          <p14:tracePt t="44660" x="7085013" y="3552825"/>
          <p14:tracePt t="44684" x="7069138" y="3552825"/>
          <p14:tracePt t="44692" x="7051675" y="3552825"/>
          <p14:tracePt t="44701" x="7026275" y="3552825"/>
          <p14:tracePt t="44709" x="7008813" y="3552825"/>
          <p14:tracePt t="44716" x="6992938" y="3552825"/>
          <p14:tracePt t="44725" x="6967538" y="3552825"/>
          <p14:tracePt t="44732" x="6950075" y="3552825"/>
          <p14:tracePt t="44743" x="6932613" y="3552825"/>
          <p14:tracePt t="44750" x="6907213" y="3552825"/>
          <p14:tracePt t="44759" x="6889750" y="3552825"/>
          <p14:tracePt t="44766" x="6873875" y="3552825"/>
          <p14:tracePt t="44774" x="6864350" y="3552825"/>
          <p14:tracePt t="45033" x="6864350" y="3543300"/>
          <p14:tracePt t="45063" x="6873875" y="3543300"/>
          <p14:tracePt t="45072" x="6881813" y="3543300"/>
          <p14:tracePt t="45153" x="6889750" y="3543300"/>
          <p14:tracePt t="45339" x="6907213" y="3535363"/>
          <p14:tracePt t="45346" x="6915150" y="3535363"/>
          <p14:tracePt t="45354" x="6924675" y="3527425"/>
          <p14:tracePt t="45362" x="6932613" y="3527425"/>
          <p14:tracePt t="45597" x="6932613" y="3517900"/>
          <p14:tracePt t="45613" x="6924675" y="3517900"/>
          <p14:tracePt t="45637" x="6915150" y="3517900"/>
          <p14:tracePt t="45644" x="6907213" y="3509963"/>
          <p14:tracePt t="45652" x="6899275" y="3509963"/>
          <p14:tracePt t="45660" x="6889750" y="3509963"/>
          <p14:tracePt t="45668" x="6873875" y="3502025"/>
          <p14:tracePt t="45676" x="6864350" y="3502025"/>
          <p14:tracePt t="45684" x="6838950" y="3492500"/>
          <p14:tracePt t="45692" x="6831013" y="3492500"/>
          <p14:tracePt t="45700" x="6823075" y="3492500"/>
          <p14:tracePt t="45709" x="6813550" y="3492500"/>
          <p14:tracePt t="45742" x="6805613" y="3492500"/>
          <p14:tracePt t="45765" x="6797675" y="3492500"/>
          <p14:tracePt t="45871" x="6797675" y="3502025"/>
          <p14:tracePt t="45876" x="6797675" y="3527425"/>
          <p14:tracePt t="45884" x="6797675" y="3543300"/>
          <p14:tracePt t="45894" x="6797675" y="3568700"/>
          <p14:tracePt t="45902" x="6788150" y="3603625"/>
          <p14:tracePt t="45910" x="6788150" y="3646488"/>
          <p14:tracePt t="45919" x="6788150" y="3713163"/>
          <p14:tracePt t="45926" x="6788150" y="3790950"/>
          <p14:tracePt t="45934" x="6788150" y="3857625"/>
          <p14:tracePt t="45942" x="6788150" y="3943350"/>
          <p14:tracePt t="45950" x="6788150" y="3986213"/>
          <p14:tracePt t="45958" x="6788150" y="4070350"/>
          <p14:tracePt t="45966" x="6788150" y="4171950"/>
          <p14:tracePt t="45975" x="6788150" y="4214813"/>
          <p14:tracePt t="45982" x="6788150" y="4300538"/>
          <p14:tracePt t="45991" x="6788150" y="4341813"/>
          <p14:tracePt t="45998" x="6788150" y="4394200"/>
          <p14:tracePt t="46007" x="6788150" y="4460875"/>
          <p14:tracePt t="46014" x="6788150" y="4495800"/>
          <p14:tracePt t="46024" x="6788150" y="4529138"/>
          <p14:tracePt t="46030" x="6788150" y="4546600"/>
          <p14:tracePt t="46040" x="6788150" y="4572000"/>
          <p14:tracePt t="46046" x="6780213" y="4597400"/>
          <p14:tracePt t="46054" x="6780213" y="4605338"/>
          <p14:tracePt t="46062" x="6780213" y="4622800"/>
          <p14:tracePt t="46070" x="6780213" y="4630738"/>
          <p14:tracePt t="46078" x="6780213" y="4648200"/>
          <p14:tracePt t="46086" x="6780213" y="4657725"/>
          <p14:tracePt t="46261" x="6788150" y="4657725"/>
          <p14:tracePt t="46268" x="6813550" y="4657725"/>
          <p14:tracePt t="46276" x="6823075" y="4657725"/>
          <p14:tracePt t="46284" x="6838950" y="4657725"/>
          <p14:tracePt t="46292" x="6881813" y="4657725"/>
          <p14:tracePt t="46300" x="6889750" y="4657725"/>
          <p14:tracePt t="46308" x="6924675" y="4657725"/>
          <p14:tracePt t="46316" x="6942138" y="4657725"/>
          <p14:tracePt t="46324" x="6950075" y="4657725"/>
          <p14:tracePt t="46332" x="6967538" y="4657725"/>
          <p14:tracePt t="46507" x="6967538" y="4648200"/>
          <p14:tracePt t="46514" x="6950075" y="4640263"/>
          <p14:tracePt t="46524" x="6924675" y="4614863"/>
          <p14:tracePt t="46530" x="6873875" y="4572000"/>
          <p14:tracePt t="46539" x="6805613" y="4521200"/>
          <p14:tracePt t="46546" x="6745288" y="4460875"/>
          <p14:tracePt t="46556" x="6686550" y="4410075"/>
          <p14:tracePt t="46562" x="6661150" y="4359275"/>
          <p14:tracePt t="46570" x="6653213" y="4341813"/>
          <p14:tracePt t="46578" x="6635750" y="4300538"/>
          <p14:tracePt t="46586" x="6618288" y="4265613"/>
          <p14:tracePt t="46594" x="6618288" y="4240213"/>
          <p14:tracePt t="46602" x="6610350" y="4197350"/>
          <p14:tracePt t="46610" x="6610350" y="4138613"/>
          <p14:tracePt t="46618" x="6610350" y="4121150"/>
          <p14:tracePt t="46626" x="6610350" y="4044950"/>
          <p14:tracePt t="46634" x="6610350" y="4011613"/>
          <p14:tracePt t="46642" x="6610350" y="3925888"/>
          <p14:tracePt t="46650" x="6610350" y="3806825"/>
          <p14:tracePt t="46658" x="6610350" y="3763963"/>
          <p14:tracePt t="46666" x="6610350" y="3697288"/>
          <p14:tracePt t="46674" x="6610350" y="3646488"/>
          <p14:tracePt t="46682" x="6610350" y="3629025"/>
          <p14:tracePt t="46690" x="6618288" y="3611563"/>
          <p14:tracePt t="46698" x="6618288" y="3586163"/>
          <p14:tracePt t="46714" x="6626225" y="3568700"/>
          <p14:tracePt t="46840" x="6626225" y="3560763"/>
          <p14:tracePt t="46848" x="6635750" y="3560763"/>
          <p14:tracePt t="46857" x="6643688" y="3560763"/>
          <p14:tracePt t="46864" x="6661150" y="3560763"/>
          <p14:tracePt t="46873" x="6678613" y="3560763"/>
          <p14:tracePt t="46880" x="6711950" y="3552825"/>
          <p14:tracePt t="46889" x="6754813" y="3552825"/>
          <p14:tracePt t="46896" x="6762750" y="3552825"/>
          <p14:tracePt t="46905" x="6805613" y="3552825"/>
          <p14:tracePt t="46912" x="6823075" y="3552825"/>
          <p14:tracePt t="46923" x="6856413" y="3543300"/>
          <p14:tracePt t="46938" x="6873875" y="3543300"/>
          <p14:tracePt t="47059" x="6873875" y="3552825"/>
          <p14:tracePt t="47066" x="6873875" y="3560763"/>
          <p14:tracePt t="47091" x="6873875" y="3568700"/>
          <p14:tracePt t="47107" x="6873875" y="3578225"/>
          <p14:tracePt t="47123" x="6873875" y="3586163"/>
          <p14:tracePt t="47131" x="6873875" y="3594100"/>
          <p14:tracePt t="47138" x="6873875" y="3603625"/>
          <p14:tracePt t="47155" x="6864350" y="3619500"/>
          <p14:tracePt t="47163" x="6856413" y="3636963"/>
          <p14:tracePt t="47172" x="6848475" y="3636963"/>
          <p14:tracePt t="47178" x="6831013" y="3679825"/>
          <p14:tracePt t="47187" x="6823075" y="3705225"/>
          <p14:tracePt t="47194" x="6813550" y="3722688"/>
          <p14:tracePt t="47202" x="6805613" y="3748088"/>
          <p14:tracePt t="47210" x="6797675" y="3781425"/>
          <p14:tracePt t="47218" x="6788150" y="3806825"/>
          <p14:tracePt t="47226" x="6770688" y="3841750"/>
          <p14:tracePt t="47234" x="6762750" y="3883025"/>
          <p14:tracePt t="47243" x="6754813" y="3900488"/>
          <p14:tracePt t="47250" x="6754813" y="3908425"/>
          <p14:tracePt t="47282" x="6754813" y="3917950"/>
          <p14:tracePt t="47290" x="6754813" y="3925888"/>
          <p14:tracePt t="47325" x="6754813" y="3935413"/>
          <p14:tracePt t="47331" x="6762750" y="3935413"/>
          <p14:tracePt t="47340" x="6770688" y="3935413"/>
          <p14:tracePt t="47357" x="6780213" y="3935413"/>
          <p14:tracePt t="47364" x="6797675" y="3935413"/>
          <p14:tracePt t="47372" x="6813550" y="3935413"/>
          <p14:tracePt t="47380" x="6848475" y="3935413"/>
          <p14:tracePt t="47388" x="6873875" y="3925888"/>
          <p14:tracePt t="47396" x="6907213" y="3925888"/>
          <p14:tracePt t="47405" x="6924675" y="3925888"/>
          <p14:tracePt t="47412" x="6950075" y="3917950"/>
          <p14:tracePt t="47422" x="6983413" y="3917950"/>
          <p14:tracePt t="47428" x="6992938" y="3908425"/>
          <p14:tracePt t="47439" x="7008813" y="3908425"/>
          <p14:tracePt t="47444" x="7026275" y="3908425"/>
          <p14:tracePt t="47452" x="7043738" y="3908425"/>
          <p14:tracePt t="47460" x="7077075" y="3908425"/>
          <p14:tracePt t="47468" x="7119938" y="3900488"/>
          <p14:tracePt t="47476" x="7153275" y="3900488"/>
          <p14:tracePt t="47484" x="7229475" y="3900488"/>
          <p14:tracePt t="47492" x="7315200" y="3900488"/>
          <p14:tracePt t="47500" x="7373938" y="3900488"/>
          <p14:tracePt t="47508" x="7434263" y="3900488"/>
          <p14:tracePt t="47516" x="7545388" y="3900488"/>
          <p14:tracePt t="47524" x="7621588" y="3908425"/>
          <p14:tracePt t="47532" x="7705725" y="3917950"/>
          <p14:tracePt t="47540" x="7807325" y="3935413"/>
          <p14:tracePt t="47548" x="7910513" y="3951288"/>
          <p14:tracePt t="47556" x="8020050" y="3976688"/>
          <p14:tracePt t="47564" x="8147050" y="4011613"/>
          <p14:tracePt t="47572" x="8291513" y="4037013"/>
          <p14:tracePt t="47580" x="8420100" y="4070350"/>
          <p14:tracePt t="47590" x="8564563" y="4095750"/>
          <p14:tracePt t="47596" x="8683625" y="4105275"/>
          <p14:tracePt t="47606" x="8793163" y="4130675"/>
          <p14:tracePt t="47614" x="8894763" y="4138613"/>
          <p14:tracePt t="47623" x="8997950" y="4138613"/>
          <p14:tracePt t="47630" x="9099550" y="4156075"/>
          <p14:tracePt t="47639" x="9124950" y="4156075"/>
          <p14:tracePt t="47646" x="9236075" y="4156075"/>
          <p14:tracePt t="47655" x="9353550" y="4146550"/>
          <p14:tracePt t="47662" x="9396413" y="4138613"/>
          <p14:tracePt t="47671" x="9515475" y="4105275"/>
          <p14:tracePt t="47678" x="9601200" y="4087813"/>
          <p14:tracePt t="47688" x="9634538" y="4062413"/>
          <p14:tracePt t="47694" x="9710738" y="4037013"/>
          <p14:tracePt t="47703" x="9736138" y="4027488"/>
          <p14:tracePt t="47710" x="9796463" y="3986213"/>
          <p14:tracePt t="47718" x="9847263" y="3943350"/>
          <p14:tracePt t="47726" x="9872663" y="3935413"/>
          <p14:tracePt t="47734" x="9915525" y="3892550"/>
          <p14:tracePt t="47742" x="9931400" y="3867150"/>
          <p14:tracePt t="47750" x="9956800" y="3841750"/>
          <p14:tracePt t="47758" x="10009188" y="3781425"/>
          <p14:tracePt t="47766" x="10034588" y="3756025"/>
          <p14:tracePt t="47774" x="10085388" y="3687763"/>
          <p14:tracePt t="47782" x="10101263" y="3671888"/>
          <p14:tracePt t="47790" x="10144125" y="3629025"/>
          <p14:tracePt t="47798" x="10144125" y="3611563"/>
          <p14:tracePt t="47806" x="10153650" y="3611563"/>
          <p14:tracePt t="47814" x="10153650" y="3594100"/>
          <p14:tracePt t="47822" x="10153650" y="3586163"/>
          <p14:tracePt t="47839" x="10153650" y="3578225"/>
          <p14:tracePt t="47846" x="10153650" y="3568700"/>
          <p14:tracePt t="47855" x="10153650" y="3560763"/>
          <p14:tracePt t="47862" x="10153650" y="3543300"/>
          <p14:tracePt t="47871" x="10153650" y="3535363"/>
          <p14:tracePt t="47880" x="10144125" y="3535363"/>
          <p14:tracePt t="47887" x="10136188" y="3509963"/>
          <p14:tracePt t="47896" x="10118725" y="3502025"/>
          <p14:tracePt t="47905" x="10118725" y="3492500"/>
          <p14:tracePt t="47912" x="10110788" y="3484563"/>
          <p14:tracePt t="47920" x="10075863" y="3459163"/>
          <p14:tracePt t="47938" x="10050463" y="3449638"/>
          <p14:tracePt t="47944" x="10034588" y="3433763"/>
          <p14:tracePt t="47954" x="9966325" y="3416300"/>
          <p14:tracePt t="47960" x="9948863" y="3416300"/>
          <p14:tracePt t="47968" x="9898063" y="3398838"/>
          <p14:tracePt t="47976" x="9855200" y="3398838"/>
          <p14:tracePt t="47984" x="9839325" y="3398838"/>
          <p14:tracePt t="47993" x="9812338" y="3398838"/>
          <p14:tracePt t="48001" x="9796463" y="3398838"/>
          <p14:tracePt t="48008" x="9771063" y="3398838"/>
          <p14:tracePt t="48017" x="9761538" y="3398838"/>
          <p14:tracePt t="48024" x="9720263" y="3416300"/>
          <p14:tracePt t="48032" x="9694863" y="3424238"/>
          <p14:tracePt t="48040" x="9677400" y="3433763"/>
          <p14:tracePt t="48050" x="9609138" y="3467100"/>
          <p14:tracePt t="48056" x="9583738" y="3475038"/>
          <p14:tracePt t="48064" x="9515475" y="3502025"/>
          <p14:tracePt t="48072" x="9490075" y="3509963"/>
          <p14:tracePt t="48080" x="9464675" y="3527425"/>
          <p14:tracePt t="48089" x="9421813" y="3560763"/>
          <p14:tracePt t="48096" x="9405938" y="3578225"/>
          <p14:tracePt t="48104" x="9396413" y="3594100"/>
          <p14:tracePt t="48112" x="9380538" y="3636963"/>
          <p14:tracePt t="48121" x="9380538" y="3646488"/>
          <p14:tracePt t="48128" x="9380538" y="3662363"/>
          <p14:tracePt t="48137" x="9380538" y="3730625"/>
          <p14:tracePt t="48144" x="9380538" y="3748088"/>
          <p14:tracePt t="48154" x="9405938" y="3773488"/>
          <p14:tracePt t="48162" x="9439275" y="3816350"/>
          <p14:tracePt t="48171" x="9490075" y="3832225"/>
          <p14:tracePt t="48178" x="9583738" y="3867150"/>
          <p14:tracePt t="48187" x="9642475" y="3875088"/>
          <p14:tracePt t="48194" x="9702800" y="3883025"/>
          <p14:tracePt t="48203" x="9728200" y="3883025"/>
          <p14:tracePt t="48210" x="9771063" y="3883025"/>
          <p14:tracePt t="48221" x="9804400" y="3875088"/>
          <p14:tracePt t="48226" x="9847263" y="3857625"/>
          <p14:tracePt t="48234" x="9864725" y="3841750"/>
          <p14:tracePt t="48242" x="9890125" y="3832225"/>
          <p14:tracePt t="48250" x="9906000" y="3816350"/>
          <p14:tracePt t="48258" x="9923463" y="3790950"/>
          <p14:tracePt t="48266" x="9931400" y="3763963"/>
          <p14:tracePt t="48274" x="9940925" y="3738563"/>
          <p14:tracePt t="48282" x="9940925" y="3730625"/>
          <p14:tracePt t="48290" x="9948863" y="3705225"/>
          <p14:tracePt t="48298" x="9948863" y="3679825"/>
          <p14:tracePt t="48306" x="9948863" y="3671888"/>
          <p14:tracePt t="48314" x="9948863" y="3646488"/>
          <p14:tracePt t="48322" x="9948863" y="3636963"/>
          <p14:tracePt t="48330" x="9948863" y="3629025"/>
          <p14:tracePt t="48338" x="9948863" y="3619500"/>
          <p14:tracePt t="48355" x="9948863" y="3611563"/>
          <p14:tracePt t="48362" x="9940925" y="3603625"/>
          <p14:tracePt t="48371" x="9931400" y="3594100"/>
          <p14:tracePt t="48388" x="9923463" y="3586163"/>
          <p14:tracePt t="48394" x="9915525" y="3578225"/>
          <p14:tracePt t="48411" x="9906000" y="3578225"/>
          <p14:tracePt t="48421" x="9898063" y="3568700"/>
          <p14:tracePt t="48426" x="9890125" y="3560763"/>
          <p14:tracePt t="48434" x="9864725" y="3543300"/>
          <p14:tracePt t="48444" x="9839325" y="3535363"/>
          <p14:tracePt t="48454" x="9829800" y="3535363"/>
          <p14:tracePt t="48461" x="9779000" y="3517900"/>
          <p14:tracePt t="48471" x="9736138" y="3517900"/>
          <p14:tracePt t="48476" x="9710738" y="3509963"/>
          <p14:tracePt t="48485" x="9659938" y="3509963"/>
          <p14:tracePt t="48492" x="9626600" y="3509963"/>
          <p14:tracePt t="48500" x="9617075" y="3509963"/>
          <p14:tracePt t="48508" x="9583738" y="3509963"/>
          <p14:tracePt t="48516" x="9566275" y="3509963"/>
          <p14:tracePt t="48525" x="9558338" y="3517900"/>
          <p14:tracePt t="48532" x="9540875" y="3527425"/>
          <p14:tracePt t="48540" x="9523413" y="3543300"/>
          <p14:tracePt t="48548" x="9515475" y="3543300"/>
          <p14:tracePt t="48556" x="9515475" y="3560763"/>
          <p14:tracePt t="48564" x="9507538" y="3578225"/>
          <p14:tracePt t="48580" x="9507538" y="3594100"/>
          <p14:tracePt t="48590" x="9507538" y="3603625"/>
          <p14:tracePt t="48596" x="9507538" y="3619500"/>
          <p14:tracePt t="48604" x="9515475" y="3636963"/>
          <p14:tracePt t="48612" x="9540875" y="3654425"/>
          <p14:tracePt t="48621" x="9566275" y="3679825"/>
          <p14:tracePt t="48628" x="9583738" y="3679825"/>
          <p14:tracePt t="48637" x="9609138" y="3687763"/>
          <p14:tracePt t="48644" x="9667875" y="3697288"/>
          <p14:tracePt t="48654" x="9720263" y="3697288"/>
          <p14:tracePt t="48660" x="9761538" y="3697288"/>
          <p14:tracePt t="48671" x="9804400" y="3697288"/>
          <p14:tracePt t="48676" x="9847263" y="3697288"/>
          <p14:tracePt t="48684" x="9906000" y="3687763"/>
          <p14:tracePt t="48692" x="9940925" y="3671888"/>
          <p14:tracePt t="48700" x="9956800" y="3654425"/>
          <p14:tracePt t="48708" x="9974263" y="3636963"/>
          <p14:tracePt t="48717" x="9983788" y="3619500"/>
          <p14:tracePt t="48724" x="9991725" y="3611563"/>
          <p14:tracePt t="48737" x="9991725" y="3594100"/>
          <p14:tracePt t="48742" x="9991725" y="3568700"/>
          <p14:tracePt t="48751" x="9999663" y="3543300"/>
          <p14:tracePt t="48759" x="9999663" y="3535363"/>
          <p14:tracePt t="48766" x="9999663" y="3517900"/>
          <p14:tracePt t="48774" x="9999663" y="3502025"/>
          <p14:tracePt t="48782" x="9999663" y="3492500"/>
          <p14:tracePt t="48790" x="9999663" y="3484563"/>
          <p14:tracePt t="48798" x="9999663" y="3475038"/>
          <p14:tracePt t="48814" x="9999663" y="3467100"/>
          <p14:tracePt t="48822" x="9991725" y="3459163"/>
          <p14:tracePt t="48846" x="9983788" y="3459163"/>
          <p14:tracePt t="48935" x="9983788" y="3467100"/>
          <p14:tracePt t="48951" x="9983788" y="3475038"/>
          <p14:tracePt t="48959" x="9991725" y="3484563"/>
          <p14:tracePt t="48967" x="9999663" y="3484563"/>
          <p14:tracePt t="48974" x="10017125" y="3509963"/>
          <p14:tracePt t="48982" x="10034588" y="3527425"/>
          <p14:tracePt t="48990" x="10059988" y="3535363"/>
          <p14:tracePt t="48998" x="10093325" y="3552825"/>
          <p14:tracePt t="49017" x="10110788" y="3552825"/>
          <p14:tracePt t="49053" x="10118725" y="3552825"/>
          <p14:tracePt t="49070" x="10126663" y="3552825"/>
          <p14:tracePt t="49087" x="10136188" y="3552825"/>
          <p14:tracePt t="49281" x="10144125" y="3552825"/>
          <p14:tracePt t="49286" x="10153650" y="3552825"/>
          <p14:tracePt t="49292" x="10153650" y="3560763"/>
          <p14:tracePt t="49311" x="10161588" y="3560763"/>
          <p14:tracePt t="49548" x="10169525" y="3560763"/>
          <p14:tracePt t="49556" x="10179050" y="3560763"/>
          <p14:tracePt t="49564" x="10204450" y="3560763"/>
          <p14:tracePt t="49570" x="10229850" y="3560763"/>
          <p14:tracePt t="49578" x="10237788" y="3560763"/>
          <p14:tracePt t="49588" x="10245725" y="3560763"/>
          <p14:tracePt t="49633" x="10255250" y="3560763"/>
          <p14:tracePt t="49641" x="10255250" y="3568700"/>
          <p14:tracePt t="49648" x="10255250" y="3578225"/>
          <p14:tracePt t="49656" x="10263188" y="3586163"/>
          <p14:tracePt t="49664" x="10263188" y="3603625"/>
          <p14:tracePt t="49672" x="10263188" y="3611563"/>
          <p14:tracePt t="49680" x="10271125" y="3636963"/>
          <p14:tracePt t="49688" x="10271125" y="3679825"/>
          <p14:tracePt t="49696" x="10271125" y="3713163"/>
          <p14:tracePt t="49704" x="10271125" y="3756025"/>
          <p14:tracePt t="49713" x="10271125" y="3816350"/>
          <p14:tracePt t="49720" x="10271125" y="3832225"/>
          <p14:tracePt t="49728" x="10271125" y="3900488"/>
          <p14:tracePt t="49736" x="10271125" y="3960813"/>
          <p14:tracePt t="49744" x="10271125" y="4044950"/>
          <p14:tracePt t="49753" x="10271125" y="4130675"/>
          <p14:tracePt t="49760" x="10271125" y="4156075"/>
          <p14:tracePt t="49768" x="10271125" y="4249738"/>
          <p14:tracePt t="49776" x="10280650" y="4351338"/>
          <p14:tracePt t="49785" x="10288588" y="4376738"/>
          <p14:tracePt t="49792" x="10306050" y="4470400"/>
          <p14:tracePt t="49802" x="10313988" y="4503738"/>
          <p14:tracePt t="49808" x="10323513" y="4589463"/>
          <p14:tracePt t="49818" x="10356850" y="4673600"/>
          <p14:tracePt t="49824" x="10364788" y="4708525"/>
          <p14:tracePt t="49832" x="10382250" y="4767263"/>
          <p14:tracePt t="49840" x="10399713" y="4792663"/>
          <p14:tracePt t="49848" x="10415588" y="4835525"/>
          <p14:tracePt t="49858" x="10433050" y="4860925"/>
          <p14:tracePt t="49868" x="10442575" y="4878388"/>
          <p14:tracePt t="49872" x="10442575" y="4886325"/>
          <p14:tracePt t="49987" x="10433050" y="4886325"/>
          <p14:tracePt t="49994" x="10390188" y="4886325"/>
          <p14:tracePt t="50002" x="10356850" y="4886325"/>
          <p14:tracePt t="50010" x="10323513" y="4886325"/>
          <p14:tracePt t="50018" x="10280650" y="4894263"/>
          <p14:tracePt t="50026" x="10255250" y="4894263"/>
          <p14:tracePt t="50035" x="10237788" y="4903788"/>
          <p14:tracePt t="50042" x="10212388" y="4903788"/>
          <p14:tracePt t="50052" x="10186988" y="4903788"/>
          <p14:tracePt t="50058" x="10179050" y="4903788"/>
          <p14:tracePt t="50068" x="10153650" y="4911725"/>
          <p14:tracePt t="50074" x="10136188" y="4911725"/>
          <p14:tracePt t="50090" x="10126663" y="4919663"/>
          <p14:tracePt t="50098" x="10118725" y="4919663"/>
          <p14:tracePt t="50133" x="10110788" y="4919663"/>
          <p14:tracePt t="50236" x="10118725" y="4919663"/>
          <p14:tracePt t="50244" x="10153650" y="4911725"/>
          <p14:tracePt t="50252" x="10186988" y="4903788"/>
          <p14:tracePt t="50260" x="10220325" y="4894263"/>
          <p14:tracePt t="50268" x="10288588" y="4886325"/>
          <p14:tracePt t="50276" x="10339388" y="4868863"/>
          <p14:tracePt t="50285" x="10382250" y="4860925"/>
          <p14:tracePt t="50292" x="10407650" y="4843463"/>
          <p14:tracePt t="50301" x="10433050" y="4835525"/>
          <p14:tracePt t="50308" x="10458450" y="4818063"/>
          <p14:tracePt t="50318" x="10483850" y="4810125"/>
          <p14:tracePt t="50324" x="10483850" y="4792663"/>
          <p14:tracePt t="50334" x="10501313" y="4792663"/>
          <p14:tracePt t="50340" x="10501313" y="4784725"/>
          <p14:tracePt t="50348" x="10501313" y="4775200"/>
          <p14:tracePt t="50356" x="10509250" y="4767263"/>
          <p14:tracePt t="50364" x="10509250" y="4759325"/>
          <p14:tracePt t="50372" x="10509250" y="4749800"/>
          <p14:tracePt t="50380" x="10509250" y="4741863"/>
          <p14:tracePt t="50388" x="10509250" y="4724400"/>
          <p14:tracePt t="50396" x="10509250" y="4691063"/>
          <p14:tracePt t="50404" x="10509250" y="4673600"/>
          <p14:tracePt t="50412" x="10509250" y="4622800"/>
          <p14:tracePt t="50422" x="10501313" y="4564063"/>
          <p14:tracePt t="50428" x="10493375" y="4546600"/>
          <p14:tracePt t="50438" x="10483850" y="4478338"/>
          <p14:tracePt t="50446" x="10475913" y="4445000"/>
          <p14:tracePt t="50454" x="10458450" y="4368800"/>
          <p14:tracePt t="50462" x="10450513" y="4300538"/>
          <p14:tracePt t="50470" x="10450513" y="4275138"/>
          <p14:tracePt t="50478" x="10442575" y="4206875"/>
          <p14:tracePt t="50486" x="10442575" y="4181475"/>
          <p14:tracePt t="50494" x="10433050" y="4113213"/>
          <p14:tracePt t="50502" x="10433050" y="4079875"/>
          <p14:tracePt t="50510" x="10425113" y="4037013"/>
          <p14:tracePt t="50518" x="10415588" y="4011613"/>
          <p14:tracePt t="50526" x="10407650" y="3986213"/>
          <p14:tracePt t="50534" x="10399713" y="3943350"/>
          <p14:tracePt t="50542" x="10390188" y="3935413"/>
          <p14:tracePt t="50551" x="10382250" y="3883025"/>
          <p14:tracePt t="50558" x="10374313" y="3875088"/>
          <p14:tracePt t="50567" x="10374313" y="3857625"/>
          <p14:tracePt t="50574" x="10364788" y="3832225"/>
          <p14:tracePt t="50583" x="10364788" y="3824288"/>
          <p14:tracePt t="50590" x="10364788" y="3806825"/>
          <p14:tracePt t="50600" x="10356850" y="3781425"/>
          <p14:tracePt t="50606" x="10356850" y="3773488"/>
          <p14:tracePt t="50614" x="10356850" y="3756025"/>
          <p14:tracePt t="50622" x="10348913" y="3738563"/>
          <p14:tracePt t="50631" x="10339388" y="3738563"/>
          <p14:tracePt t="50639" x="10339388" y="3730625"/>
          <p14:tracePt t="50646" x="10339388" y="3722688"/>
          <p14:tracePt t="50654" x="10331450" y="3722688"/>
          <p14:tracePt t="50686" x="10331450" y="3713163"/>
          <p14:tracePt t="50701" x="10331450" y="3705225"/>
          <p14:tracePt t="50706" x="10323513" y="3705225"/>
          <p14:tracePt t="50717" x="10323513" y="3697288"/>
          <p14:tracePt t="50724" x="10313988" y="3697288"/>
          <p14:tracePt t="50740" x="10306050" y="3697288"/>
          <p14:tracePt t="50751" x="10298113" y="3687763"/>
          <p14:tracePt t="50756" x="10280650" y="3679825"/>
          <p14:tracePt t="50764" x="10263188" y="3679825"/>
          <p14:tracePt t="50772" x="10245725" y="3679825"/>
          <p14:tracePt t="50780" x="10204450" y="3671888"/>
          <p14:tracePt t="50788" x="10161588" y="3671888"/>
          <p14:tracePt t="50796" x="10101263" y="3662363"/>
          <p14:tracePt t="50804" x="10085388" y="3662363"/>
          <p14:tracePt t="50812" x="10025063" y="3662363"/>
          <p14:tracePt t="50820" x="10009188" y="3662363"/>
          <p14:tracePt t="50829" x="9966325" y="3662363"/>
          <p14:tracePt t="50836" x="9915525" y="3654425"/>
          <p14:tracePt t="50844" x="9906000" y="3654425"/>
          <p14:tracePt t="50852" x="9872663" y="3646488"/>
          <p14:tracePt t="50860" x="9847263" y="3646488"/>
          <p14:tracePt t="50868" x="9812338" y="3636963"/>
          <p14:tracePt t="50876" x="9796463" y="3636963"/>
          <p14:tracePt t="50885" x="9736138" y="3629025"/>
          <p14:tracePt t="50892" x="9710738" y="3619500"/>
          <p14:tracePt t="50901" x="9694863" y="3619500"/>
          <p14:tracePt t="50908" x="9626600" y="3611563"/>
          <p14:tracePt t="50917" x="9601200" y="3611563"/>
          <p14:tracePt t="50924" x="9566275" y="3603625"/>
          <p14:tracePt t="50933" x="9550400" y="3603625"/>
          <p14:tracePt t="50940" x="9540875" y="3603625"/>
          <p14:tracePt t="50987" x="9532938" y="3603625"/>
          <p14:tracePt t="51003" x="9532938" y="3629025"/>
          <p14:tracePt t="51011" x="9532938" y="3636963"/>
          <p14:tracePt t="51018" x="9523413" y="3697288"/>
          <p14:tracePt t="51026" x="9515475" y="3756025"/>
          <p14:tracePt t="51034" x="9515475" y="3816350"/>
          <p14:tracePt t="51042" x="9507538" y="3875088"/>
          <p14:tracePt t="51050" x="9507538" y="3925888"/>
          <p14:tracePt t="51058" x="9498013" y="3986213"/>
          <p14:tracePt t="51067" x="9498013" y="4044950"/>
          <p14:tracePt t="51074" x="9498013" y="4087813"/>
          <p14:tracePt t="51083" x="9498013" y="4138613"/>
          <p14:tracePt t="51090" x="9507538" y="4171950"/>
          <p14:tracePt t="51100" x="9523413" y="4206875"/>
          <p14:tracePt t="51106" x="9550400" y="4240213"/>
          <p14:tracePt t="51117" x="9575800" y="4275138"/>
          <p14:tracePt t="51122" x="9591675" y="4283075"/>
          <p14:tracePt t="51130" x="9617075" y="4291013"/>
          <p14:tracePt t="51138" x="9652000" y="4300538"/>
          <p14:tracePt t="51146" x="9677400" y="4300538"/>
          <p14:tracePt t="51154" x="9694863" y="4300538"/>
          <p14:tracePt t="51162" x="9720263" y="4291013"/>
          <p14:tracePt t="51170" x="9745663" y="4265613"/>
          <p14:tracePt t="51178" x="9745663" y="4249738"/>
          <p14:tracePt t="51186" x="9753600" y="4214813"/>
          <p14:tracePt t="51194" x="9753600" y="4181475"/>
          <p14:tracePt t="51202" x="9753600" y="4105275"/>
          <p14:tracePt t="51210" x="9753600" y="4044950"/>
          <p14:tracePt t="51218" x="9753600" y="3960813"/>
          <p14:tracePt t="51226" x="9753600" y="3824288"/>
          <p14:tracePt t="51234" x="9753600" y="3738563"/>
          <p14:tracePt t="51242" x="9745663" y="3662363"/>
          <p14:tracePt t="51250" x="9728200" y="3619500"/>
          <p14:tracePt t="51260" x="9710738" y="3568700"/>
          <p14:tracePt t="51268" x="9667875" y="3517900"/>
          <p14:tracePt t="51276" x="9642475" y="3492500"/>
          <p14:tracePt t="51284" x="9591675" y="3467100"/>
          <p14:tracePt t="51292" x="9540875" y="3433763"/>
          <p14:tracePt t="51300" x="9482138" y="3424238"/>
          <p14:tracePt t="51308" x="9464675" y="3416300"/>
          <p14:tracePt t="51317" x="9396413" y="3416300"/>
          <p14:tracePt t="51324" x="9320213" y="3416300"/>
          <p14:tracePt t="51333" x="9244013" y="3449638"/>
          <p14:tracePt t="51340" x="9183688" y="3492500"/>
          <p14:tracePt t="51350" x="9117013" y="3535363"/>
          <p14:tracePt t="51356" x="9082088" y="3586163"/>
          <p14:tracePt t="51365" x="9064625" y="3619500"/>
          <p14:tracePt t="51372" x="9013825" y="3756025"/>
          <p14:tracePt t="51380" x="8988425" y="3849688"/>
          <p14:tracePt t="51388" x="8955088" y="3986213"/>
          <p14:tracePt t="51396" x="8912225" y="4164013"/>
          <p14:tracePt t="51404" x="8886825" y="4410075"/>
          <p14:tracePt t="51412" x="8853488" y="4683125"/>
          <p14:tracePt t="51420" x="8836025" y="4954588"/>
          <p14:tracePt t="51428" x="8836025" y="5081588"/>
          <p14:tracePt t="51436" x="8853488" y="5260975"/>
          <p14:tracePt t="51444" x="8886825" y="5337175"/>
          <p14:tracePt t="51452" x="8972550" y="5456238"/>
          <p14:tracePt t="51460" x="9048750" y="5524500"/>
          <p14:tracePt t="51468" x="9107488" y="5540375"/>
          <p14:tracePt t="51476" x="9201150" y="5557838"/>
          <p14:tracePt t="51484" x="9286875" y="5549900"/>
          <p14:tracePt t="51492" x="9388475" y="5507038"/>
          <p14:tracePt t="51500" x="9482138" y="5464175"/>
          <p14:tracePt t="51508" x="9540875" y="5405438"/>
          <p14:tracePt t="51516" x="9609138" y="5337175"/>
          <p14:tracePt t="51524" x="9677400" y="5251450"/>
          <p14:tracePt t="51534" x="9728200" y="5141913"/>
          <p14:tracePt t="51540" x="9745663" y="5081588"/>
          <p14:tracePt t="51551" x="9771063" y="4997450"/>
          <p14:tracePt t="51559" x="9786938" y="4878388"/>
          <p14:tracePt t="51567" x="9812338" y="4775200"/>
          <p14:tracePt t="51574" x="9812338" y="4733925"/>
          <p14:tracePt t="51583" x="9821863" y="4648200"/>
          <p14:tracePt t="51591" x="9821863" y="4605338"/>
          <p14:tracePt t="51600" x="9821863" y="4564063"/>
          <p14:tracePt t="51607" x="9812338" y="4495800"/>
          <p14:tracePt t="51615" x="9804400" y="4470400"/>
          <p14:tracePt t="51622" x="9786938" y="4427538"/>
          <p14:tracePt t="51631" x="9771063" y="4394200"/>
          <p14:tracePt t="51638" x="9745663" y="4359275"/>
          <p14:tracePt t="51646" x="9728200" y="4333875"/>
          <p14:tracePt t="51654" x="9710738" y="4308475"/>
          <p14:tracePt t="51662" x="9702800" y="4291013"/>
          <p14:tracePt t="51670" x="9694863" y="4265613"/>
          <p14:tracePt t="51678" x="9685338" y="4240213"/>
          <p14:tracePt t="51686" x="9685338" y="4232275"/>
          <p14:tracePt t="51694" x="9677400" y="4214813"/>
          <p14:tracePt t="51702" x="9677400" y="4206875"/>
          <p14:tracePt t="51710" x="9667875" y="4189413"/>
          <p14:tracePt t="51718" x="9667875" y="4181475"/>
          <p14:tracePt t="51726" x="9659938" y="4164013"/>
          <p14:tracePt t="51734" x="9642475" y="4156075"/>
          <p14:tracePt t="51742" x="9642475" y="4146550"/>
          <p14:tracePt t="51750" x="9634538" y="4138613"/>
          <p14:tracePt t="51759" x="9634538" y="4130675"/>
          <p14:tracePt t="51766" x="9626600" y="4130675"/>
          <p14:tracePt t="51790" x="9617075" y="4130675"/>
          <p14:tracePt t="51807" x="9617075" y="4121150"/>
          <p14:tracePt t="51816" x="9609138" y="4121150"/>
          <p14:tracePt t="51822" x="9591675" y="4113213"/>
          <p14:tracePt t="51833" x="9575800" y="4105275"/>
          <p14:tracePt t="51840" x="9558338" y="4095750"/>
          <p14:tracePt t="51849" x="9540875" y="4095750"/>
          <p14:tracePt t="51856" x="9515475" y="4095750"/>
          <p14:tracePt t="51866" x="9482138" y="4095750"/>
          <p14:tracePt t="51872" x="9456738" y="4095750"/>
          <p14:tracePt t="51882" x="9413875" y="4121150"/>
          <p14:tracePt t="51888" x="9396413" y="4130675"/>
          <p14:tracePt t="51896" x="9353550" y="4171950"/>
          <p14:tracePt t="51905" x="9337675" y="4197350"/>
          <p14:tracePt t="51913" x="9302750" y="4232275"/>
          <p14:tracePt t="51921" x="9277350" y="4291013"/>
          <p14:tracePt t="51928" x="9244013" y="4359275"/>
          <p14:tracePt t="51936" x="9209088" y="4460875"/>
          <p14:tracePt t="51944" x="9201150" y="4503738"/>
          <p14:tracePt t="51952" x="9183688" y="4605338"/>
          <p14:tracePt t="51960" x="9183688" y="4691063"/>
          <p14:tracePt t="51968" x="9183688" y="4724400"/>
          <p14:tracePt t="51977" x="9193213" y="4741863"/>
          <p14:tracePt t="51999" x="9251950" y="4810125"/>
          <p14:tracePt t="52002" x="9302750" y="4818063"/>
          <p14:tracePt t="52008" x="9363075" y="4827588"/>
          <p14:tracePt t="52016" x="9431338" y="4827588"/>
          <p14:tracePt t="52024" x="9507538" y="4827588"/>
          <p14:tracePt t="52032" x="9575800" y="4810125"/>
          <p14:tracePt t="52040" x="9642475" y="4784725"/>
          <p14:tracePt t="52050" x="9694863" y="4749800"/>
          <p14:tracePt t="52056" x="9728200" y="4716463"/>
          <p14:tracePt t="52065" x="9761538" y="4665663"/>
          <p14:tracePt t="52073" x="9786938" y="4597400"/>
          <p14:tracePt t="52082" x="9812338" y="4529138"/>
          <p14:tracePt t="52088" x="9829800" y="4452938"/>
          <p14:tracePt t="52098" x="9847263" y="4368800"/>
          <p14:tracePt t="52107" x="9855200" y="4316413"/>
          <p14:tracePt t="52116" x="9864725" y="4214813"/>
          <p14:tracePt t="52120" x="9864725" y="4105275"/>
          <p14:tracePt t="52132" x="9864725" y="4062413"/>
          <p14:tracePt t="52138" x="9864725" y="3960813"/>
          <p14:tracePt t="52149" x="9839325" y="3883025"/>
          <p14:tracePt t="52154" x="9821863" y="3849688"/>
          <p14:tracePt t="52163" x="9796463" y="3798888"/>
          <p14:tracePt t="52170" x="9779000" y="3790950"/>
          <p14:tracePt t="52178" x="9745663" y="3748088"/>
          <p14:tracePt t="52187" x="9710738" y="3730625"/>
          <p14:tracePt t="52195" x="9702800" y="3730625"/>
          <p14:tracePt t="52203" x="9685338" y="3730625"/>
          <p14:tracePt t="52211" x="9685338" y="3722688"/>
          <p14:tracePt t="52227" x="9677400" y="3722688"/>
          <p14:tracePt t="52255" x="9667875" y="3722688"/>
          <p14:tracePt t="52271" x="9667875" y="3713163"/>
          <p14:tracePt t="52281" x="9659938" y="3713163"/>
          <p14:tracePt t="52286" x="9652000" y="3713163"/>
          <p14:tracePt t="52295" x="9642475" y="3705225"/>
          <p14:tracePt t="52302" x="9617075" y="3705225"/>
          <p14:tracePt t="52310" x="9575800" y="3705225"/>
          <p14:tracePt t="52318" x="9523413" y="3687763"/>
          <p14:tracePt t="52326" x="9456738" y="3679825"/>
          <p14:tracePt t="52334" x="9277350" y="3654425"/>
          <p14:tracePt t="52342" x="9158288" y="3646488"/>
          <p14:tracePt t="52350" x="9013825" y="3619500"/>
          <p14:tracePt t="52358" x="8886825" y="3611563"/>
          <p14:tracePt t="52366" x="8777288" y="3586163"/>
          <p14:tracePt t="52377" x="8632825" y="3560763"/>
          <p14:tracePt t="52382" x="8470900" y="3535363"/>
          <p14:tracePt t="52390" x="8301038" y="3502025"/>
          <p14:tracePt t="52400" x="8174038" y="3467100"/>
          <p14:tracePt t="52408" x="7943850" y="3408363"/>
          <p14:tracePt t="52416" x="7740650" y="3348038"/>
          <p14:tracePt t="52424" x="7451725" y="3246438"/>
          <p14:tracePt t="52432" x="7153275" y="3144838"/>
          <p14:tracePt t="52440" x="6983413" y="3101975"/>
          <p14:tracePt t="52448" x="6669088" y="3016250"/>
          <p14:tracePt t="52456" x="6542088" y="2990850"/>
          <p14:tracePt t="52465" x="6354763" y="2965450"/>
          <p14:tracePt t="52472" x="6219825" y="2940050"/>
          <p14:tracePt t="52481" x="6126163" y="2932113"/>
          <p14:tracePt t="52488" x="6040438" y="2914650"/>
          <p14:tracePt t="52497" x="5956300" y="2906713"/>
          <p14:tracePt t="52504" x="5880100" y="2897188"/>
          <p14:tracePt t="52514" x="5827713" y="2897188"/>
          <p14:tracePt t="52520" x="5735638" y="2889250"/>
          <p14:tracePt t="52528" x="5667375" y="2871788"/>
          <p14:tracePt t="52536" x="5591175" y="2871788"/>
          <p14:tracePt t="52544" x="5522913" y="2871788"/>
          <p14:tracePt t="52552" x="5454650" y="2871788"/>
          <p14:tracePt t="52560" x="5421313" y="2871788"/>
          <p14:tracePt t="52568" x="5353050" y="2889250"/>
          <p14:tracePt t="52576" x="5318125" y="2889250"/>
          <p14:tracePt t="52584" x="5249863" y="2897188"/>
          <p14:tracePt t="52592" x="5208588" y="2897188"/>
          <p14:tracePt t="52600" x="5122863" y="2906713"/>
          <p14:tracePt t="52608" x="5064125" y="2906713"/>
          <p14:tracePt t="52616" x="4978400" y="2906713"/>
          <p14:tracePt t="52624" x="4910138" y="2906713"/>
          <p14:tracePt t="52632" x="4808538" y="2906713"/>
          <p14:tracePt t="52641" x="4749800" y="2906713"/>
          <p14:tracePt t="52648" x="4714875" y="2906713"/>
          <p14:tracePt t="52656" x="4706938" y="2906713"/>
          <p14:tracePt t="52665" x="4689475" y="2906713"/>
          <p14:tracePt t="52672" x="4689475" y="2897188"/>
          <p14:tracePt t="52691" x="4681538" y="2897188"/>
          <p14:tracePt t="52699" x="4681538" y="2889250"/>
          <p14:tracePt t="52707" x="4664075" y="2889250"/>
          <p14:tracePt t="52715" x="4621213" y="2855913"/>
          <p14:tracePt t="52722" x="4579938" y="2820988"/>
          <p14:tracePt t="52731" x="4529138" y="2778125"/>
          <p14:tracePt t="52738" x="4476750" y="2727325"/>
          <p14:tracePt t="52746" x="4425950" y="2676525"/>
          <p14:tracePt t="52754" x="4359275" y="2617788"/>
          <p14:tracePt t="52764" x="4324350" y="2582863"/>
          <p14:tracePt t="52770" x="4273550" y="2541588"/>
          <p14:tracePt t="52778" x="4222750" y="2524125"/>
          <p14:tracePt t="52786" x="4171950" y="2489200"/>
          <p14:tracePt t="52794" x="4137025" y="2473325"/>
          <p14:tracePt t="52802" x="4052888" y="2438400"/>
          <p14:tracePt t="52810" x="3951288" y="2422525"/>
          <p14:tracePt t="52818" x="3890963" y="2397125"/>
          <p14:tracePt t="52826" x="3763963" y="2387600"/>
          <p14:tracePt t="52834" x="3703638" y="2387600"/>
          <p14:tracePt t="52842" x="3670300" y="2387600"/>
          <p14:tracePt t="52850" x="3627438" y="2387600"/>
          <p14:tracePt t="52858" x="3619500" y="2405063"/>
          <p14:tracePt t="52866" x="3619500" y="2413000"/>
          <p14:tracePt t="52874" x="3619500" y="2438400"/>
          <p14:tracePt t="52882" x="3619500" y="2455863"/>
          <p14:tracePt t="52890" x="3619500" y="2498725"/>
          <p14:tracePt t="52898" x="3619500" y="2524125"/>
          <p14:tracePt t="52906" x="3636963" y="2557463"/>
          <p14:tracePt t="52914" x="3644900" y="2574925"/>
          <p14:tracePt t="52922" x="3662363" y="2592388"/>
          <p14:tracePt t="52931" x="3670300" y="2600325"/>
          <p14:tracePt t="52938" x="3687763" y="2600325"/>
          <p14:tracePt t="52947" x="3721100" y="2600325"/>
          <p14:tracePt t="52954" x="3738563" y="2600325"/>
          <p14:tracePt t="52965" x="3797300" y="2600325"/>
          <p14:tracePt t="52972" x="3832225" y="2582863"/>
          <p14:tracePt t="52981" x="3890963" y="2557463"/>
          <p14:tracePt t="52988" x="3908425" y="2532063"/>
          <p14:tracePt t="52997" x="3925888" y="2506663"/>
          <p14:tracePt t="53004" x="3933825" y="2481263"/>
          <p14:tracePt t="53013" x="3933825" y="2463800"/>
          <p14:tracePt t="53020" x="3933825" y="2430463"/>
          <p14:tracePt t="53030" x="3933825" y="2387600"/>
          <p14:tracePt t="53036" x="3933825" y="2328863"/>
          <p14:tracePt t="53044" x="3925888" y="2268538"/>
          <p14:tracePt t="53052" x="3900488" y="2209800"/>
          <p14:tracePt t="53060" x="3873500" y="2159000"/>
          <p14:tracePt t="53068" x="3832225" y="2116138"/>
          <p14:tracePt t="53076" x="3797300" y="2082800"/>
          <p14:tracePt t="53084" x="3746500" y="2047875"/>
          <p14:tracePt t="53092" x="3721100" y="2039938"/>
          <p14:tracePt t="53100" x="3662363" y="2014538"/>
          <p14:tracePt t="53108" x="3559175" y="1979613"/>
          <p14:tracePt t="53116" x="3432175" y="1954213"/>
          <p14:tracePt t="53124" x="3330575" y="1946275"/>
          <p14:tracePt t="53132" x="3203575" y="1946275"/>
          <p14:tracePt t="53140" x="3067050" y="1946275"/>
          <p14:tracePt t="53148" x="2914650" y="1946275"/>
          <p14:tracePt t="53165" x="2625725" y="1963738"/>
          <p14:tracePt t="53173" x="2514600" y="1997075"/>
          <p14:tracePt t="53181" x="2395538" y="2039938"/>
          <p14:tracePt t="53188" x="2362200" y="2055813"/>
          <p14:tracePt t="53198" x="2319338" y="2108200"/>
          <p14:tracePt t="53204" x="2311400" y="2141538"/>
          <p14:tracePt t="53213" x="2311400" y="2166938"/>
          <p14:tracePt t="53220" x="2311400" y="2200275"/>
          <p14:tracePt t="53230" x="2311400" y="2243138"/>
          <p14:tracePt t="53236" x="2327275" y="2303463"/>
          <p14:tracePt t="53244" x="2336800" y="2336800"/>
          <p14:tracePt t="53254" x="2362200" y="2397125"/>
          <p14:tracePt t="53264" x="2395538" y="2447925"/>
          <p14:tracePt t="53270" x="2438400" y="2498725"/>
          <p14:tracePt t="53279" x="2471738" y="2532063"/>
          <p14:tracePt t="53286" x="2540000" y="2574925"/>
          <p14:tracePt t="53294" x="2574925" y="2608263"/>
          <p14:tracePt t="53302" x="2633663" y="2651125"/>
          <p14:tracePt t="53310" x="2684463" y="2668588"/>
          <p14:tracePt t="53318" x="2803525" y="2701925"/>
          <p14:tracePt t="53326" x="2863850" y="2701925"/>
          <p14:tracePt t="53334" x="2990850" y="2711450"/>
          <p14:tracePt t="53342" x="3041650" y="2711450"/>
          <p14:tracePt t="53350" x="3100388" y="2711450"/>
          <p14:tracePt t="53358" x="3152775" y="2701925"/>
          <p14:tracePt t="53366" x="3178175" y="2693988"/>
          <p14:tracePt t="53374" x="3211513" y="2676525"/>
          <p14:tracePt t="53382" x="3228975" y="2660650"/>
          <p14:tracePt t="53390" x="3254375" y="2651125"/>
          <p14:tracePt t="53398" x="3279775" y="2625725"/>
          <p14:tracePt t="53406" x="3305175" y="2582863"/>
          <p14:tracePt t="53414" x="3338513" y="2541588"/>
          <p14:tracePt t="53422" x="3363913" y="2473325"/>
          <p14:tracePt t="53431" x="3389313" y="2422525"/>
          <p14:tracePt t="53438" x="3406775" y="2379663"/>
          <p14:tracePt t="53447" x="3406775" y="2362200"/>
          <p14:tracePt t="53454" x="3406775" y="2328863"/>
          <p14:tracePt t="53464" x="3406775" y="2303463"/>
          <p14:tracePt t="53470" x="3406775" y="2286000"/>
          <p14:tracePt t="53479" x="3406775" y="2252663"/>
          <p14:tracePt t="53486" x="3406775" y="2227263"/>
          <p14:tracePt t="53496" x="3398838" y="2217738"/>
          <p14:tracePt t="53502" x="3373438" y="2174875"/>
          <p14:tracePt t="53510" x="3338513" y="2141538"/>
          <p14:tracePt t="53518" x="3313113" y="2133600"/>
          <p14:tracePt t="53529" x="3270250" y="2098675"/>
          <p14:tracePt t="53536" x="3244850" y="2090738"/>
          <p14:tracePt t="53542" x="3168650" y="2065338"/>
          <p14:tracePt t="53552" x="3135313" y="2065338"/>
          <p14:tracePt t="53560" x="3059113" y="2055813"/>
          <p14:tracePt t="53568" x="3016250" y="2055813"/>
          <p14:tracePt t="53576" x="2940050" y="2055813"/>
          <p14:tracePt t="53584" x="2905125" y="2055813"/>
          <p14:tracePt t="53592" x="2871788" y="2073275"/>
          <p14:tracePt t="53600" x="2854325" y="2090738"/>
          <p14:tracePt t="53608" x="2838450" y="2108200"/>
          <p14:tracePt t="53616" x="2820988" y="2124075"/>
          <p14:tracePt t="53624" x="2811463" y="2133600"/>
          <p14:tracePt t="53632" x="2803525" y="2159000"/>
          <p14:tracePt t="53640" x="2795588" y="2192338"/>
          <p14:tracePt t="53648" x="2786063" y="2235200"/>
          <p14:tracePt t="53656" x="2786063" y="2252663"/>
          <p14:tracePt t="53664" x="2778125" y="2293938"/>
          <p14:tracePt t="53672" x="2778125" y="2336800"/>
          <p14:tracePt t="53680" x="2778125" y="2362200"/>
          <p14:tracePt t="53688" x="2778125" y="2405063"/>
          <p14:tracePt t="53696" x="2778125" y="2463800"/>
          <p14:tracePt t="53704" x="2795588" y="2489200"/>
          <p14:tracePt t="53713" x="2838450" y="2566988"/>
          <p14:tracePt t="53720" x="2889250" y="2617788"/>
          <p14:tracePt t="53729" x="2922588" y="2643188"/>
          <p14:tracePt t="53736" x="2990850" y="2676525"/>
          <p14:tracePt t="53745" x="3033713" y="2693988"/>
          <p14:tracePt t="53752" x="3092450" y="2711450"/>
          <p14:tracePt t="53760" x="3178175" y="2711450"/>
          <p14:tracePt t="53768" x="3228975" y="2711450"/>
          <p14:tracePt t="53776" x="3270250" y="2711450"/>
          <p14:tracePt t="53785" x="3313113" y="2693988"/>
          <p14:tracePt t="53792" x="3348038" y="2686050"/>
          <p14:tracePt t="53800" x="3381375" y="2668588"/>
          <p14:tracePt t="53808" x="3432175" y="2651125"/>
          <p14:tracePt t="53818" x="3482975" y="2633663"/>
          <p14:tracePt t="53824" x="3533775" y="2600325"/>
          <p14:tracePt t="53834" x="3576638" y="2574925"/>
          <p14:tracePt t="53843" x="3619500" y="2532063"/>
          <p14:tracePt t="53850" x="3652838" y="2506663"/>
          <p14:tracePt t="53858" x="3670300" y="2473325"/>
          <p14:tracePt t="53866" x="3678238" y="2447925"/>
          <p14:tracePt t="53874" x="3687763" y="2438400"/>
          <p14:tracePt t="53882" x="3687763" y="2413000"/>
          <p14:tracePt t="53891" x="3695700" y="2387600"/>
          <p14:tracePt t="53898" x="3695700" y="2379663"/>
          <p14:tracePt t="53906" x="3695700" y="2354263"/>
          <p14:tracePt t="53914" x="3695700" y="2328863"/>
          <p14:tracePt t="53922" x="3695700" y="2319338"/>
          <p14:tracePt t="53930" x="3695700" y="2286000"/>
          <p14:tracePt t="53938" x="3695700" y="2260600"/>
          <p14:tracePt t="53947" x="3687763" y="2243138"/>
          <p14:tracePt t="53954" x="3662363" y="2227263"/>
          <p14:tracePt t="53963" x="3652838" y="2209800"/>
          <p14:tracePt t="53971" x="3611563" y="2184400"/>
          <p14:tracePt t="53979" x="3594100" y="2166938"/>
          <p14:tracePt t="53998" x="3508375" y="2133600"/>
          <p14:tracePt t="54002" x="3432175" y="2108200"/>
          <p14:tracePt t="54012" x="3406775" y="2108200"/>
          <p14:tracePt t="54019" x="3348038" y="2098675"/>
          <p14:tracePt t="54026" x="3322638" y="2098675"/>
          <p14:tracePt t="54034" x="3287713" y="2098675"/>
          <p14:tracePt t="54042" x="3236913" y="2098675"/>
          <p14:tracePt t="54050" x="3203575" y="2098675"/>
          <p14:tracePt t="54058" x="3178175" y="2116138"/>
          <p14:tracePt t="54068" x="3109913" y="2133600"/>
          <p14:tracePt t="54074" x="3074988" y="2149475"/>
          <p14:tracePt t="54082" x="3049588" y="2174875"/>
          <p14:tracePt t="54090" x="2973388" y="2217738"/>
          <p14:tracePt t="54098" x="2947988" y="2243138"/>
          <p14:tracePt t="54109" x="2905125" y="2311400"/>
          <p14:tracePt t="54114" x="2889250" y="2354263"/>
          <p14:tracePt t="54124" x="2889250" y="2371725"/>
          <p14:tracePt t="54132" x="2879725" y="2413000"/>
          <p14:tracePt t="54141" x="2871788" y="2463800"/>
          <p14:tracePt t="54149" x="2871788" y="2489200"/>
          <p14:tracePt t="54157" x="2871788" y="2506663"/>
          <p14:tracePt t="54164" x="2871788" y="2541588"/>
          <p14:tracePt t="54172" x="2889250" y="2566988"/>
          <p14:tracePt t="54180" x="2897188" y="2574925"/>
          <p14:tracePt t="54188" x="2905125" y="2592388"/>
          <p14:tracePt t="54196" x="2930525" y="2625725"/>
          <p14:tracePt t="54204" x="2940050" y="2633663"/>
          <p14:tracePt t="54213" x="2982913" y="2660650"/>
          <p14:tracePt t="54220" x="3016250" y="2668588"/>
          <p14:tracePt t="54229" x="3092450" y="2693988"/>
          <p14:tracePt t="54236" x="3127375" y="2701925"/>
          <p14:tracePt t="54245" x="3219450" y="2727325"/>
          <p14:tracePt t="54252" x="3270250" y="2736850"/>
          <p14:tracePt t="54261" x="3381375" y="2736850"/>
          <p14:tracePt t="54268" x="3414713" y="2736850"/>
          <p14:tracePt t="54277" x="3482975" y="2736850"/>
          <p14:tracePt t="54284" x="3508375" y="2736850"/>
          <p14:tracePt t="54292" x="3551238" y="2736850"/>
          <p14:tracePt t="54300" x="3568700" y="2736850"/>
          <p14:tracePt t="54308" x="3586163" y="2736850"/>
          <p14:tracePt t="54316" x="3602038" y="2719388"/>
          <p14:tracePt t="54324" x="3619500" y="2711450"/>
          <p14:tracePt t="54332" x="3636963" y="2686050"/>
          <p14:tracePt t="54340" x="3644900" y="2668588"/>
          <p14:tracePt t="54348" x="3662363" y="2643188"/>
          <p14:tracePt t="54356" x="3687763" y="2608263"/>
          <p14:tracePt t="54364" x="3703638" y="2592388"/>
          <p14:tracePt t="54372" x="3713163" y="2582863"/>
          <p14:tracePt t="54380" x="3713163" y="2566988"/>
          <p14:tracePt t="54390" x="3729038" y="2524125"/>
          <p14:tracePt t="54398" x="3729038" y="2506663"/>
          <p14:tracePt t="54406" x="3729038" y="2498725"/>
          <p14:tracePt t="54414" x="3729038" y="2481263"/>
          <p14:tracePt t="54422" x="3729038" y="2463800"/>
          <p14:tracePt t="54430" x="3729038" y="2455863"/>
          <p14:tracePt t="54438" x="3729038" y="2438400"/>
          <p14:tracePt t="54446" x="3729038" y="2422525"/>
          <p14:tracePt t="54454" x="3721100" y="2405063"/>
          <p14:tracePt t="54462" x="3703638" y="2387600"/>
          <p14:tracePt t="54470" x="3695700" y="2371725"/>
          <p14:tracePt t="54479" x="3670300" y="2354263"/>
          <p14:tracePt t="54486" x="3652838" y="2336800"/>
          <p14:tracePt t="54494" x="3602038" y="2319338"/>
          <p14:tracePt t="54502" x="3576638" y="2311400"/>
          <p14:tracePt t="54512" x="3525838" y="2303463"/>
          <p14:tracePt t="54518" x="3500438" y="2293938"/>
          <p14:tracePt t="54528" x="3475038" y="2293938"/>
          <p14:tracePt t="54534" x="3457575" y="2293938"/>
          <p14:tracePt t="54542" x="3449638" y="2293938"/>
          <p14:tracePt t="54550" x="3441700" y="2293938"/>
          <p14:tracePt t="54559" x="3424238" y="2293938"/>
          <p14:tracePt t="54566" x="3398838" y="2293938"/>
          <p14:tracePt t="54574" x="3381375" y="2293938"/>
          <p14:tracePt t="54582" x="3348038" y="2293938"/>
          <p14:tracePt t="54590" x="3313113" y="2293938"/>
          <p14:tracePt t="54598" x="3279775" y="2303463"/>
          <p14:tracePt t="54606" x="3244850" y="2311400"/>
          <p14:tracePt t="54614" x="3236913" y="2319338"/>
          <p14:tracePt t="54622" x="3194050" y="2328863"/>
          <p14:tracePt t="54630" x="3168650" y="2336800"/>
          <p14:tracePt t="54639" x="3152775" y="2354263"/>
          <p14:tracePt t="54646" x="3135313" y="2371725"/>
          <p14:tracePt t="54655" x="3135313" y="2379663"/>
          <p14:tracePt t="54663" x="3127375" y="2387600"/>
          <p14:tracePt t="54672" x="3127375" y="2405063"/>
          <p14:tracePt t="54678" x="3127375" y="2430463"/>
          <p14:tracePt t="54696" x="3117850" y="2447925"/>
          <p14:tracePt t="54704" x="3117850" y="2455863"/>
          <p14:tracePt t="54713" x="3117850" y="2463800"/>
          <p14:tracePt t="54720" x="3117850" y="2481263"/>
          <p14:tracePt t="54736" x="3117850" y="2506663"/>
          <p14:tracePt t="54744" x="3117850" y="2516188"/>
          <p14:tracePt t="54752" x="3117850" y="2532063"/>
          <p14:tracePt t="54761" x="3117850" y="2541588"/>
          <p14:tracePt t="54768" x="3117850" y="2557463"/>
          <p14:tracePt t="54777" x="3135313" y="2574925"/>
          <p14:tracePt t="54784" x="3152775" y="2592388"/>
          <p14:tracePt t="54794" x="3168650" y="2600325"/>
          <p14:tracePt t="54800" x="3178175" y="2600325"/>
          <p14:tracePt t="54808" x="3228975" y="2617788"/>
          <p14:tracePt t="54816" x="3236913" y="2617788"/>
          <p14:tracePt t="54824" x="3270250" y="2625725"/>
          <p14:tracePt t="54832" x="3287713" y="2625725"/>
          <p14:tracePt t="54840" x="3297238" y="2625725"/>
          <p14:tracePt t="54848" x="3330575" y="2625725"/>
          <p14:tracePt t="54856" x="3348038" y="2625725"/>
          <p14:tracePt t="54864" x="3363913" y="2625725"/>
          <p14:tracePt t="54872" x="3424238" y="2608263"/>
          <p14:tracePt t="54880" x="3449638" y="2600325"/>
          <p14:tracePt t="54888" x="3467100" y="2592388"/>
          <p14:tracePt t="54896" x="3517900" y="2566988"/>
          <p14:tracePt t="54905" x="3533775" y="2549525"/>
          <p14:tracePt t="54912" x="3543300" y="2532063"/>
          <p14:tracePt t="54920" x="3551238" y="2506663"/>
          <p14:tracePt t="54929" x="3551238" y="2481263"/>
          <p14:tracePt t="54947" x="3551238" y="2430463"/>
          <p14:tracePt t="54954" x="3551238" y="2413000"/>
          <p14:tracePt t="54962" x="3551238" y="2371725"/>
          <p14:tracePt t="54971" x="3551238" y="2354263"/>
          <p14:tracePt t="54978" x="3551238" y="2319338"/>
          <p14:tracePt t="54986" x="3543300" y="2293938"/>
          <p14:tracePt t="54995" x="3543300" y="2286000"/>
          <p14:tracePt t="55002" x="3533775" y="2268538"/>
          <p14:tracePt t="55010" x="3517900" y="2252663"/>
          <p14:tracePt t="55018" x="3500438" y="2243138"/>
          <p14:tracePt t="55028" x="3482975" y="2217738"/>
          <p14:tracePt t="55034" x="3414713" y="2200275"/>
          <p14:tracePt t="55045" x="3398838" y="2192338"/>
          <p14:tracePt t="55050" x="3338513" y="2184400"/>
          <p14:tracePt t="55058" x="3305175" y="2174875"/>
          <p14:tracePt t="55066" x="3254375" y="2174875"/>
          <p14:tracePt t="55074" x="3228975" y="2174875"/>
          <p14:tracePt t="55082" x="3186113" y="2174875"/>
          <p14:tracePt t="55090" x="3168650" y="2174875"/>
          <p14:tracePt t="55098" x="3143250" y="2174875"/>
          <p14:tracePt t="55106" x="3117850" y="2174875"/>
          <p14:tracePt t="55114" x="3074988" y="2174875"/>
          <p14:tracePt t="55122" x="3049588" y="2174875"/>
          <p14:tracePt t="55130" x="2998788" y="2174875"/>
          <p14:tracePt t="55138" x="2973388" y="2174875"/>
          <p14:tracePt t="55146" x="2955925" y="2174875"/>
          <p14:tracePt t="55154" x="2914650" y="2174875"/>
          <p14:tracePt t="55162" x="2897188" y="2174875"/>
          <p14:tracePt t="55170" x="2879725" y="2174875"/>
          <p14:tracePt t="55178" x="2863850" y="2192338"/>
          <p14:tracePt t="55195" x="2863850" y="2200275"/>
          <p14:tracePt t="55204" x="2854325" y="2217738"/>
          <p14:tracePt t="55211" x="2854325" y="2243138"/>
          <p14:tracePt t="55218" x="2854325" y="2260600"/>
          <p14:tracePt t="55228" x="2846388" y="2303463"/>
          <p14:tracePt t="55234" x="2846388" y="2319338"/>
          <p14:tracePt t="55246" x="2838450" y="2328863"/>
          <p14:tracePt t="55252" x="2838450" y="2344738"/>
          <p14:tracePt t="55259" x="2828925" y="2371725"/>
          <p14:tracePt t="55278" x="2828925" y="2387600"/>
          <p14:tracePt t="55294" x="2828925" y="2422525"/>
          <p14:tracePt t="55312" x="2828925" y="2438400"/>
          <p14:tracePt t="55316" x="2828925" y="2455863"/>
          <p14:tracePt t="55325" x="2828925" y="2463800"/>
          <p14:tracePt t="55332" x="2838450" y="2473325"/>
          <p14:tracePt t="55340" x="2854325" y="2506663"/>
          <p14:tracePt t="55348" x="2871788" y="2506663"/>
          <p14:tracePt t="55356" x="2889250" y="2524125"/>
          <p14:tracePt t="55364" x="2905125" y="2532063"/>
          <p14:tracePt t="55372" x="2905125" y="2541588"/>
          <p14:tracePt t="55380" x="2922588" y="2549525"/>
          <p14:tracePt t="55388" x="2940050" y="2549525"/>
          <p14:tracePt t="55396" x="2973388" y="2566988"/>
          <p14:tracePt t="55404" x="2990850" y="2574925"/>
          <p14:tracePt t="55412" x="3024188" y="2582863"/>
          <p14:tracePt t="55420" x="3049588" y="2592388"/>
          <p14:tracePt t="55428" x="3092450" y="2600325"/>
          <p14:tracePt t="55436" x="3117850" y="2608263"/>
          <p14:tracePt t="55444" x="3160713" y="2617788"/>
          <p14:tracePt t="55452" x="3186113" y="2617788"/>
          <p14:tracePt t="55461" x="3228975" y="2625725"/>
          <p14:tracePt t="55468" x="3244850" y="2633663"/>
          <p14:tracePt t="55477" x="3287713" y="2633663"/>
          <p14:tracePt t="55484" x="3305175" y="2643188"/>
          <p14:tracePt t="55493" x="3348038" y="2643188"/>
          <p14:tracePt t="55500" x="3363913" y="2643188"/>
          <p14:tracePt t="55510" x="3406775" y="2643188"/>
          <p14:tracePt t="55516" x="3414713" y="2643188"/>
          <p14:tracePt t="55524" x="3424238" y="2643188"/>
          <p14:tracePt t="55532" x="3441700" y="2633663"/>
          <p14:tracePt t="55544" x="3449638" y="2633663"/>
          <p14:tracePt t="55550" x="3457575" y="2633663"/>
          <p14:tracePt t="55562" x="3475038" y="2617788"/>
          <p14:tracePt t="55567" x="3482975" y="2600325"/>
          <p14:tracePt t="55575" x="3492500" y="2600325"/>
          <p14:tracePt t="55582" x="3508375" y="2574925"/>
          <p14:tracePt t="55590" x="3517900" y="2566988"/>
          <p14:tracePt t="55598" x="3525838" y="2557463"/>
          <p14:tracePt t="55606" x="3551238" y="2541588"/>
          <p14:tracePt t="55614" x="3551238" y="2532063"/>
          <p14:tracePt t="55622" x="3559175" y="2532063"/>
          <p14:tracePt t="55630" x="3568700" y="2532063"/>
          <p14:tracePt t="55663" x="3568700" y="2524125"/>
          <p14:tracePt t="55695" x="3568700" y="2516188"/>
          <p14:tracePt t="55702" x="3568700" y="2506663"/>
          <p14:tracePt t="55710" x="3568700" y="2498725"/>
          <p14:tracePt t="55718" x="3568700" y="2489200"/>
          <p14:tracePt t="55727" x="3568700" y="2481263"/>
          <p14:tracePt t="55734" x="3559175" y="2463800"/>
          <p14:tracePt t="55742" x="3551238" y="2447925"/>
          <p14:tracePt t="55750" x="3543300" y="2430463"/>
          <p14:tracePt t="55759" x="3492500" y="2379663"/>
          <p14:tracePt t="55766" x="3475038" y="2371725"/>
          <p14:tracePt t="55775" x="3441700" y="2344738"/>
          <p14:tracePt t="55782" x="3389313" y="2319338"/>
          <p14:tracePt t="55790" x="3355975" y="2286000"/>
          <p14:tracePt t="55798" x="3305175" y="2268538"/>
          <p14:tracePt t="55810" x="3287713" y="2260600"/>
          <p14:tracePt t="55816" x="3236913" y="2252663"/>
          <p14:tracePt t="55827" x="3168650" y="2235200"/>
          <p14:tracePt t="55832" x="3143250" y="2227263"/>
          <p14:tracePt t="55840" x="3067050" y="2227263"/>
          <p14:tracePt t="55848" x="3033713" y="2217738"/>
          <p14:tracePt t="55856" x="2947988" y="2217738"/>
          <p14:tracePt t="55864" x="2871788" y="2217738"/>
          <p14:tracePt t="55872" x="2854325" y="2217738"/>
          <p14:tracePt t="55880" x="2820988" y="2243138"/>
          <p14:tracePt t="55888" x="2795588" y="2260600"/>
          <p14:tracePt t="55896" x="2786063" y="2268538"/>
          <p14:tracePt t="55904" x="2778125" y="2278063"/>
          <p14:tracePt t="55912" x="2778125" y="2286000"/>
          <p14:tracePt t="55921" x="2778125" y="2293938"/>
          <p14:tracePt t="55928" x="2778125" y="2319338"/>
          <p14:tracePt t="55936" x="2778125" y="2336800"/>
          <p14:tracePt t="55944" x="2778125" y="2344738"/>
          <p14:tracePt t="55952" x="2778125" y="2362200"/>
          <p14:tracePt t="55962" x="2778125" y="2387600"/>
          <p14:tracePt t="55968" x="2786063" y="2397125"/>
          <p14:tracePt t="55976" x="2795588" y="2422525"/>
          <p14:tracePt t="55994" x="2846388" y="2473325"/>
          <p14:tracePt t="56000" x="2871788" y="2489200"/>
          <p14:tracePt t="56010" x="2914650" y="2498725"/>
          <p14:tracePt t="56016" x="2973388" y="2516188"/>
          <p14:tracePt t="56027" x="3033713" y="2516188"/>
          <p14:tracePt t="56034" x="3100388" y="2524125"/>
          <p14:tracePt t="56041" x="3135313" y="2524125"/>
          <p14:tracePt t="56048" x="3186113" y="2524125"/>
          <p14:tracePt t="56056" x="3219450" y="2524125"/>
          <p14:tracePt t="56064" x="3254375" y="2524125"/>
          <p14:tracePt t="56072" x="3279775" y="2524125"/>
          <p14:tracePt t="56091" x="3305175" y="2524125"/>
          <p14:tracePt t="56098" x="3330575" y="2516188"/>
          <p14:tracePt t="56106" x="3330575" y="2506663"/>
          <p14:tracePt t="56211" x="3338513" y="2506663"/>
          <p14:tracePt t="56227" x="3348038" y="2541588"/>
          <p14:tracePt t="56234" x="3355975" y="2574925"/>
          <p14:tracePt t="56243" x="3373438" y="2608263"/>
          <p14:tracePt t="56250" x="3398838" y="2643188"/>
          <p14:tracePt t="56259" x="3441700" y="2693988"/>
          <p14:tracePt t="56266" x="3467100" y="2727325"/>
          <p14:tracePt t="56275" x="3517900" y="2787650"/>
          <p14:tracePt t="56286" x="3559175" y="2820988"/>
          <p14:tracePt t="56292" x="3611563" y="2863850"/>
          <p14:tracePt t="56298" x="3662363" y="2889250"/>
          <p14:tracePt t="56306" x="3687763" y="2914650"/>
          <p14:tracePt t="56314" x="3746500" y="2949575"/>
          <p14:tracePt t="56322" x="3781425" y="2974975"/>
          <p14:tracePt t="56330" x="3797300" y="2982913"/>
          <p14:tracePt t="56338" x="3806825" y="2990850"/>
          <p14:tracePt t="56417" x="3797300" y="2990850"/>
          <p14:tracePt t="56424" x="3789363" y="3000375"/>
          <p14:tracePt t="56432" x="3771900" y="3008313"/>
          <p14:tracePt t="56441" x="3721100" y="3008313"/>
          <p14:tracePt t="56449" x="3636963" y="3016250"/>
          <p14:tracePt t="56456" x="3533775" y="3033713"/>
          <p14:tracePt t="56464" x="3414713" y="3041650"/>
          <p14:tracePt t="56472" x="3279775" y="3051175"/>
          <p14:tracePt t="56480" x="3178175" y="3076575"/>
          <p14:tracePt t="56488" x="3059113" y="3101975"/>
          <p14:tracePt t="56496" x="2990850" y="3109913"/>
          <p14:tracePt t="56504" x="2955925" y="3119438"/>
          <p14:tracePt t="56512" x="2930525" y="3119438"/>
          <p14:tracePt t="56520" x="2914650" y="3119438"/>
          <p14:tracePt t="56767" x="2922588" y="3119438"/>
          <p14:tracePt t="56775" x="2947988" y="3119438"/>
          <p14:tracePt t="56782" x="2965450" y="3119438"/>
          <p14:tracePt t="56791" x="3041650" y="3119438"/>
          <p14:tracePt t="56798" x="3109913" y="3119438"/>
          <p14:tracePt t="56808" x="3194050" y="3119438"/>
          <p14:tracePt t="56814" x="3297238" y="3119438"/>
          <p14:tracePt t="56822" x="3406775" y="3119438"/>
          <p14:tracePt t="56830" x="3517900" y="3119438"/>
          <p14:tracePt t="56838" x="3636963" y="3119438"/>
          <p14:tracePt t="56846" x="3721100" y="3119438"/>
          <p14:tracePt t="56854" x="3806825" y="3119438"/>
          <p14:tracePt t="56862" x="3848100" y="3119438"/>
          <p14:tracePt t="56870" x="3908425" y="3101975"/>
          <p14:tracePt t="56878" x="3941763" y="3101975"/>
          <p14:tracePt t="56886" x="3976688" y="3101975"/>
          <p14:tracePt t="56894" x="4017963" y="3101975"/>
          <p14:tracePt t="56902" x="4035425" y="3101975"/>
          <p14:tracePt t="56910" x="4052888" y="3101975"/>
          <p14:tracePt t="56918" x="4060825" y="3101975"/>
          <p14:tracePt t="57323" x="4070350" y="3101975"/>
          <p14:tracePt t="57331" x="4078288" y="3101975"/>
          <p14:tracePt t="57347" x="4086225" y="3101975"/>
          <p14:tracePt t="57354" x="4095750" y="3101975"/>
          <p14:tracePt t="57362" x="4103688" y="3101975"/>
          <p14:tracePt t="57378" x="4111625" y="3101975"/>
          <p14:tracePt t="57386" x="4129088" y="3101975"/>
          <p14:tracePt t="57394" x="4146550" y="3101975"/>
          <p14:tracePt t="57402" x="4162425" y="3101975"/>
          <p14:tracePt t="57410" x="4187825" y="3101975"/>
          <p14:tracePt t="57418" x="4197350" y="3101975"/>
          <p14:tracePt t="57426" x="4222750" y="3101975"/>
          <p14:tracePt t="57434" x="4230688" y="3101975"/>
          <p14:tracePt t="57442" x="4248150" y="3101975"/>
          <p14:tracePt t="57450" x="4256088" y="3101975"/>
          <p14:tracePt t="57458" x="4265613" y="3101975"/>
          <p14:tracePt t="57466" x="4281488" y="3101975"/>
          <p14:tracePt t="57474" x="4306888" y="3101975"/>
          <p14:tracePt t="57482" x="4324350" y="3101975"/>
          <p14:tracePt t="57492" x="4341813" y="3101975"/>
          <p14:tracePt t="57498" x="4367213" y="3109913"/>
          <p14:tracePt t="57507" x="4410075" y="3109913"/>
          <p14:tracePt t="57514" x="4425950" y="3109913"/>
          <p14:tracePt t="57525" x="4451350" y="3119438"/>
          <p14:tracePt t="57532" x="4476750" y="3119438"/>
          <p14:tracePt t="57541" x="4494213" y="3119438"/>
          <p14:tracePt t="57548" x="4519613" y="3119438"/>
          <p14:tracePt t="57557" x="4537075" y="3127375"/>
          <p14:tracePt t="57564" x="4562475" y="3127375"/>
          <p14:tracePt t="57574" x="4595813" y="3127375"/>
          <p14:tracePt t="57580" x="4613275" y="3127375"/>
          <p14:tracePt t="57589" x="4656138" y="3127375"/>
          <p14:tracePt t="57596" x="4681538" y="3127375"/>
          <p14:tracePt t="57604" x="4732338" y="3135313"/>
          <p14:tracePt t="57612" x="4740275" y="3135313"/>
          <p14:tracePt t="57620" x="4783138" y="3135313"/>
          <p14:tracePt t="57628" x="4843463" y="3135313"/>
          <p14:tracePt t="57636" x="4902200" y="3135313"/>
          <p14:tracePt t="57644" x="4919663" y="3135313"/>
          <p14:tracePt t="57652" x="4978400" y="3135313"/>
          <p14:tracePt t="57660" x="4987925" y="3135313"/>
          <p14:tracePt t="57668" x="5029200" y="3135313"/>
          <p14:tracePt t="57676" x="5054600" y="3135313"/>
          <p14:tracePt t="57684" x="5080000" y="3135313"/>
          <p14:tracePt t="57692" x="5097463" y="3135313"/>
          <p14:tracePt t="57700" x="5106988" y="3135313"/>
          <p14:tracePt t="57708" x="5122863" y="3135313"/>
          <p14:tracePt t="57725" x="5132388" y="3135313"/>
          <p14:tracePt t="57732" x="5140325" y="3135313"/>
          <p14:tracePt t="57773" x="5140325" y="3127375"/>
          <p14:tracePt t="57780" x="5140325" y="3119438"/>
          <p14:tracePt t="57789" x="5140325" y="3109913"/>
          <p14:tracePt t="57804" x="5140325" y="3101975"/>
          <p14:tracePt t="57812" x="5140325" y="3084513"/>
          <p14:tracePt t="57823" x="5140325" y="3076575"/>
          <p14:tracePt t="57846" x="5140325" y="3067050"/>
          <p14:tracePt t="57870" x="5140325" y="3059113"/>
          <p14:tracePt t="57878" x="5132388" y="3051175"/>
          <p14:tracePt t="57886" x="5132388" y="3041650"/>
          <p14:tracePt t="57894" x="5122863" y="3033713"/>
          <p14:tracePt t="57902" x="5097463" y="3025775"/>
          <p14:tracePt t="57910" x="5089525" y="3016250"/>
          <p14:tracePt t="57934" x="5080000" y="3008313"/>
          <p14:tracePt t="57942" x="5054600" y="2982913"/>
          <p14:tracePt t="57950" x="5038725" y="2974975"/>
          <p14:tracePt t="57958" x="5021263" y="2965450"/>
          <p14:tracePt t="57966" x="4995863" y="2957513"/>
          <p14:tracePt t="57976" x="4970463" y="2949575"/>
          <p14:tracePt t="57982" x="4945063" y="2940050"/>
          <p14:tracePt t="57990" x="4833938" y="2906713"/>
          <p14:tracePt t="58007" x="4775200" y="2889250"/>
          <p14:tracePt t="58014" x="4740275" y="2881313"/>
          <p14:tracePt t="58023" x="4714875" y="2871788"/>
          <p14:tracePt t="58030" x="4681538" y="2855913"/>
          <p14:tracePt t="58039" x="4646613" y="2846388"/>
          <p14:tracePt t="58046" x="4638675" y="2838450"/>
          <p14:tracePt t="58054" x="4605338" y="2838450"/>
          <p14:tracePt t="58062" x="4562475" y="2830513"/>
          <p14:tracePt t="58070" x="4511675" y="2820988"/>
          <p14:tracePt t="58078" x="4460875" y="2820988"/>
          <p14:tracePt t="58089" x="4384675" y="2813050"/>
          <p14:tracePt t="58096" x="4298950" y="2813050"/>
          <p14:tracePt t="58107" x="4197350" y="2795588"/>
          <p14:tracePt t="58112" x="4060825" y="2795588"/>
          <p14:tracePt t="58121" x="3916363" y="2795588"/>
          <p14:tracePt t="58128" x="3738563" y="2787650"/>
          <p14:tracePt t="58136" x="3568700" y="2787650"/>
          <p14:tracePt t="58144" x="3330575" y="2787650"/>
          <p14:tracePt t="58152" x="3074988" y="2787650"/>
          <p14:tracePt t="58160" x="2838450" y="2787650"/>
          <p14:tracePt t="58168" x="2684463" y="2787650"/>
          <p14:tracePt t="58176" x="2557463" y="2787650"/>
          <p14:tracePt t="58184" x="2497138" y="2805113"/>
          <p14:tracePt t="58192" x="2438400" y="2820988"/>
          <p14:tracePt t="58201" x="2413000" y="2820988"/>
          <p14:tracePt t="58208" x="2387600" y="2830513"/>
          <p14:tracePt t="58216" x="2387600" y="2838450"/>
          <p14:tracePt t="58241" x="2387600" y="2846388"/>
          <p14:tracePt t="58249" x="2387600" y="2855913"/>
          <p14:tracePt t="58265" x="2387600" y="2863850"/>
          <p14:tracePt t="58281" x="2387600" y="2871788"/>
          <p14:tracePt t="58290" x="2387600" y="2881313"/>
          <p14:tracePt t="58308" x="2387600" y="2889250"/>
          <p14:tracePt t="58312" x="2387600" y="2897188"/>
          <p14:tracePt t="58321" x="2387600" y="2906713"/>
          <p14:tracePt t="58328" x="2395538" y="2922588"/>
          <p14:tracePt t="58336" x="2405063" y="2949575"/>
          <p14:tracePt t="58344" x="2420938" y="2957513"/>
          <p14:tracePt t="58356" x="2438400" y="2982913"/>
          <p14:tracePt t="58362" x="2455863" y="3000375"/>
          <p14:tracePt t="58370" x="2497138" y="3025775"/>
          <p14:tracePt t="58378" x="2557463" y="3051175"/>
          <p14:tracePt t="58386" x="2633663" y="3067050"/>
          <p14:tracePt t="58394" x="2693988" y="3076575"/>
          <p14:tracePt t="58402" x="2820988" y="3101975"/>
          <p14:tracePt t="58410" x="2905125" y="3109913"/>
          <p14:tracePt t="58418" x="3049588" y="3127375"/>
          <p14:tracePt t="58426" x="3135313" y="3135313"/>
          <p14:tracePt t="58434" x="3219450" y="3135313"/>
          <p14:tracePt t="58442" x="3355975" y="3135313"/>
          <p14:tracePt t="58450" x="3441700" y="3135313"/>
          <p14:tracePt t="58458" x="3517900" y="3135313"/>
          <p14:tracePt t="58466" x="3586163" y="3135313"/>
          <p14:tracePt t="58474" x="3662363" y="3135313"/>
          <p14:tracePt t="58482" x="3721100" y="3127375"/>
          <p14:tracePt t="58490" x="3781425" y="3101975"/>
          <p14:tracePt t="58498" x="3832225" y="3084513"/>
          <p14:tracePt t="58506" x="3865563" y="3067050"/>
          <p14:tracePt t="58514" x="3890963" y="3051175"/>
          <p14:tracePt t="58523" x="3890963" y="3041650"/>
          <p14:tracePt t="58530" x="3900488" y="3033713"/>
          <p14:tracePt t="58539" x="3900488" y="3016250"/>
          <p14:tracePt t="58546" x="3900488" y="3008313"/>
          <p14:tracePt t="58555" x="3900488" y="3000375"/>
          <p14:tracePt t="58562" x="3900488" y="2974975"/>
          <p14:tracePt t="58572" x="3900488" y="2965450"/>
          <p14:tracePt t="58578" x="3900488" y="2940050"/>
          <p14:tracePt t="58586" x="3900488" y="2932113"/>
          <p14:tracePt t="58594" x="3890963" y="2922588"/>
          <p14:tracePt t="58602" x="3890963" y="2914650"/>
          <p14:tracePt t="58610" x="3873500" y="2897188"/>
          <p14:tracePt t="58618" x="3840163" y="2871788"/>
          <p14:tracePt t="58626" x="3806825" y="2838450"/>
          <p14:tracePt t="58634" x="3729038" y="2805113"/>
          <p14:tracePt t="58642" x="3662363" y="2787650"/>
          <p14:tracePt t="58652" x="3594100" y="2770188"/>
          <p14:tracePt t="58660" x="3449638" y="2752725"/>
          <p14:tracePt t="58668" x="3373438" y="2744788"/>
          <p14:tracePt t="58676" x="3287713" y="2744788"/>
          <p14:tracePt t="58684" x="3203575" y="2744788"/>
          <p14:tracePt t="58692" x="3074988" y="2744788"/>
          <p14:tracePt t="58700" x="3008313" y="2744788"/>
          <p14:tracePt t="58708" x="2922588" y="2744788"/>
          <p14:tracePt t="58716" x="2820988" y="2770188"/>
          <p14:tracePt t="58724" x="2744788" y="2787650"/>
          <p14:tracePt t="58732" x="2684463" y="2813050"/>
          <p14:tracePt t="58740" x="2651125" y="2838450"/>
          <p14:tracePt t="58748" x="2641600" y="2846388"/>
          <p14:tracePt t="58756" x="2633663" y="2855913"/>
          <p14:tracePt t="58764" x="2633663" y="2863850"/>
          <p14:tracePt t="58772" x="2633663" y="2871788"/>
          <p14:tracePt t="58789" x="2633663" y="2889250"/>
          <p14:tracePt t="58796" x="2633663" y="2906713"/>
          <p14:tracePt t="58805" x="2651125" y="2922588"/>
          <p14:tracePt t="58812" x="2676525" y="2940050"/>
          <p14:tracePt t="58822" x="2693988" y="2957513"/>
          <p14:tracePt t="58828" x="2744788" y="2974975"/>
          <p14:tracePt t="58836" x="2803525" y="3000375"/>
          <p14:tracePt t="58844" x="2871788" y="3008313"/>
          <p14:tracePt t="58852" x="2973388" y="3033713"/>
          <p14:tracePt t="58860" x="3033713" y="3033713"/>
          <p14:tracePt t="58868" x="3160713" y="3041650"/>
          <p14:tracePt t="58876" x="3244850" y="3041650"/>
          <p14:tracePt t="58884" x="3398838" y="3041650"/>
          <p14:tracePt t="58892" x="3482975" y="3041650"/>
          <p14:tracePt t="58900" x="3611563" y="3041650"/>
          <p14:tracePt t="58908" x="3703638" y="3041650"/>
          <p14:tracePt t="58916" x="3746500" y="3016250"/>
          <p14:tracePt t="58924" x="3781425" y="3000375"/>
          <p14:tracePt t="58932" x="3797300" y="2990850"/>
          <p14:tracePt t="58942" x="3797300" y="2982913"/>
          <p14:tracePt t="58950" x="3806825" y="2974975"/>
          <p14:tracePt t="58958" x="3806825" y="2965450"/>
          <p14:tracePt t="58966" x="3806825" y="2949575"/>
          <p14:tracePt t="58974" x="3806825" y="2922588"/>
          <p14:tracePt t="58982" x="3806825" y="2914650"/>
          <p14:tracePt t="58990" x="3806825" y="2889250"/>
          <p14:tracePt t="58998" x="3797300" y="2881313"/>
          <p14:tracePt t="59006" x="3789363" y="2871788"/>
          <p14:tracePt t="59014" x="3789363" y="2855913"/>
          <p14:tracePt t="59022" x="3763963" y="2838450"/>
          <p14:tracePt t="59030" x="3729038" y="2820988"/>
          <p14:tracePt t="59039" x="3695700" y="2813050"/>
          <p14:tracePt t="59046" x="3636963" y="2805113"/>
          <p14:tracePt t="59055" x="3576638" y="2795588"/>
          <p14:tracePt t="59062" x="3533775" y="2795588"/>
          <p14:tracePt t="59071" x="3475038" y="2795588"/>
          <p14:tracePt t="59078" x="3432175" y="2795588"/>
          <p14:tracePt t="59088" x="3381375" y="2805113"/>
          <p14:tracePt t="59094" x="3330575" y="2820988"/>
          <p14:tracePt t="59102" x="3270250" y="2846388"/>
          <p14:tracePt t="59110" x="3228975" y="2863850"/>
          <p14:tracePt t="59118" x="3186113" y="2881313"/>
          <p14:tracePt t="59126" x="3152775" y="2906713"/>
          <p14:tracePt t="59134" x="3143250" y="2922588"/>
          <p14:tracePt t="59142" x="3127375" y="2949575"/>
          <p14:tracePt t="59150" x="3127375" y="2965450"/>
          <p14:tracePt t="59158" x="3127375" y="2982913"/>
          <p14:tracePt t="59166" x="3127375" y="2990850"/>
          <p14:tracePt t="59174" x="3127375" y="3000375"/>
          <p14:tracePt t="59182" x="3127375" y="3008313"/>
          <p14:tracePt t="59190" x="3127375" y="3025775"/>
          <p14:tracePt t="59198" x="3143250" y="3033713"/>
          <p14:tracePt t="59208" x="3168650" y="3051175"/>
          <p14:tracePt t="59216" x="3203575" y="3067050"/>
          <p14:tracePt t="59224" x="3228975" y="3076575"/>
          <p14:tracePt t="59239" x="3305175" y="3101975"/>
          <p14:tracePt t="59240" x="3355975" y="3109913"/>
          <p14:tracePt t="59248" x="3414713" y="3119438"/>
          <p14:tracePt t="59256" x="3467100" y="3119438"/>
          <p14:tracePt t="59264" x="3517900" y="3119438"/>
          <p14:tracePt t="59272" x="3576638" y="3119438"/>
          <p14:tracePt t="59280" x="3602038" y="3109913"/>
          <p14:tracePt t="59289" x="3627438" y="3101975"/>
          <p14:tracePt t="59296" x="3678238" y="3084513"/>
          <p14:tracePt t="59306" x="3713163" y="3067050"/>
          <p14:tracePt t="59312" x="3756025" y="3033713"/>
          <p14:tracePt t="59321" x="3771900" y="3016250"/>
          <p14:tracePt t="59328" x="3797300" y="2974975"/>
          <p14:tracePt t="59338" x="3814763" y="2957513"/>
          <p14:tracePt t="59344" x="3822700" y="2932113"/>
          <p14:tracePt t="59352" x="3822700" y="2922588"/>
          <p14:tracePt t="59360" x="3822700" y="2914650"/>
          <p14:tracePt t="59368" x="3822700" y="2897188"/>
          <p14:tracePt t="59376" x="3822700" y="2881313"/>
          <p14:tracePt t="59392" x="3822700" y="2871788"/>
          <p14:tracePt t="59400" x="3822700" y="2855913"/>
          <p14:tracePt t="59408" x="3806825" y="2855913"/>
          <p14:tracePt t="59417" x="3797300" y="2838450"/>
          <p14:tracePt t="59425" x="3781425" y="2830513"/>
          <p14:tracePt t="59432" x="3738563" y="2805113"/>
          <p14:tracePt t="59442" x="3703638" y="2787650"/>
          <p14:tracePt t="59448" x="3644900" y="2778125"/>
          <p14:tracePt t="59456" x="3586163" y="2752725"/>
          <p14:tracePt t="59464" x="3467100" y="2744788"/>
          <p14:tracePt t="59472" x="3398838" y="2736850"/>
          <p14:tracePt t="59480" x="3305175" y="2719388"/>
          <p14:tracePt t="59490" x="3219450" y="2711450"/>
          <p14:tracePt t="59498" x="3117850" y="2701925"/>
          <p14:tracePt t="59505" x="3024188" y="2686050"/>
          <p14:tracePt t="59512" x="2922588" y="2686050"/>
          <p14:tracePt t="59522" x="2879725" y="2686050"/>
          <p14:tracePt t="59530" x="2770188" y="2686050"/>
          <p14:tracePt t="59538" x="2651125" y="2686050"/>
          <p14:tracePt t="59546" x="2540000" y="2686050"/>
          <p14:tracePt t="59554" x="2455863" y="2693988"/>
          <p14:tracePt t="59562" x="2395538" y="2701925"/>
          <p14:tracePt t="59571" x="2370138" y="2711450"/>
          <p14:tracePt t="59578" x="2362200" y="2711450"/>
          <p14:tracePt t="59603" x="2362200" y="2719388"/>
          <p14:tracePt t="59610" x="2362200" y="2727325"/>
          <p14:tracePt t="59618" x="2362200" y="2736850"/>
          <p14:tracePt t="59626" x="2362200" y="2744788"/>
          <p14:tracePt t="59634" x="2362200" y="2762250"/>
          <p14:tracePt t="59642" x="2370138" y="2778125"/>
          <p14:tracePt t="59650" x="2395538" y="2813050"/>
          <p14:tracePt t="59658" x="2420938" y="2838450"/>
          <p14:tracePt t="59666" x="2471738" y="2871788"/>
          <p14:tracePt t="59674" x="2532063" y="2906713"/>
          <p14:tracePt t="59682" x="2582863" y="2940050"/>
          <p14:tracePt t="59690" x="2684463" y="2974975"/>
          <p14:tracePt t="59698" x="2786063" y="3008313"/>
          <p14:tracePt t="59706" x="2838450" y="3025775"/>
          <p14:tracePt t="59714" x="2940050" y="3051175"/>
          <p14:tracePt t="59722" x="2998788" y="3059113"/>
          <p14:tracePt t="59730" x="3074988" y="3067050"/>
          <p14:tracePt t="59738" x="3203575" y="3076575"/>
          <p14:tracePt t="59746" x="3287713" y="3094038"/>
          <p14:tracePt t="59755" x="3398838" y="3094038"/>
          <p14:tracePt t="59762" x="3508375" y="3094038"/>
          <p14:tracePt t="59772" x="3627438" y="3094038"/>
          <p14:tracePt t="59780" x="3763963" y="3094038"/>
          <p14:tracePt t="59788" x="3890963" y="3094038"/>
          <p14:tracePt t="59796" x="4017963" y="3076575"/>
          <p14:tracePt t="59804" x="4146550" y="3051175"/>
          <p14:tracePt t="59812" x="4205288" y="3041650"/>
          <p14:tracePt t="59821" x="4240213" y="3033713"/>
          <p14:tracePt t="59828" x="4265613" y="3016250"/>
          <p14:tracePt t="59837" x="4273550" y="3008313"/>
          <p14:tracePt t="59860" x="4273550" y="3000375"/>
          <p14:tracePt t="59868" x="4273550" y="2990850"/>
          <p14:tracePt t="59885" x="4273550" y="2974975"/>
          <p14:tracePt t="59892" x="4273550" y="2957513"/>
          <p14:tracePt t="59900" x="4273550" y="2949575"/>
          <p14:tracePt t="59908" x="4265613" y="2932113"/>
          <p14:tracePt t="59916" x="4265613" y="2914650"/>
          <p14:tracePt t="59924" x="4248150" y="2906713"/>
          <p14:tracePt t="59932" x="4240213" y="2889250"/>
          <p14:tracePt t="59940" x="4222750" y="2863850"/>
          <p14:tracePt t="59948" x="4214813" y="2855913"/>
          <p14:tracePt t="59956" x="4179888" y="2838450"/>
          <p14:tracePt t="59964" x="4137025" y="2813050"/>
          <p14:tracePt t="59972" x="4086225" y="2787650"/>
          <p14:tracePt t="59980" x="4060825" y="2778125"/>
          <p14:tracePt t="59988" x="3992563" y="2762250"/>
          <p14:tracePt t="59996" x="3976688" y="2762250"/>
          <p14:tracePt t="60004" x="3908425" y="2736850"/>
          <p14:tracePt t="60012" x="3883025" y="2736850"/>
          <p14:tracePt t="60021" x="3789363" y="2719388"/>
          <p14:tracePt t="60028" x="3763963" y="2719388"/>
          <p14:tracePt t="60037" x="3652838" y="2711450"/>
          <p14:tracePt t="60044" x="3602038" y="2711450"/>
          <p14:tracePt t="60054" x="3467100" y="2711450"/>
          <p14:tracePt t="60062" x="3389313" y="2711450"/>
          <p14:tracePt t="60070" x="3219450" y="2711450"/>
          <p14:tracePt t="60078" x="3135313" y="2711450"/>
          <p14:tracePt t="60085" x="2871788" y="2736850"/>
          <p14:tracePt t="60094" x="2786063" y="2744788"/>
          <p14:tracePt t="60103" x="2582863" y="2770188"/>
          <p14:tracePt t="60110" x="2514600" y="2795588"/>
          <p14:tracePt t="60120" x="2463800" y="2805113"/>
          <p14:tracePt t="60172" x="2463800" y="2813050"/>
          <p14:tracePt t="60178" x="2463800" y="2820988"/>
          <p14:tracePt t="60187" x="2463800" y="2830513"/>
          <p14:tracePt t="60194" x="2463800" y="2846388"/>
          <p14:tracePt t="60203" x="2463800" y="2855913"/>
          <p14:tracePt t="60221" x="2463800" y="2871788"/>
          <p14:tracePt t="60226" x="2481263" y="2897188"/>
          <p14:tracePt t="60235" x="2497138" y="2906713"/>
          <p14:tracePt t="60242" x="2514600" y="2932113"/>
          <p14:tracePt t="60250" x="2549525" y="2965450"/>
          <p14:tracePt t="60261" x="2574925" y="2982913"/>
          <p14:tracePt t="60266" x="2608263" y="3008313"/>
          <p14:tracePt t="60274" x="2668588" y="3041650"/>
          <p14:tracePt t="60282" x="2719388" y="3076575"/>
          <p14:tracePt t="60290" x="2770188" y="3094038"/>
          <p14:tracePt t="60298" x="2838450" y="3109913"/>
          <p14:tracePt t="60306" x="2930525" y="3127375"/>
          <p14:tracePt t="60314" x="3024188" y="3144838"/>
          <p14:tracePt t="60322" x="3143250" y="3160713"/>
          <p14:tracePt t="60330" x="3270250" y="3170238"/>
          <p14:tracePt t="60340" x="3406775" y="3170238"/>
          <p14:tracePt t="60346" x="3467100" y="3170238"/>
          <p14:tracePt t="60356" x="3611563" y="3170238"/>
          <p14:tracePt t="60364" x="3746500" y="3170238"/>
          <p14:tracePt t="60372" x="3873500" y="3170238"/>
          <p14:tracePt t="60380" x="3992563" y="3152775"/>
          <p14:tracePt t="60388" x="4060825" y="3144838"/>
          <p14:tracePt t="60396" x="4095750" y="3135313"/>
          <p14:tracePt t="60404" x="4111625" y="3119438"/>
          <p14:tracePt t="60412" x="4121150" y="3119438"/>
          <p14:tracePt t="60428" x="4121150" y="3109913"/>
          <p14:tracePt t="60437" x="4121150" y="3101975"/>
          <p14:tracePt t="60444" x="4121150" y="3094038"/>
          <p14:tracePt t="60461" x="4121150" y="3076575"/>
          <p14:tracePt t="60470" x="4111625" y="3059113"/>
          <p14:tracePt t="60477" x="4095750" y="3041650"/>
          <p14:tracePt t="60486" x="4086225" y="3025775"/>
          <p14:tracePt t="60492" x="4078288" y="3008313"/>
          <p14:tracePt t="60500" x="4052888" y="2982913"/>
          <p14:tracePt t="60508" x="4027488" y="2965450"/>
          <p14:tracePt t="60516" x="3984625" y="2949575"/>
          <p14:tracePt t="60524" x="3916363" y="2932113"/>
          <p14:tracePt t="60532" x="3832225" y="2906713"/>
          <p14:tracePt t="60540" x="3729038" y="2889250"/>
          <p14:tracePt t="60548" x="3619500" y="2889250"/>
          <p14:tracePt t="60556" x="3508375" y="2889250"/>
          <p14:tracePt t="60564" x="3389313" y="2889250"/>
          <p14:tracePt t="60572" x="3254375" y="2889250"/>
          <p14:tracePt t="60580" x="3109913" y="2889250"/>
          <p14:tracePt t="60588" x="2973388" y="2889250"/>
          <p14:tracePt t="60596" x="2914650" y="2889250"/>
          <p14:tracePt t="60604" x="2760663" y="2897188"/>
          <p14:tracePt t="60612" x="2625725" y="2914650"/>
          <p14:tracePt t="60620" x="2514600" y="2922588"/>
          <p14:tracePt t="60628" x="2455863" y="2949575"/>
          <p14:tracePt t="60638" x="2420938" y="2957513"/>
          <p14:tracePt t="60644" x="2405063" y="2957513"/>
          <p14:tracePt t="60653" x="2405063" y="2965450"/>
          <p14:tracePt t="60662" x="2405063" y="2974975"/>
          <p14:tracePt t="60670" x="2405063" y="2982913"/>
          <p14:tracePt t="60686" x="2405063" y="2990850"/>
          <p14:tracePt t="60694" x="2405063" y="3000375"/>
          <p14:tracePt t="60703" x="2413000" y="3033713"/>
          <p14:tracePt t="60711" x="2430463" y="3059113"/>
          <p14:tracePt t="60719" x="2455863" y="3084513"/>
          <p14:tracePt t="60726" x="2506663" y="3127375"/>
          <p14:tracePt t="60735" x="2574925" y="3160713"/>
          <p14:tracePt t="60742" x="2633663" y="3186113"/>
          <p14:tracePt t="60750" x="2693988" y="3211513"/>
          <p14:tracePt t="60758" x="2770188" y="3228975"/>
          <p14:tracePt t="60766" x="2803525" y="3228975"/>
          <p14:tracePt t="60774" x="2879725" y="3238500"/>
          <p14:tracePt t="60782" x="2965450" y="3238500"/>
          <p14:tracePt t="60790" x="3067050" y="3238500"/>
          <p14:tracePt t="60798" x="3178175" y="3238500"/>
          <p14:tracePt t="60806" x="3219450" y="3238500"/>
          <p14:tracePt t="60815" x="3363913" y="3211513"/>
          <p14:tracePt t="60823" x="3508375" y="3195638"/>
          <p14:tracePt t="60830" x="3568700" y="3170238"/>
          <p14:tracePt t="60838" x="3695700" y="3135313"/>
          <p14:tracePt t="60846" x="3756025" y="3127375"/>
          <p14:tracePt t="60854" x="3873500" y="3076575"/>
          <p14:tracePt t="60862" x="3976688" y="3016250"/>
          <p14:tracePt t="60870" x="4010025" y="3000375"/>
          <p14:tracePt t="60878" x="4017963" y="2990850"/>
          <p14:tracePt t="60886" x="4027488" y="2982913"/>
          <p14:tracePt t="60894" x="4027488" y="2974975"/>
          <p14:tracePt t="61029" x="4035425" y="2974975"/>
          <p14:tracePt t="61036" x="4044950" y="2974975"/>
          <p14:tracePt t="61044" x="4086225" y="2974975"/>
          <p14:tracePt t="61052" x="4162425" y="2982913"/>
          <p14:tracePt t="61060" x="4256088" y="2982913"/>
          <p14:tracePt t="61070" x="4359275" y="2990850"/>
          <p14:tracePt t="61076" x="4418013" y="2990850"/>
          <p14:tracePt t="61085" x="4519613" y="2990850"/>
          <p14:tracePt t="61092" x="4570413" y="2990850"/>
          <p14:tracePt t="61103" x="4689475" y="2990850"/>
          <p14:tracePt t="61109" x="4757738" y="2990850"/>
          <p14:tracePt t="61116" x="4868863" y="2990850"/>
          <p14:tracePt t="61124" x="4945063" y="2990850"/>
          <p14:tracePt t="61133" x="4987925" y="2990850"/>
          <p14:tracePt t="61141" x="5046663" y="2990850"/>
          <p14:tracePt t="61148" x="5054600" y="2990850"/>
          <p14:tracePt t="61156" x="5064125" y="2990850"/>
          <p14:tracePt t="61195" x="5064125" y="2982913"/>
          <p14:tracePt t="61210" x="5064125" y="2974975"/>
          <p14:tracePt t="61219" x="5064125" y="2965450"/>
          <p14:tracePt t="61226" x="5064125" y="2957513"/>
          <p14:tracePt t="61236" x="5064125" y="2949575"/>
          <p14:tracePt t="61242" x="5064125" y="2940050"/>
          <p14:tracePt t="61251" x="5064125" y="2914650"/>
          <p14:tracePt t="61258" x="5064125" y="2889250"/>
          <p14:tracePt t="61266" x="5064125" y="2863850"/>
          <p14:tracePt t="61274" x="5046663" y="2846388"/>
          <p14:tracePt t="61282" x="5029200" y="2820988"/>
          <p14:tracePt t="61290" x="4995863" y="2787650"/>
          <p14:tracePt t="61298" x="4935538" y="2744788"/>
          <p14:tracePt t="61306" x="4884738" y="2719388"/>
          <p14:tracePt t="61314" x="4826000" y="2701925"/>
          <p14:tracePt t="61322" x="4732338" y="2676525"/>
          <p14:tracePt t="61330" x="4638675" y="2668588"/>
          <p14:tracePt t="61338" x="4537075" y="2668588"/>
          <p14:tracePt t="61346" x="4435475" y="2668588"/>
          <p14:tracePt t="61354" x="4367213" y="2668588"/>
          <p14:tracePt t="61362" x="4324350" y="2668588"/>
          <p14:tracePt t="61370" x="4281488" y="2686050"/>
          <p14:tracePt t="61378" x="4273550" y="2701925"/>
          <p14:tracePt t="61386" x="4256088" y="2719388"/>
          <p14:tracePt t="61394" x="4248150" y="2727325"/>
          <p14:tracePt t="61403" x="4240213" y="2744788"/>
          <p14:tracePt t="61410" x="4230688" y="2762250"/>
          <p14:tracePt t="61419" x="4230688" y="2770188"/>
          <p14:tracePt t="61426" x="4230688" y="2787650"/>
          <p14:tracePt t="61435" x="4230688" y="2813050"/>
          <p14:tracePt t="61442" x="4240213" y="2830513"/>
          <p14:tracePt t="61451" x="4256088" y="2846388"/>
          <p14:tracePt t="61458" x="4281488" y="2871788"/>
          <p14:tracePt t="61468" x="4332288" y="2914650"/>
          <p14:tracePt t="61475" x="4392613" y="2957513"/>
          <p14:tracePt t="61485" x="4443413" y="2974975"/>
          <p14:tracePt t="61492" x="4545013" y="3025775"/>
          <p14:tracePt t="61501" x="4664075" y="3059113"/>
          <p14:tracePt t="61508" x="4749800" y="3067050"/>
          <p14:tracePt t="61519" x="4851400" y="3094038"/>
          <p14:tracePt t="61524" x="5003800" y="3101975"/>
          <p14:tracePt t="61532" x="5089525" y="3101975"/>
          <p14:tracePt t="61540" x="5173663" y="3101975"/>
          <p14:tracePt t="61548" x="5267325" y="3101975"/>
          <p14:tracePt t="61556" x="5327650" y="3094038"/>
          <p14:tracePt t="61564" x="5368925" y="3067050"/>
          <p14:tracePt t="61572" x="5421313" y="3041650"/>
          <p14:tracePt t="61580" x="5437188" y="3016250"/>
          <p14:tracePt t="61588" x="5446713" y="3000375"/>
          <p14:tracePt t="61596" x="5446713" y="2990850"/>
          <p14:tracePt t="61604" x="5446713" y="2982913"/>
          <p14:tracePt t="61612" x="5446713" y="2974975"/>
          <p14:tracePt t="61620" x="5446713" y="2957513"/>
          <p14:tracePt t="61628" x="5446713" y="2940050"/>
          <p14:tracePt t="61645" x="5437188" y="2922588"/>
          <p14:tracePt t="61652" x="5411788" y="2897188"/>
          <p14:tracePt t="61660" x="5403850" y="2881313"/>
          <p14:tracePt t="61668" x="5368925" y="2863850"/>
          <p14:tracePt t="61677" x="5327650" y="2846388"/>
          <p14:tracePt t="61686" x="5267325" y="2838450"/>
          <p14:tracePt t="61692" x="5208588" y="2830513"/>
          <p14:tracePt t="61701" x="5148263" y="2820988"/>
          <p14:tracePt t="61708" x="5097463" y="2820988"/>
          <p14:tracePt t="61718" x="5054600" y="2820988"/>
          <p14:tracePt t="61724" x="5003800" y="2820988"/>
          <p14:tracePt t="61735" x="4935538" y="2820988"/>
          <p14:tracePt t="61740" x="4876800" y="2830513"/>
          <p14:tracePt t="61748" x="4818063" y="2855913"/>
          <p14:tracePt t="61757" x="4800600" y="2863850"/>
          <p14:tracePt t="61768" x="4757738" y="2881313"/>
          <p14:tracePt t="61774" x="4714875" y="2906713"/>
          <p14:tracePt t="61784" x="4706938" y="2922588"/>
          <p14:tracePt t="61790" x="4699000" y="2940050"/>
          <p14:tracePt t="61798" x="4681538" y="2965450"/>
          <p14:tracePt t="61806" x="4681538" y="2974975"/>
          <p14:tracePt t="61814" x="4681538" y="2990850"/>
          <p14:tracePt t="61822" x="4681538" y="3016250"/>
          <p14:tracePt t="61830" x="4681538" y="3025775"/>
          <p14:tracePt t="61838" x="4681538" y="3041650"/>
          <p14:tracePt t="61846" x="4681538" y="3051175"/>
          <p14:tracePt t="61854" x="4706938" y="3067050"/>
          <p14:tracePt t="61862" x="4724400" y="3076575"/>
          <p14:tracePt t="61870" x="4775200" y="3094038"/>
          <p14:tracePt t="61878" x="4818063" y="3094038"/>
          <p14:tracePt t="61886" x="4876800" y="3109913"/>
          <p14:tracePt t="61894" x="4919663" y="3109913"/>
          <p14:tracePt t="61902" x="5003800" y="3109913"/>
          <p14:tracePt t="61910" x="5046663" y="3109913"/>
          <p14:tracePt t="61918" x="5080000" y="3109913"/>
          <p14:tracePt t="61926" x="5097463" y="3101975"/>
          <p14:tracePt t="61935" x="5132388" y="3094038"/>
          <p14:tracePt t="61942" x="5148263" y="3076575"/>
          <p14:tracePt t="61950" x="5157788" y="3067050"/>
          <p14:tracePt t="61958" x="5157788" y="3059113"/>
          <p14:tracePt t="61968" x="5157788" y="3051175"/>
          <p14:tracePt t="61974" x="5157788" y="3033713"/>
          <p14:tracePt t="61984" x="5157788" y="3025775"/>
          <p14:tracePt t="61990" x="5157788" y="3008313"/>
          <p14:tracePt t="61998" x="5157788" y="2982913"/>
          <p14:tracePt t="62006" x="5157788" y="2974975"/>
          <p14:tracePt t="62014" x="5148263" y="2949575"/>
          <p14:tracePt t="62022" x="5114925" y="2914650"/>
          <p14:tracePt t="62030" x="5106988" y="2897188"/>
          <p14:tracePt t="62040" x="5072063" y="2871788"/>
          <p14:tracePt t="62048" x="5046663" y="2863850"/>
          <p14:tracePt t="62056" x="4987925" y="2838450"/>
          <p14:tracePt t="62064" x="4902200" y="2813050"/>
          <p14:tracePt t="62072" x="4851400" y="2805113"/>
          <p14:tracePt t="62080" x="4783138" y="2805113"/>
          <p14:tracePt t="62088" x="4749800" y="2805113"/>
          <p14:tracePt t="62102" x="4706938" y="2805113"/>
          <p14:tracePt t="62104" x="4673600" y="2813050"/>
          <p14:tracePt t="62112" x="4646613" y="2830513"/>
          <p14:tracePt t="62120" x="4630738" y="2846388"/>
          <p14:tracePt t="62128" x="4613275" y="2855913"/>
          <p14:tracePt t="62136" x="4595813" y="2871788"/>
          <p14:tracePt t="62144" x="4579938" y="2889250"/>
          <p14:tracePt t="62152" x="4570413" y="2914650"/>
          <p14:tracePt t="62160" x="4562475" y="2922588"/>
          <p14:tracePt t="62168" x="4562475" y="2949575"/>
          <p14:tracePt t="62176" x="4562475" y="2974975"/>
          <p14:tracePt t="62184" x="4562475" y="2990850"/>
          <p14:tracePt t="62192" x="4562475" y="3016250"/>
          <p14:tracePt t="62201" x="4562475" y="3033713"/>
          <p14:tracePt t="62208" x="4562475" y="3059113"/>
          <p14:tracePt t="62217" x="4562475" y="3076575"/>
          <p14:tracePt t="62224" x="4579938" y="3084513"/>
          <p14:tracePt t="62233" x="4613275" y="3109913"/>
          <p14:tracePt t="62240" x="4638675" y="3127375"/>
          <p14:tracePt t="62249" x="4681538" y="3135313"/>
          <p14:tracePt t="62256" x="4714875" y="3135313"/>
          <p14:tracePt t="62264" x="4757738" y="3135313"/>
          <p14:tracePt t="62272" x="4818063" y="3135313"/>
          <p14:tracePt t="62281" x="4859338" y="3135313"/>
          <p14:tracePt t="62289" x="4902200" y="3127375"/>
          <p14:tracePt t="62296" x="4953000" y="3109913"/>
          <p14:tracePt t="62306" x="4987925" y="3076575"/>
          <p14:tracePt t="62312" x="5038725" y="3051175"/>
          <p14:tracePt t="62320" x="5064125" y="3025775"/>
          <p14:tracePt t="62330" x="5080000" y="3000375"/>
          <p14:tracePt t="62338" x="5089525" y="2974975"/>
          <p14:tracePt t="62346" x="5097463" y="2965450"/>
          <p14:tracePt t="62354" x="5106988" y="2949575"/>
          <p14:tracePt t="62362" x="5106988" y="2922588"/>
          <p14:tracePt t="62370" x="5106988" y="2914650"/>
          <p14:tracePt t="62378" x="5106988" y="2897188"/>
          <p14:tracePt t="62386" x="5106988" y="2881313"/>
          <p14:tracePt t="62394" x="5097463" y="2871788"/>
          <p14:tracePt t="62402" x="5089525" y="2855913"/>
          <p14:tracePt t="62410" x="5064125" y="2838450"/>
          <p14:tracePt t="62418" x="5038725" y="2820988"/>
          <p14:tracePt t="62426" x="4995863" y="2813050"/>
          <p14:tracePt t="62434" x="4935538" y="2795588"/>
          <p14:tracePt t="62442" x="4876800" y="2787650"/>
          <p14:tracePt t="62450" x="4818063" y="2787650"/>
          <p14:tracePt t="62458" x="4732338" y="2787650"/>
          <p14:tracePt t="62467" x="4689475" y="2787650"/>
          <p14:tracePt t="62474" x="4656138" y="2787650"/>
          <p14:tracePt t="62483" x="4646613" y="2795588"/>
          <p14:tracePt t="62490" x="4630738" y="2805113"/>
          <p14:tracePt t="62500" x="4613275" y="2813050"/>
          <p14:tracePt t="62506" x="4605338" y="2838450"/>
          <p14:tracePt t="62514" x="4595813" y="2855913"/>
          <p14:tracePt t="62523" x="4595813" y="2871788"/>
          <p14:tracePt t="62530" x="4595813" y="2897188"/>
          <p14:tracePt t="62539" x="4595813" y="2922588"/>
          <p14:tracePt t="62546" x="4595813" y="2940050"/>
          <p14:tracePt t="62554" x="4605338" y="2957513"/>
          <p14:tracePt t="62562" x="4621213" y="2974975"/>
          <p14:tracePt t="62570" x="4638675" y="2990850"/>
          <p14:tracePt t="62578" x="4673600" y="3016250"/>
          <p14:tracePt t="62586" x="4699000" y="3025775"/>
          <p14:tracePt t="62594" x="4732338" y="3041650"/>
          <p14:tracePt t="62602" x="4757738" y="3051175"/>
          <p14:tracePt t="62612" x="4808538" y="3051175"/>
          <p14:tracePt t="62620" x="4851400" y="3051175"/>
          <p14:tracePt t="62628" x="4868863" y="3051175"/>
          <p14:tracePt t="62636" x="4910138" y="3051175"/>
          <p14:tracePt t="62644" x="4935538" y="3051175"/>
          <p14:tracePt t="62652" x="4953000" y="3033713"/>
          <p14:tracePt t="62660" x="4978400" y="3016250"/>
          <p14:tracePt t="62668" x="4987925" y="3000375"/>
          <p14:tracePt t="62676" x="4987925" y="2990850"/>
          <p14:tracePt t="62685" x="5003800" y="2974975"/>
          <p14:tracePt t="62692" x="5013325" y="2949575"/>
          <p14:tracePt t="62700" x="5021263" y="2922588"/>
          <p14:tracePt t="62708" x="5029200" y="2897188"/>
          <p14:tracePt t="62717" x="5038725" y="2871788"/>
          <p14:tracePt t="62724" x="5046663" y="2846388"/>
          <p14:tracePt t="62733" x="5046663" y="2830513"/>
          <p14:tracePt t="62742" x="5046663" y="2820988"/>
          <p14:tracePt t="62749" x="5046663" y="2813050"/>
          <p14:tracePt t="62756" x="5046663" y="2805113"/>
          <p14:tracePt t="62765" x="5046663" y="2795588"/>
          <p14:tracePt t="62781" x="5038725" y="2778125"/>
          <p14:tracePt t="62796" x="5029200" y="2770188"/>
          <p14:tracePt t="62804" x="5003800" y="2762250"/>
          <p14:tracePt t="62812" x="4987925" y="2752725"/>
          <p14:tracePt t="62820" x="4945063" y="2744788"/>
          <p14:tracePt t="62828" x="4884738" y="2744788"/>
          <p14:tracePt t="62836" x="4851400" y="2744788"/>
          <p14:tracePt t="62844" x="4800600" y="2744788"/>
          <p14:tracePt t="62855" x="4765675" y="2752725"/>
          <p14:tracePt t="62860" x="4732338" y="2770188"/>
          <p14:tracePt t="62868" x="4714875" y="2787650"/>
          <p14:tracePt t="62876" x="4699000" y="2805113"/>
          <p14:tracePt t="62886" x="4689475" y="2820988"/>
          <p14:tracePt t="62894" x="4673600" y="2846388"/>
          <p14:tracePt t="62902" x="4664075" y="2871788"/>
          <p14:tracePt t="62910" x="4656138" y="2906713"/>
          <p14:tracePt t="62918" x="4656138" y="2932113"/>
          <p14:tracePt t="62926" x="4656138" y="2974975"/>
          <p14:tracePt t="62934" x="4656138" y="3000375"/>
          <p14:tracePt t="62951" x="4673600" y="3059113"/>
          <p14:tracePt t="62958" x="4699000" y="3084513"/>
          <p14:tracePt t="62967" x="4706938" y="3101975"/>
          <p14:tracePt t="62975" x="4732338" y="3119438"/>
          <p14:tracePt t="62983" x="4757738" y="3127375"/>
          <p14:tracePt t="62990" x="4800600" y="3144838"/>
          <p14:tracePt t="62999" x="4833938" y="3152775"/>
          <p14:tracePt t="63006" x="4902200" y="3152775"/>
          <p14:tracePt t="63017" x="4945063" y="3152775"/>
          <p14:tracePt t="63022" x="4978400" y="3152775"/>
          <p14:tracePt t="63030" x="5013325" y="3152775"/>
          <p14:tracePt t="63038" x="5038725" y="3144838"/>
          <p14:tracePt t="63046" x="5072063" y="3119438"/>
          <p14:tracePt t="63054" x="5080000" y="3101975"/>
          <p14:tracePt t="63062" x="5089525" y="3094038"/>
          <p14:tracePt t="63070" x="5106988" y="3076575"/>
          <p14:tracePt t="63080" x="5114925" y="3051175"/>
          <p14:tracePt t="63086" x="5122863" y="3025775"/>
          <p14:tracePt t="63094" x="5122863" y="3000375"/>
          <p14:tracePt t="63102" x="5132388" y="2974975"/>
          <p14:tracePt t="63110" x="5132388" y="2957513"/>
          <p14:tracePt t="63118" x="5132388" y="2932113"/>
          <p14:tracePt t="63127" x="5132388" y="2922588"/>
          <p14:tracePt t="63134" x="5132388" y="2914650"/>
          <p14:tracePt t="63143" x="5122863" y="2906713"/>
          <p14:tracePt t="63150" x="5114925" y="2897188"/>
          <p14:tracePt t="63158" x="5106988" y="2889250"/>
          <p14:tracePt t="63168" x="5097463" y="2871788"/>
          <p14:tracePt t="63176" x="5080000" y="2863850"/>
          <p14:tracePt t="63184" x="5046663" y="2846388"/>
          <p14:tracePt t="63190" x="5013325" y="2830513"/>
          <p14:tracePt t="63200" x="4987925" y="2820988"/>
          <p14:tracePt t="63208" x="4910138" y="2795588"/>
          <p14:tracePt t="63218" x="4851400" y="2795588"/>
          <p14:tracePt t="63224" x="4808538" y="2787650"/>
          <p14:tracePt t="63233" x="4749800" y="2787650"/>
          <p14:tracePt t="63240" x="4706938" y="2787650"/>
          <p14:tracePt t="63248" x="4664075" y="2787650"/>
          <p14:tracePt t="63256" x="4638675" y="2787650"/>
          <p14:tracePt t="63265" x="4605338" y="2795588"/>
          <p14:tracePt t="63272" x="4579938" y="2805113"/>
          <p14:tracePt t="63282" x="4562475" y="2820988"/>
          <p14:tracePt t="63288" x="4554538" y="2830513"/>
          <p14:tracePt t="63296" x="4545013" y="2838450"/>
          <p14:tracePt t="63304" x="4537075" y="2855913"/>
          <p14:tracePt t="63312" x="4529138" y="2881313"/>
          <p14:tracePt t="63328" x="4529138" y="2906713"/>
          <p14:tracePt t="63336" x="4529138" y="2932113"/>
          <p14:tracePt t="63352" x="4529138" y="2965450"/>
          <p14:tracePt t="63360" x="4537075" y="2974975"/>
          <p14:tracePt t="63368" x="4562475" y="3025775"/>
          <p14:tracePt t="63376" x="4579938" y="3033713"/>
          <p14:tracePt t="63384" x="4595813" y="3059113"/>
          <p14:tracePt t="63392" x="4621213" y="3076575"/>
          <p14:tracePt t="63400" x="4656138" y="3101975"/>
          <p14:tracePt t="63408" x="4681538" y="3109913"/>
          <p14:tracePt t="63416" x="4706938" y="3119438"/>
          <p14:tracePt t="63424" x="4757738" y="3119438"/>
          <p14:tracePt t="63433" x="4800600" y="3119438"/>
          <p14:tracePt t="63441" x="4859338" y="3109913"/>
          <p14:tracePt t="63451" x="4919663" y="3084513"/>
          <p14:tracePt t="63456" x="4945063" y="3076575"/>
          <p14:tracePt t="63466" x="4987925" y="3041650"/>
          <p14:tracePt t="63474" x="5029200" y="3016250"/>
          <p14:tracePt t="63482" x="5046663" y="2982913"/>
          <p14:tracePt t="63490" x="5054600" y="2957513"/>
          <p14:tracePt t="63499" x="5064125" y="2940050"/>
          <p14:tracePt t="63506" x="5064125" y="2914650"/>
          <p14:tracePt t="63516" x="5064125" y="2897188"/>
          <p14:tracePt t="63522" x="5064125" y="2881313"/>
          <p14:tracePt t="63532" x="5064125" y="2871788"/>
          <p14:tracePt t="63538" x="5064125" y="2855913"/>
          <p14:tracePt t="63546" x="5064125" y="2846388"/>
          <p14:tracePt t="63554" x="5054600" y="2838450"/>
          <p14:tracePt t="63562" x="5029200" y="2813050"/>
          <p14:tracePt t="63570" x="5013325" y="2795588"/>
          <p14:tracePt t="63578" x="4970463" y="2770188"/>
          <p14:tracePt t="63586" x="4945063" y="2762250"/>
          <p14:tracePt t="63594" x="4876800" y="2736850"/>
          <p14:tracePt t="63602" x="4843463" y="2736850"/>
          <p14:tracePt t="63610" x="4791075" y="2719388"/>
          <p14:tracePt t="63618" x="4775200" y="2719388"/>
          <p14:tracePt t="63626" x="4740275" y="2719388"/>
          <p14:tracePt t="63634" x="4732338" y="2719388"/>
          <p14:tracePt t="63642" x="4724400" y="2727325"/>
          <p14:tracePt t="63650" x="4699000" y="2752725"/>
          <p14:tracePt t="63658" x="4689475" y="2778125"/>
          <p14:tracePt t="63666" x="4673600" y="2787650"/>
          <p14:tracePt t="63674" x="4664075" y="2820988"/>
          <p14:tracePt t="63683" x="4664075" y="2838450"/>
          <p14:tracePt t="63690" x="4664075" y="2871788"/>
          <p14:tracePt t="63699" x="4664075" y="2881313"/>
          <p14:tracePt t="63706" x="4664075" y="2914650"/>
          <p14:tracePt t="63715" x="4664075" y="2932113"/>
          <p14:tracePt t="63722" x="4681538" y="2965450"/>
          <p14:tracePt t="63732" x="4699000" y="2974975"/>
          <p14:tracePt t="63738" x="4706938" y="2990850"/>
          <p14:tracePt t="63748" x="4732338" y="3008313"/>
          <p14:tracePt t="63754" x="4757738" y="3016250"/>
          <p14:tracePt t="63766" x="4791075" y="3025775"/>
          <p14:tracePt t="63772" x="4826000" y="3033713"/>
          <p14:tracePt t="63781" x="4851400" y="3041650"/>
          <p14:tracePt t="63788" x="4902200" y="3041650"/>
          <p14:tracePt t="63797" x="4919663" y="3041650"/>
          <p14:tracePt t="63804" x="4953000" y="3033713"/>
          <p14:tracePt t="63812" x="4978400" y="3016250"/>
          <p14:tracePt t="63820" x="4987925" y="2990850"/>
          <p14:tracePt t="63828" x="4995863" y="2990850"/>
          <p14:tracePt t="63836" x="4995863" y="2965450"/>
          <p14:tracePt t="63844" x="4995863" y="2932113"/>
          <p14:tracePt t="63852" x="4995863" y="2906713"/>
          <p14:tracePt t="63860" x="4995863" y="2889250"/>
          <p14:tracePt t="63868" x="4995863" y="2846388"/>
          <p14:tracePt t="63876" x="4995863" y="2813050"/>
          <p14:tracePt t="63884" x="4995863" y="2805113"/>
          <p14:tracePt t="63893" x="4978400" y="2778125"/>
          <p14:tracePt t="63900" x="4970463" y="2762250"/>
          <p14:tracePt t="63908" x="4945063" y="2744788"/>
          <p14:tracePt t="63916" x="4910138" y="2727325"/>
          <p14:tracePt t="63924" x="4894263" y="2719388"/>
          <p14:tracePt t="63932" x="4851400" y="2711450"/>
          <p14:tracePt t="63949" x="4808538" y="2711450"/>
          <p14:tracePt t="63956" x="4791075" y="2711450"/>
          <p14:tracePt t="63965" x="4765675" y="2711450"/>
          <p14:tracePt t="63972" x="4757738" y="2711450"/>
          <p14:tracePt t="63981" x="4740275" y="2719388"/>
          <p14:tracePt t="63988" x="4714875" y="2744788"/>
          <p14:tracePt t="63998" x="4714875" y="2752725"/>
          <p14:tracePt t="64004" x="4681538" y="2795588"/>
          <p14:tracePt t="64012" x="4681538" y="2805113"/>
          <p14:tracePt t="64020" x="4681538" y="2820988"/>
          <p14:tracePt t="64028" x="4673600" y="2871788"/>
          <p14:tracePt t="64038" x="4664075" y="2897188"/>
          <p14:tracePt t="64047" x="4664075" y="2922588"/>
          <p14:tracePt t="64052" x="4664075" y="2974975"/>
          <p14:tracePt t="64062" x="4664075" y="2990850"/>
          <p14:tracePt t="64071" x="4664075" y="3008313"/>
          <p14:tracePt t="64079" x="4689475" y="3051175"/>
          <p14:tracePt t="64086" x="4699000" y="3059113"/>
          <p14:tracePt t="64094" x="4714875" y="3076575"/>
          <p14:tracePt t="64102" x="4740275" y="3094038"/>
          <p14:tracePt t="64110" x="4783138" y="3109913"/>
          <p14:tracePt t="64119" x="4808538" y="3119438"/>
          <p14:tracePt t="64126" x="4843463" y="3119438"/>
          <p14:tracePt t="64134" x="4859338" y="3119438"/>
          <p14:tracePt t="64142" x="4919663" y="3119438"/>
          <p14:tracePt t="64150" x="4953000" y="3109913"/>
          <p14:tracePt t="64158" x="4987925" y="3084513"/>
          <p14:tracePt t="64166" x="5013325" y="3067050"/>
          <p14:tracePt t="64174" x="5038725" y="3051175"/>
          <p14:tracePt t="64182" x="5064125" y="3025775"/>
          <p14:tracePt t="64190" x="5072063" y="3000375"/>
          <p14:tracePt t="64199" x="5089525" y="2965450"/>
          <p14:tracePt t="64206" x="5097463" y="2949575"/>
          <p14:tracePt t="64215" x="5106988" y="2914650"/>
          <p14:tracePt t="64222" x="5106988" y="2889250"/>
          <p14:tracePt t="64232" x="5106988" y="2855913"/>
          <p14:tracePt t="64238" x="5106988" y="2838450"/>
          <p14:tracePt t="64247" x="5106988" y="2820988"/>
          <p14:tracePt t="64254" x="5106988" y="2805113"/>
          <p14:tracePt t="64264" x="5097463" y="2795588"/>
          <p14:tracePt t="64270" x="5080000" y="2770188"/>
          <p14:tracePt t="64278" x="5054600" y="2752725"/>
          <p14:tracePt t="64286" x="5029200" y="2736850"/>
          <p14:tracePt t="64294" x="4987925" y="2711450"/>
          <p14:tracePt t="64302" x="4935538" y="2701925"/>
          <p14:tracePt t="64310" x="4851400" y="2676525"/>
          <p14:tracePt t="64320" x="4749800" y="2668588"/>
          <p14:tracePt t="64329" x="4681538" y="2668588"/>
          <p14:tracePt t="64336" x="4621213" y="2668588"/>
          <p14:tracePt t="64346" x="4562475" y="2668588"/>
          <p14:tracePt t="64352" x="4519613" y="2668588"/>
          <p14:tracePt t="64360" x="4486275" y="2686050"/>
          <p14:tracePt t="64368" x="4460875" y="2693988"/>
          <p14:tracePt t="64376" x="4425950" y="2711450"/>
          <p14:tracePt t="64384" x="4410075" y="2727325"/>
          <p14:tracePt t="64392" x="4384675" y="2762250"/>
          <p14:tracePt t="64400" x="4375150" y="2778125"/>
          <p14:tracePt t="64408" x="4367213" y="2805113"/>
          <p14:tracePt t="64416" x="4349750" y="2846388"/>
          <p14:tracePt t="64424" x="4349750" y="2881313"/>
          <p14:tracePt t="64432" x="4349750" y="2897188"/>
          <p14:tracePt t="64440" x="4349750" y="2932113"/>
          <p14:tracePt t="64448" x="4349750" y="2949575"/>
          <p14:tracePt t="64456" x="4359275" y="2974975"/>
          <p14:tracePt t="64464" x="4367213" y="2982913"/>
          <p14:tracePt t="64472" x="4384675" y="2990850"/>
          <p14:tracePt t="64481" x="4410075" y="3008313"/>
          <p14:tracePt t="64488" x="4425950" y="3016250"/>
          <p14:tracePt t="64497" x="4443413" y="3025775"/>
          <p14:tracePt t="64504" x="4511675" y="3033713"/>
          <p14:tracePt t="64514" x="4545013" y="3033713"/>
          <p14:tracePt t="64520" x="4595813" y="3041650"/>
          <p14:tracePt t="64528" x="4699000" y="3041650"/>
          <p14:tracePt t="64536" x="4757738" y="3041650"/>
          <p14:tracePt t="64544" x="4818063" y="3041650"/>
          <p14:tracePt t="64552" x="4876800" y="3033713"/>
          <p14:tracePt t="64560" x="4919663" y="3025775"/>
          <p14:tracePt t="64568" x="4953000" y="3008313"/>
          <p14:tracePt t="64576" x="4978400" y="2990850"/>
          <p14:tracePt t="64584" x="4987925" y="2974975"/>
          <p14:tracePt t="64592" x="4995863" y="2957513"/>
          <p14:tracePt t="64600" x="4995863" y="2949575"/>
          <p14:tracePt t="64608" x="4995863" y="2922588"/>
          <p14:tracePt t="64618" x="4995863" y="2914650"/>
          <p14:tracePt t="64626" x="4995863" y="2897188"/>
          <p14:tracePt t="64634" x="4995863" y="2881313"/>
          <p14:tracePt t="64642" x="4987925" y="2863850"/>
          <p14:tracePt t="64650" x="4978400" y="2855913"/>
          <p14:tracePt t="64658" x="4970463" y="2838450"/>
          <p14:tracePt t="64666" x="4945063" y="2820988"/>
          <p14:tracePt t="64674" x="4927600" y="2813050"/>
          <p14:tracePt t="64682" x="4894263" y="2795588"/>
          <p14:tracePt t="64690" x="4884738" y="2795588"/>
          <p14:tracePt t="64698" x="4851400" y="2787650"/>
          <p14:tracePt t="64706" x="4826000" y="2778125"/>
          <p14:tracePt t="64714" x="4818063" y="2778125"/>
          <p14:tracePt t="64722" x="4800600" y="2778125"/>
          <p14:tracePt t="64731" x="4791075" y="2778125"/>
          <p14:tracePt t="64738" x="4765675" y="2778125"/>
          <p14:tracePt t="64747" x="4749800" y="2778125"/>
          <p14:tracePt t="64754" x="4706938" y="2787650"/>
          <p14:tracePt t="64763" x="4681538" y="2795588"/>
          <p14:tracePt t="64770" x="4621213" y="2805113"/>
          <p14:tracePt t="64780" x="4579938" y="2820988"/>
          <p14:tracePt t="64786" x="4554538" y="2830513"/>
          <p14:tracePt t="64794" x="4476750" y="2863850"/>
          <p14:tracePt t="64802" x="4451350" y="2863850"/>
          <p14:tracePt t="64811" x="4400550" y="2906713"/>
          <p14:tracePt t="64818" x="4392613" y="2922588"/>
          <p14:tracePt t="64827" x="4375150" y="2932113"/>
          <p14:tracePt t="64834" x="4359275" y="2949575"/>
          <p14:tracePt t="64845" x="4349750" y="2957513"/>
          <p14:tracePt t="64850" x="4349750" y="2965450"/>
          <p14:tracePt t="64884" x="4349750" y="2974975"/>
          <p14:tracePt t="64891" x="4341813" y="2974975"/>
          <p14:tracePt t="64900" x="4341813" y="2982913"/>
          <p14:tracePt t="64906" x="4332288" y="2982913"/>
          <p14:tracePt t="64925" x="4324350" y="2982913"/>
          <p14:tracePt t="64932" x="4306888" y="2990850"/>
          <p14:tracePt t="64940" x="4291013" y="3000375"/>
          <p14:tracePt t="64948" x="4240213" y="3016250"/>
          <p14:tracePt t="64956" x="4205288" y="3025775"/>
          <p14:tracePt t="64965" x="4121150" y="3033713"/>
          <p14:tracePt t="64972" x="4044950" y="3059113"/>
          <p14:tracePt t="64981" x="3976688" y="3084513"/>
          <p14:tracePt t="64999" x="3756025" y="3135313"/>
          <p14:tracePt t="65004" x="3678238" y="3160713"/>
          <p14:tracePt t="65013" x="3627438" y="3186113"/>
          <p14:tracePt t="65020" x="3594100" y="3203575"/>
          <p14:tracePt t="65029" x="3559175" y="3238500"/>
          <p14:tracePt t="65036" x="3533775" y="3246438"/>
          <p14:tracePt t="65045" x="3517900" y="3271838"/>
          <p14:tracePt t="65052" x="3500438" y="3289300"/>
          <p14:tracePt t="65060" x="3492500" y="3305175"/>
          <p14:tracePt t="65068" x="3482975" y="3314700"/>
          <p14:tracePt t="65084" x="3482975" y="3322638"/>
          <p14:tracePt t="65092" x="3482975" y="3330575"/>
          <p14:tracePt t="65100" x="3475038" y="3330575"/>
          <p14:tracePt t="65124" x="3475038" y="3340100"/>
          <p14:tracePt t="65140" x="3475038" y="3348038"/>
          <p14:tracePt t="65165" x="3467100" y="3348038"/>
          <p14:tracePt t="65191" x="3457575" y="3348038"/>
          <p14:tracePt t="65198" x="3449638" y="3355975"/>
          <p14:tracePt t="65206" x="3441700" y="3355975"/>
          <p14:tracePt t="65214" x="3424238" y="3355975"/>
          <p14:tracePt t="65291" x="3414713" y="3355975"/>
          <p14:tracePt t="65298" x="3406775" y="3355975"/>
          <p14:tracePt t="65306" x="3398838" y="3355975"/>
          <p14:tracePt t="65323" x="3398838" y="3348038"/>
          <p14:tracePt t="65330" x="3389313" y="3348038"/>
          <p14:tracePt t="65338" x="3389313" y="3340100"/>
          <p14:tracePt t="65355" x="3381375" y="3340100"/>
          <p14:tracePt t="65363" x="3381375" y="3330575"/>
          <p14:tracePt t="65370" x="3381375" y="3322638"/>
          <p14:tracePt t="65379" x="3373438" y="3314700"/>
          <p14:tracePt t="65386" x="3355975" y="3297238"/>
          <p14:tracePt t="65395" x="3348038" y="3279775"/>
          <p14:tracePt t="65404" x="3322638" y="3254375"/>
          <p14:tracePt t="65411" x="3297238" y="3228975"/>
          <p14:tracePt t="65418" x="3279775" y="3211513"/>
          <p14:tracePt t="65426" x="3262313" y="3203575"/>
          <p14:tracePt t="65434" x="3228975" y="3178175"/>
          <p14:tracePt t="65443" x="3211513" y="3160713"/>
          <p14:tracePt t="65452" x="3168650" y="3144838"/>
          <p14:tracePt t="65460" x="3135313" y="3135313"/>
          <p14:tracePt t="65466" x="3100388" y="3119438"/>
          <p14:tracePt t="65476" x="3041650" y="3101975"/>
          <p14:tracePt t="65484" x="2965450" y="3101975"/>
          <p14:tracePt t="65492" x="2940050" y="3101975"/>
          <p14:tracePt t="65500" x="2914650" y="3101975"/>
          <p14:tracePt t="65508" x="2897188" y="3109913"/>
          <p14:tracePt t="65516" x="2879725" y="3127375"/>
          <p14:tracePt t="65524" x="2871788" y="3144838"/>
          <p14:tracePt t="65532" x="2871788" y="3160713"/>
          <p14:tracePt t="65541" x="2863850" y="3186113"/>
          <p14:tracePt t="65548" x="2854325" y="3211513"/>
          <p14:tracePt t="65556" x="2846388" y="3228975"/>
          <p14:tracePt t="65564" x="2846388" y="3271838"/>
          <p14:tracePt t="65572" x="2846388" y="3297238"/>
          <p14:tracePt t="65580" x="2846388" y="3340100"/>
          <p14:tracePt t="65588" x="2846388" y="3355975"/>
          <p14:tracePt t="65596" x="2854325" y="3390900"/>
          <p14:tracePt t="65604" x="2871788" y="3416300"/>
          <p14:tracePt t="65613" x="2889250" y="3441700"/>
          <p14:tracePt t="65630" x="2922588" y="3467100"/>
          <p14:tracePt t="65636" x="2940050" y="3475038"/>
          <p14:tracePt t="65645" x="2982913" y="3484563"/>
          <p14:tracePt t="65652" x="3041650" y="3492500"/>
          <p14:tracePt t="65662" x="3059113" y="3492500"/>
          <p14:tracePt t="65668" x="3117850" y="3492500"/>
          <p14:tracePt t="65676" x="3143250" y="3492500"/>
          <p14:tracePt t="65684" x="3203575" y="3492500"/>
          <p14:tracePt t="65692" x="3219450" y="3484563"/>
          <p14:tracePt t="65702" x="3262313" y="3467100"/>
          <p14:tracePt t="65708" x="3270250" y="3449638"/>
          <p14:tracePt t="65716" x="3279775" y="3441700"/>
          <p14:tracePt t="65724" x="3322638" y="3398838"/>
          <p14:tracePt t="65732" x="3330575" y="3373438"/>
          <p14:tracePt t="65740" x="3338513" y="3322638"/>
          <p14:tracePt t="65750" x="3338513" y="3297238"/>
          <p14:tracePt t="65758" x="3348038" y="3246438"/>
          <p14:tracePt t="65764" x="3348038" y="3195638"/>
          <p14:tracePt t="65774" x="3348038" y="3186113"/>
          <p14:tracePt t="65782" x="3348038" y="3144838"/>
          <p14:tracePt t="65790" x="3338513" y="3109913"/>
          <p14:tracePt t="65798" x="3322638" y="3084513"/>
          <p14:tracePt t="65806" x="3322638" y="3076575"/>
          <p14:tracePt t="65814" x="3305175" y="3067050"/>
          <p14:tracePt t="65823" x="3287713" y="3059113"/>
          <p14:tracePt t="65830" x="3262313" y="3051175"/>
          <p14:tracePt t="65838" x="3228975" y="3041650"/>
          <p14:tracePt t="65846" x="3160713" y="3041650"/>
          <p14:tracePt t="65854" x="3100388" y="3041650"/>
          <p14:tracePt t="65862" x="3016250" y="3041650"/>
          <p14:tracePt t="65870" x="2973388" y="3041650"/>
          <p14:tracePt t="65878" x="2905125" y="3051175"/>
          <p14:tracePt t="65886" x="2871788" y="3067050"/>
          <p14:tracePt t="65895" x="2863850" y="3076575"/>
          <p14:tracePt t="65902" x="2828925" y="3094038"/>
          <p14:tracePt t="65911" x="2811463" y="3119438"/>
          <p14:tracePt t="65918" x="2795588" y="3135313"/>
          <p14:tracePt t="65926" x="2786063" y="3170238"/>
          <p14:tracePt t="65934" x="2786063" y="3186113"/>
          <p14:tracePt t="65942" x="2786063" y="3211513"/>
          <p14:tracePt t="65952" x="2786063" y="3246438"/>
          <p14:tracePt t="65958" x="2786063" y="3263900"/>
          <p14:tracePt t="65966" x="2786063" y="3279775"/>
          <p14:tracePt t="65974" x="2786063" y="3289300"/>
          <p14:tracePt t="65982" x="2786063" y="3297238"/>
          <p14:tracePt t="65990" x="2786063" y="3322638"/>
          <p14:tracePt t="65998" x="2803525" y="3330575"/>
          <p14:tracePt t="66006" x="2820988" y="3355975"/>
          <p14:tracePt t="66014" x="2828925" y="3373438"/>
          <p14:tracePt t="66024" x="2863850" y="3398838"/>
          <p14:tracePt t="66032" x="2889250" y="3424238"/>
          <p14:tracePt t="66038" x="2940050" y="3441700"/>
          <p14:tracePt t="66048" x="2955925" y="3449638"/>
          <p14:tracePt t="66056" x="2990850" y="3459163"/>
          <p14:tracePt t="66064" x="3024188" y="3475038"/>
          <p14:tracePt t="66073" x="3049588" y="3484563"/>
          <p14:tracePt t="66080" x="3074988" y="3484563"/>
          <p14:tracePt t="66088" x="3117850" y="3492500"/>
          <p14:tracePt t="66096" x="3178175" y="3492500"/>
          <p14:tracePt t="66104" x="3203575" y="3492500"/>
          <p14:tracePt t="66113" x="3262313" y="3492500"/>
          <p14:tracePt t="66120" x="3287713" y="3492500"/>
          <p14:tracePt t="66129" x="3355975" y="3475038"/>
          <p14:tracePt t="66136" x="3406775" y="3459163"/>
          <p14:tracePt t="66145" x="3424238" y="3449638"/>
          <p14:tracePt t="66152" x="3441700" y="3433763"/>
          <p14:tracePt t="66162" x="3449638" y="3424238"/>
          <p14:tracePt t="66168" x="3457575" y="3424238"/>
          <p14:tracePt t="66178" x="3457575" y="3416300"/>
          <p14:tracePt t="66184" x="3457575" y="3408363"/>
          <p14:tracePt t="66192" x="3457575" y="3398838"/>
          <p14:tracePt t="66212" x="3457575" y="3382963"/>
          <p14:tracePt t="66216" x="3457575" y="3373438"/>
          <p14:tracePt t="66471" x="3457575" y="3365500"/>
          <p14:tracePt t="66486" x="3441700" y="3365500"/>
          <p14:tracePt t="66495" x="3414713" y="3365500"/>
          <p14:tracePt t="66502" x="3389313" y="3365500"/>
          <p14:tracePt t="66511" x="3348038" y="3365500"/>
          <p14:tracePt t="66518" x="3305175" y="3365500"/>
          <p14:tracePt t="66528" x="3270250" y="3365500"/>
          <p14:tracePt t="66534" x="3236913" y="3382963"/>
          <p14:tracePt t="66545" x="3211513" y="3398838"/>
          <p14:tracePt t="66550" x="3186113" y="3416300"/>
          <p14:tracePt t="66558" x="3178175" y="3424238"/>
          <p14:tracePt t="66566" x="3168650" y="3433763"/>
          <p14:tracePt t="66574" x="3168650" y="3441700"/>
          <p14:tracePt t="66582" x="3168650" y="3459163"/>
          <p14:tracePt t="66600" x="3168650" y="3467100"/>
          <p14:tracePt t="66608" x="3168650" y="3475038"/>
          <p14:tracePt t="66625" x="3178175" y="3492500"/>
          <p14:tracePt t="66632" x="3211513" y="3502025"/>
          <p14:tracePt t="66641" x="3262313" y="3517900"/>
          <p14:tracePt t="66648" x="3348038" y="3535363"/>
          <p14:tracePt t="66656" x="3457575" y="3535363"/>
          <p14:tracePt t="66664" x="3586163" y="3535363"/>
          <p14:tracePt t="66672" x="3687763" y="3535363"/>
          <p14:tracePt t="66680" x="3806825" y="3535363"/>
          <p14:tracePt t="66688" x="3908425" y="3527425"/>
          <p14:tracePt t="66696" x="4010025" y="3517900"/>
          <p14:tracePt t="66704" x="4070350" y="3509963"/>
          <p14:tracePt t="66712" x="4187825" y="3484563"/>
          <p14:tracePt t="66720" x="4298950" y="3459163"/>
          <p14:tracePt t="66728" x="4359275" y="3449638"/>
          <p14:tracePt t="66736" x="4451350" y="3433763"/>
          <p14:tracePt t="66745" x="4476750" y="3424238"/>
          <p14:tracePt t="66752" x="4519613" y="3408363"/>
          <p14:tracePt t="66761" x="4519613" y="3398838"/>
          <p14:tracePt t="66770" x="4529138" y="3398838"/>
          <p14:tracePt t="66886" x="4537075" y="3398838"/>
          <p14:tracePt t="66910" x="4554538" y="3398838"/>
          <p14:tracePt t="66918" x="4587875" y="3408363"/>
          <p14:tracePt t="66926" x="4646613" y="3416300"/>
          <p14:tracePt t="66934" x="4681538" y="3424238"/>
          <p14:tracePt t="66944" x="4765675" y="3433763"/>
          <p14:tracePt t="66950" x="4826000" y="3441700"/>
          <p14:tracePt t="66961" x="4970463" y="3459163"/>
          <p14:tracePt t="66966" x="5064125" y="3467100"/>
          <p14:tracePt t="66975" x="5183188" y="3475038"/>
          <p14:tracePt t="66982" x="5292725" y="3475038"/>
          <p14:tracePt t="66990" x="5394325" y="3475038"/>
          <p14:tracePt t="66998" x="5454650" y="3492500"/>
          <p14:tracePt t="67006" x="5487988" y="3492500"/>
          <p14:tracePt t="67082" x="5487988" y="3502025"/>
          <p14:tracePt t="67107" x="5487988" y="3509963"/>
          <p14:tracePt t="67122" x="5472113" y="3509963"/>
          <p14:tracePt t="67130" x="5454650" y="3517900"/>
          <p14:tracePt t="67138" x="5429250" y="3527425"/>
          <p14:tracePt t="67146" x="5403850" y="3527425"/>
          <p14:tracePt t="67156" x="5378450" y="3535363"/>
          <p14:tracePt t="67162" x="5343525" y="3552825"/>
          <p14:tracePt t="67172" x="5318125" y="3560763"/>
          <p14:tracePt t="67180" x="5267325" y="3586163"/>
          <p14:tracePt t="67188" x="5216525" y="3603625"/>
          <p14:tracePt t="67196" x="5165725" y="3629025"/>
          <p14:tracePt t="67204" x="5106988" y="3654425"/>
          <p14:tracePt t="67212" x="5080000" y="3671888"/>
          <p14:tracePt t="67220" x="5038725" y="3687763"/>
          <p14:tracePt t="67228" x="4987925" y="3705225"/>
          <p14:tracePt t="67236" x="4953000" y="3722688"/>
          <p14:tracePt t="67244" x="4945063" y="3730625"/>
          <p14:tracePt t="67252" x="4910138" y="3748088"/>
          <p14:tracePt t="67261" x="4876800" y="3756025"/>
          <p14:tracePt t="67268" x="4843463" y="3763963"/>
          <p14:tracePt t="67277" x="4826000" y="3763963"/>
          <p14:tracePt t="67284" x="4791075" y="3773488"/>
          <p14:tracePt t="67293" x="4783138" y="3781425"/>
          <p14:tracePt t="67300" x="4724400" y="3781425"/>
          <p14:tracePt t="67309" x="4638675" y="3790950"/>
          <p14:tracePt t="67316" x="4605338" y="3790950"/>
          <p14:tracePt t="67324" x="4511675" y="3806825"/>
          <p14:tracePt t="67332" x="4451350" y="3824288"/>
          <p14:tracePt t="67340" x="4316413" y="3857625"/>
          <p14:tracePt t="67348" x="4256088" y="3867150"/>
          <p14:tracePt t="67356" x="4111625" y="3900488"/>
          <p14:tracePt t="67364" x="4052888" y="3917950"/>
          <p14:tracePt t="67372" x="3992563" y="3935413"/>
          <p14:tracePt t="67380" x="3832225" y="3968750"/>
          <p14:tracePt t="67388" x="3756025" y="3976688"/>
          <p14:tracePt t="67396" x="3619500" y="4019550"/>
          <p14:tracePt t="67404" x="3568700" y="4027488"/>
          <p14:tracePt t="67414" x="3492500" y="4044950"/>
          <p14:tracePt t="67420" x="3449638" y="4052888"/>
          <p14:tracePt t="67428" x="3441700" y="4062413"/>
          <p14:tracePt t="67444" x="3432175" y="4062413"/>
          <p14:tracePt t="67523" x="3424238" y="4052888"/>
          <p14:tracePt t="67530" x="3424238" y="4037013"/>
          <p14:tracePt t="67538" x="3414713" y="4011613"/>
          <p14:tracePt t="67546" x="3398838" y="3976688"/>
          <p14:tracePt t="67554" x="3389313" y="3960813"/>
          <p14:tracePt t="67562" x="3373438" y="3925888"/>
          <p14:tracePt t="67570" x="3355975" y="3875088"/>
          <p14:tracePt t="67578" x="3338513" y="3841750"/>
          <p14:tracePt t="67586" x="3322638" y="3806825"/>
          <p14:tracePt t="67594" x="3322638" y="3790950"/>
          <p14:tracePt t="67602" x="3305175" y="3763963"/>
          <p14:tracePt t="67610" x="3297238" y="3730625"/>
          <p14:tracePt t="67618" x="3297238" y="3722688"/>
          <p14:tracePt t="67626" x="3279775" y="3687763"/>
          <p14:tracePt t="67634" x="3270250" y="3636963"/>
          <p14:tracePt t="67643" x="3262313" y="3629025"/>
          <p14:tracePt t="67650" x="3254375" y="3594100"/>
          <p14:tracePt t="67659" x="3244850" y="3578225"/>
          <p14:tracePt t="67666" x="3236913" y="3543300"/>
          <p14:tracePt t="67683" x="3236913" y="3509963"/>
          <p14:tracePt t="67699" x="3228975" y="3492500"/>
          <p14:tracePt t="67706" x="3228975" y="3484563"/>
          <p14:tracePt t="67714" x="3219450" y="3467100"/>
          <p14:tracePt t="67725" x="3211513" y="3459163"/>
          <p14:tracePt t="67730" x="3203575" y="3449638"/>
          <p14:tracePt t="67740" x="3203575" y="3441700"/>
          <p14:tracePt t="67748" x="3194050" y="3433763"/>
          <p14:tracePt t="67756" x="3178175" y="3424238"/>
          <p14:tracePt t="67764" x="3160713" y="3416300"/>
          <p14:tracePt t="67772" x="3135313" y="3408363"/>
          <p14:tracePt t="67780" x="3084513" y="3398838"/>
          <p14:tracePt t="67788" x="3024188" y="3390900"/>
          <p14:tracePt t="67796" x="2973388" y="3390900"/>
          <p14:tracePt t="67804" x="2955925" y="3390900"/>
          <p14:tracePt t="67812" x="2922588" y="3390900"/>
          <p14:tracePt t="67820" x="2889250" y="3390900"/>
          <p14:tracePt t="67828" x="2879725" y="3390900"/>
          <p14:tracePt t="67836" x="2846388" y="3390900"/>
          <p14:tracePt t="67844" x="2828925" y="3398838"/>
          <p14:tracePt t="67852" x="2803525" y="3416300"/>
          <p14:tracePt t="67860" x="2803525" y="3424238"/>
          <p14:tracePt t="67868" x="2786063" y="3449638"/>
          <p14:tracePt t="67877" x="2778125" y="3459163"/>
          <p14:tracePt t="67884" x="2770188" y="3484563"/>
          <p14:tracePt t="67893" x="2760663" y="3509963"/>
          <p14:tracePt t="67902" x="2744788" y="3552825"/>
          <p14:tracePt t="67910" x="2735263" y="3578225"/>
          <p14:tracePt t="67916" x="2719388" y="3636963"/>
          <p14:tracePt t="67926" x="2709863" y="3654425"/>
          <p14:tracePt t="67932" x="2709863" y="3679825"/>
          <p14:tracePt t="67943" x="2701925" y="3713163"/>
          <p14:tracePt t="67948" x="2701925" y="3738563"/>
          <p14:tracePt t="67956" x="2701925" y="3763963"/>
          <p14:tracePt t="67964" x="2719388" y="3790950"/>
          <p14:tracePt t="67972" x="2744788" y="3806825"/>
          <p14:tracePt t="67980" x="2778125" y="3824288"/>
          <p14:tracePt t="67988" x="2828925" y="3841750"/>
          <p14:tracePt t="67998" x="2854325" y="3841750"/>
          <p14:tracePt t="68006" x="2914650" y="3841750"/>
          <p14:tracePt t="68014" x="2940050" y="3841750"/>
          <p14:tracePt t="68020" x="2965450" y="3841750"/>
          <p14:tracePt t="68030" x="2990850" y="3841750"/>
          <p14:tracePt t="68038" x="3008313" y="3841750"/>
          <p14:tracePt t="68046" x="3033713" y="3849688"/>
          <p14:tracePt t="68054" x="3074988" y="3857625"/>
          <p14:tracePt t="68062" x="3100388" y="3857625"/>
          <p14:tracePt t="68070" x="3152775" y="3857625"/>
          <p14:tracePt t="68078" x="3178175" y="3857625"/>
          <p14:tracePt t="68086" x="3219450" y="3857625"/>
          <p14:tracePt t="68094" x="3236913" y="3841750"/>
          <p14:tracePt t="68102" x="3254375" y="3841750"/>
          <p14:tracePt t="68110" x="3254375" y="3824288"/>
          <p14:tracePt t="68118" x="3254375" y="3806825"/>
          <p14:tracePt t="68126" x="3262313" y="3798888"/>
          <p14:tracePt t="68134" x="3262313" y="3781425"/>
          <p14:tracePt t="68142" x="3262313" y="3763963"/>
          <p14:tracePt t="68150" x="3262313" y="3756025"/>
          <p14:tracePt t="68159" x="3262313" y="3730625"/>
          <p14:tracePt t="68166" x="3262313" y="3705225"/>
          <p14:tracePt t="68175" x="3254375" y="3687763"/>
          <p14:tracePt t="68182" x="3236913" y="3654425"/>
          <p14:tracePt t="68191" x="3236913" y="3646488"/>
          <p14:tracePt t="68198" x="3219450" y="3619500"/>
          <p14:tracePt t="68206" x="3194050" y="3611563"/>
          <p14:tracePt t="68214" x="3168650" y="3586163"/>
          <p14:tracePt t="68226" x="3143250" y="3578225"/>
          <p14:tracePt t="68230" x="3117850" y="3568700"/>
          <p14:tracePt t="68238" x="3100388" y="3560763"/>
          <p14:tracePt t="68247" x="3092450" y="3560763"/>
          <p14:tracePt t="68263" x="3084513" y="3552825"/>
          <p14:tracePt t="68270" x="3067050" y="3552825"/>
          <p14:tracePt t="68278" x="3049588" y="3552825"/>
          <p14:tracePt t="68288" x="3033713" y="3552825"/>
          <p14:tracePt t="68296" x="2998788" y="3568700"/>
          <p14:tracePt t="68302" x="2973388" y="3586163"/>
          <p14:tracePt t="68312" x="2955925" y="3611563"/>
          <p14:tracePt t="68320" x="2940050" y="3636963"/>
          <p14:tracePt t="68328" x="2922588" y="3671888"/>
          <p14:tracePt t="68336" x="2905125" y="3705225"/>
          <p14:tracePt t="68344" x="2889250" y="3738563"/>
          <p14:tracePt t="68352" x="2879725" y="3773488"/>
          <p14:tracePt t="68360" x="2871788" y="3798888"/>
          <p14:tracePt t="68368" x="2863850" y="3824288"/>
          <p14:tracePt t="68376" x="2863850" y="3841750"/>
          <p14:tracePt t="68384" x="2863850" y="3867150"/>
          <p14:tracePt t="68393" x="2863850" y="3883025"/>
          <p14:tracePt t="68400" x="2863850" y="3908425"/>
          <p14:tracePt t="68409" x="2863850" y="3925888"/>
          <p14:tracePt t="68416" x="2879725" y="3951288"/>
          <p14:tracePt t="68425" x="2897188" y="3968750"/>
          <p14:tracePt t="68432" x="2930525" y="3976688"/>
          <p14:tracePt t="68441" x="2955925" y="3986213"/>
          <p14:tracePt t="68448" x="2998788" y="3986213"/>
          <p14:tracePt t="68458" x="3008313" y="3986213"/>
          <p14:tracePt t="68464" x="3059113" y="3986213"/>
          <p14:tracePt t="68472" x="3074988" y="3968750"/>
          <p14:tracePt t="68480" x="3092450" y="3960813"/>
          <p14:tracePt t="68488" x="3109913" y="3943350"/>
          <p14:tracePt t="68496" x="3117850" y="3935413"/>
          <p14:tracePt t="68504" x="3143250" y="3892550"/>
          <p14:tracePt t="68512" x="3143250" y="3883025"/>
          <p14:tracePt t="68520" x="3160713" y="3849688"/>
          <p14:tracePt t="68528" x="3168650" y="3832225"/>
          <p14:tracePt t="68536" x="3178175" y="3806825"/>
          <p14:tracePt t="68544" x="3186113" y="3763963"/>
          <p14:tracePt t="68552" x="3186113" y="3738563"/>
          <p14:tracePt t="68560" x="3186113" y="3687763"/>
          <p14:tracePt t="68568" x="3186113" y="3671888"/>
          <p14:tracePt t="68576" x="3186113" y="3654425"/>
          <p14:tracePt t="68584" x="3178175" y="3603625"/>
          <p14:tracePt t="68594" x="3168650" y="3586163"/>
          <p14:tracePt t="68602" x="3160713" y="3568700"/>
          <p14:tracePt t="68610" x="3152775" y="3552825"/>
          <p14:tracePt t="68618" x="3143250" y="3543300"/>
          <p14:tracePt t="68626" x="3135313" y="3543300"/>
          <p14:tracePt t="68634" x="3117850" y="3535363"/>
          <p14:tracePt t="68642" x="3100388" y="3535363"/>
          <p14:tracePt t="68650" x="3049588" y="3527425"/>
          <p14:tracePt t="68659" x="2998788" y="3527425"/>
          <p14:tracePt t="68666" x="2947988" y="3527425"/>
          <p14:tracePt t="68675" x="2897188" y="3527425"/>
          <p14:tracePt t="68682" x="2863850" y="3543300"/>
          <p14:tracePt t="68691" x="2854325" y="3543300"/>
          <p14:tracePt t="68698" x="2838450" y="3560763"/>
          <p14:tracePt t="68708" x="2820988" y="3568700"/>
          <p14:tracePt t="68714" x="2811463" y="3578225"/>
          <p14:tracePt t="68722" x="2803525" y="3603625"/>
          <p14:tracePt t="68730" x="2803525" y="3611563"/>
          <p14:tracePt t="68738" x="2803525" y="3636963"/>
          <p14:tracePt t="68746" x="2803525" y="3662363"/>
          <p14:tracePt t="68754" x="2803525" y="3671888"/>
          <p14:tracePt t="68762" x="2803525" y="3687763"/>
          <p14:tracePt t="68770" x="2803525" y="3713163"/>
          <p14:tracePt t="68778" x="2803525" y="3722688"/>
          <p14:tracePt t="68786" x="2803525" y="3748088"/>
          <p14:tracePt t="68794" x="2811463" y="3763963"/>
          <p14:tracePt t="68802" x="2828925" y="3790950"/>
          <p14:tracePt t="68810" x="2854325" y="3806825"/>
          <p14:tracePt t="68818" x="2863850" y="3816350"/>
          <p14:tracePt t="68826" x="2871788" y="3824288"/>
          <p14:tracePt t="68834" x="2905125" y="3841750"/>
          <p14:tracePt t="68842" x="2922588" y="3849688"/>
          <p14:tracePt t="68850" x="2955925" y="3849688"/>
          <p14:tracePt t="68859" x="2965450" y="3849688"/>
          <p14:tracePt t="68866" x="2998788" y="3849688"/>
          <p14:tracePt t="68876" x="3024188" y="3849688"/>
          <p14:tracePt t="68882" x="3067050" y="3849688"/>
          <p14:tracePt t="68892" x="3092450" y="3849688"/>
          <p14:tracePt t="68900" x="3109913" y="3841750"/>
          <p14:tracePt t="68908" x="3178175" y="3824288"/>
          <p14:tracePt t="68916" x="3203575" y="3816350"/>
          <p14:tracePt t="68925" x="3228975" y="3806825"/>
          <p14:tracePt t="68932" x="3262313" y="3790950"/>
          <p14:tracePt t="68940" x="3262313" y="3773488"/>
          <p14:tracePt t="68948" x="3270250" y="3748088"/>
          <p14:tracePt t="68957" x="3279775" y="3738563"/>
          <p14:tracePt t="68964" x="3279775" y="3722688"/>
          <p14:tracePt t="68974" x="3279775" y="3697288"/>
          <p14:tracePt t="68980" x="3279775" y="3679825"/>
          <p14:tracePt t="68989" x="3279775" y="3662363"/>
          <p14:tracePt t="68998" x="3279775" y="3636963"/>
          <p14:tracePt t="69004" x="3279775" y="3629025"/>
          <p14:tracePt t="69012" x="3279775" y="3611563"/>
          <p14:tracePt t="69020" x="3279775" y="3594100"/>
          <p14:tracePt t="69028" x="3270250" y="3586163"/>
          <p14:tracePt t="69036" x="3262313" y="3578225"/>
          <p14:tracePt t="69044" x="3244850" y="3568700"/>
          <p14:tracePt t="69059" x="3244850" y="3560763"/>
          <p14:tracePt t="69060" x="3236913" y="3560763"/>
          <p14:tracePt t="69068" x="3219450" y="3552825"/>
          <p14:tracePt t="69076" x="3203575" y="3552825"/>
          <p14:tracePt t="69084" x="3194050" y="3543300"/>
          <p14:tracePt t="69092" x="3186113" y="3543300"/>
          <p14:tracePt t="69100" x="3168650" y="3543300"/>
          <p14:tracePt t="69109" x="3160713" y="3543300"/>
          <p14:tracePt t="69116" x="3152775" y="3535363"/>
          <p14:tracePt t="69124" x="3127375" y="3535363"/>
          <p14:tracePt t="69132" x="3092450" y="3535363"/>
          <p14:tracePt t="69141" x="3074988" y="3535363"/>
          <p14:tracePt t="69150" x="3049588" y="3543300"/>
          <p14:tracePt t="69157" x="3024188" y="3560763"/>
          <p14:tracePt t="69166" x="2998788" y="3578225"/>
          <p14:tracePt t="69175" x="2990850" y="3594100"/>
          <p14:tracePt t="69182" x="2973388" y="3611563"/>
          <p14:tracePt t="69192" x="2973388" y="3619500"/>
          <p14:tracePt t="69198" x="2965450" y="3629025"/>
          <p14:tracePt t="69207" x="2965450" y="3636963"/>
          <p14:tracePt t="69214" x="2955925" y="3654425"/>
          <p14:tracePt t="69223" x="2955925" y="3671888"/>
          <p14:tracePt t="69230" x="2955925" y="3687763"/>
          <p14:tracePt t="69241" x="2955925" y="3697288"/>
          <p14:tracePt t="69246" x="2955925" y="3713163"/>
          <p14:tracePt t="69254" x="2955925" y="3738563"/>
          <p14:tracePt t="69262" x="2955925" y="3748088"/>
          <p14:tracePt t="69270" x="2955925" y="3763963"/>
          <p14:tracePt t="69278" x="2955925" y="3781425"/>
          <p14:tracePt t="69286" x="2955925" y="3790950"/>
          <p14:tracePt t="69294" x="2955925" y="3816350"/>
          <p14:tracePt t="69302" x="2955925" y="3824288"/>
          <p14:tracePt t="69310" x="2955925" y="3832225"/>
          <p14:tracePt t="69320" x="2965450" y="3832225"/>
          <p14:tracePt t="69326" x="2965450" y="3849688"/>
          <p14:tracePt t="69334" x="2965450" y="3857625"/>
          <p14:tracePt t="69359" x="2973388" y="3857625"/>
          <p14:tracePt t="69366" x="2973388" y="3867150"/>
          <p14:tracePt t="69374" x="2982913" y="3867150"/>
          <p14:tracePt t="69382" x="2990850" y="3875088"/>
          <p14:tracePt t="69390" x="2998788" y="3875088"/>
          <p14:tracePt t="69398" x="3024188" y="3883025"/>
          <p14:tracePt t="69407" x="3041650" y="3883025"/>
          <p14:tracePt t="69414" x="3059113" y="3883025"/>
          <p14:tracePt t="69423" x="3109913" y="3883025"/>
          <p14:tracePt t="69430" x="3127375" y="3883025"/>
          <p14:tracePt t="69441" x="3143250" y="3883025"/>
          <p14:tracePt t="69446" x="3178175" y="3875088"/>
          <p14:tracePt t="69457" x="3194050" y="3875088"/>
          <p14:tracePt t="69464" x="3194050" y="3867150"/>
          <p14:tracePt t="69473" x="3219450" y="3849688"/>
          <p14:tracePt t="69480" x="3228975" y="3841750"/>
          <p14:tracePt t="69490" x="3236913" y="3832225"/>
          <p14:tracePt t="69496" x="3236913" y="3824288"/>
          <p14:tracePt t="69504" x="3236913" y="3798888"/>
          <p14:tracePt t="69512" x="3244850" y="3781425"/>
          <p14:tracePt t="69520" x="3244850" y="3756025"/>
          <p14:tracePt t="69528" x="3244850" y="3738563"/>
          <p14:tracePt t="69536" x="3254375" y="3722688"/>
          <p14:tracePt t="69544" x="3254375" y="3671888"/>
          <p14:tracePt t="69552" x="3254375" y="3654425"/>
          <p14:tracePt t="69560" x="3254375" y="3636963"/>
          <p14:tracePt t="69568" x="3254375" y="3629025"/>
          <p14:tracePt t="69576" x="3254375" y="3611563"/>
          <p14:tracePt t="69584" x="3236913" y="3594100"/>
          <p14:tracePt t="69608" x="3236913" y="3586163"/>
          <p14:tracePt t="69616" x="3228975" y="3578225"/>
          <p14:tracePt t="69624" x="3219450" y="3578225"/>
          <p14:tracePt t="69641" x="3211513" y="3578225"/>
          <p14:tracePt t="69759" x="3219450" y="3578225"/>
          <p14:tracePt t="69766" x="3244850" y="3578225"/>
          <p14:tracePt t="69774" x="3287713" y="3578225"/>
          <p14:tracePt t="69782" x="3355975" y="3586163"/>
          <p14:tracePt t="69791" x="3457575" y="3586163"/>
          <p14:tracePt t="69798" x="3559175" y="3586163"/>
          <p14:tracePt t="69807" x="3670300" y="3586163"/>
          <p14:tracePt t="69814" x="3814763" y="3586163"/>
          <p14:tracePt t="69823" x="3883025" y="3603625"/>
          <p14:tracePt t="69830" x="4035425" y="3603625"/>
          <p14:tracePt t="69839" x="4197350" y="3603625"/>
          <p14:tracePt t="69846" x="4281488" y="3603625"/>
          <p14:tracePt t="69856" x="4418013" y="3603625"/>
          <p14:tracePt t="69862" x="4494213" y="3611563"/>
          <p14:tracePt t="69870" x="4562475" y="3611563"/>
          <p14:tracePt t="69878" x="4681538" y="3619500"/>
          <p14:tracePt t="69886" x="4749800" y="3636963"/>
          <p14:tracePt t="69894" x="4808538" y="3646488"/>
          <p14:tracePt t="69902" x="4859338" y="3662363"/>
          <p14:tracePt t="69910" x="4876800" y="3662363"/>
          <p14:tracePt t="69918" x="4894263" y="3671888"/>
          <p14:tracePt t="69926" x="4902200" y="3671888"/>
          <p14:tracePt t="69934" x="4910138" y="3679825"/>
          <p14:tracePt t="69967" x="4919663" y="3687763"/>
          <p14:tracePt t="69974" x="4919663" y="3697288"/>
          <p14:tracePt t="69982" x="4935538" y="3697288"/>
          <p14:tracePt t="69991" x="4945063" y="3722688"/>
          <p14:tracePt t="70000" x="4962525" y="3748088"/>
          <p14:tracePt t="70007" x="4978400" y="3756025"/>
          <p14:tracePt t="70016" x="4995863" y="3790950"/>
          <p14:tracePt t="70024" x="5021263" y="3816350"/>
          <p14:tracePt t="70032" x="5029200" y="3816350"/>
          <p14:tracePt t="70041" x="5029200" y="3832225"/>
          <p14:tracePt t="70057" x="5029200" y="3841750"/>
          <p14:tracePt t="70064" x="5038725" y="3841750"/>
          <p14:tracePt t="70089" x="5038725" y="3849688"/>
          <p14:tracePt t="70096" x="5038725" y="3857625"/>
          <p14:tracePt t="70105" x="5038725" y="3867150"/>
          <p14:tracePt t="70112" x="5046663" y="3875088"/>
          <p14:tracePt t="70120" x="5046663" y="3883025"/>
          <p14:tracePt t="70128" x="5046663" y="3892550"/>
          <p14:tracePt t="70226" x="5046663" y="3900488"/>
          <p14:tracePt t="70240" x="5038725" y="3900488"/>
          <p14:tracePt t="70248" x="5013325" y="3908425"/>
          <p14:tracePt t="70256" x="5003800" y="3908425"/>
          <p14:tracePt t="70264" x="4945063" y="3908425"/>
          <p14:tracePt t="70274" x="4910138" y="3917950"/>
          <p14:tracePt t="70280" x="4868863" y="3925888"/>
          <p14:tracePt t="70290" x="4833938" y="3925888"/>
          <p14:tracePt t="70298" x="4800600" y="3935413"/>
          <p14:tracePt t="70306" x="4765675" y="3943350"/>
          <p14:tracePt t="70314" x="4724400" y="3951288"/>
          <p14:tracePt t="70324" x="4646613" y="3960813"/>
          <p14:tracePt t="70330" x="4605338" y="3968750"/>
          <p14:tracePt t="70339" x="4545013" y="3976688"/>
          <p14:tracePt t="70346" x="4476750" y="3976688"/>
          <p14:tracePt t="70356" x="4375150" y="3994150"/>
          <p14:tracePt t="70362" x="4265613" y="3994150"/>
          <p14:tracePt t="70372" x="4205288" y="4002088"/>
          <p14:tracePt t="70378" x="4044950" y="4011613"/>
          <p14:tracePt t="70386" x="3890963" y="4027488"/>
          <p14:tracePt t="70394" x="3763963" y="4037013"/>
          <p14:tracePt t="70402" x="3644900" y="4062413"/>
          <p14:tracePt t="70410" x="3619500" y="4070350"/>
          <p14:tracePt t="70419" x="3482975" y="4079875"/>
          <p14:tracePt t="70426" x="3424238" y="4105275"/>
          <p14:tracePt t="70435" x="3363913" y="4113213"/>
          <p14:tracePt t="70443" x="3322638" y="4130675"/>
          <p14:tracePt t="70453" x="3287713" y="4138613"/>
          <p14:tracePt t="70458" x="3236913" y="4164013"/>
          <p14:tracePt t="70466" x="3211513" y="4181475"/>
          <p14:tracePt t="70474" x="3178175" y="4197350"/>
          <p14:tracePt t="70482" x="3168650" y="4214813"/>
          <p14:tracePt t="70499" x="3168650" y="4224338"/>
          <p14:tracePt t="70569" x="3160713" y="4224338"/>
          <p14:tracePt t="70576" x="3152775" y="4224338"/>
          <p14:tracePt t="70584" x="3143250" y="4214813"/>
          <p14:tracePt t="70592" x="3143250" y="4206875"/>
          <p14:tracePt t="70600" x="3135313" y="4197350"/>
          <p14:tracePt t="70608" x="3117850" y="4181475"/>
          <p14:tracePt t="70616" x="3109913" y="4171950"/>
          <p14:tracePt t="70624" x="3092450" y="4156075"/>
          <p14:tracePt t="70632" x="3084513" y="4146550"/>
          <p14:tracePt t="70640" x="3067050" y="4138613"/>
          <p14:tracePt t="70648" x="3067050" y="4121150"/>
          <p14:tracePt t="70656" x="3049588" y="4113213"/>
          <p14:tracePt t="70664" x="3033713" y="4087813"/>
          <p14:tracePt t="70672" x="3016250" y="4079875"/>
          <p14:tracePt t="70680" x="2998788" y="4070350"/>
          <p14:tracePt t="70689" x="2982913" y="4062413"/>
          <p14:tracePt t="70696" x="2973388" y="4052888"/>
          <p14:tracePt t="70705" x="2965450" y="4052888"/>
          <p14:tracePt t="70712" x="2965450" y="4044950"/>
          <p14:tracePt t="70722" x="2955925" y="4044950"/>
          <p14:tracePt t="70729" x="2947988" y="4044950"/>
          <p14:tracePt t="70737" x="2940050" y="4044950"/>
          <p14:tracePt t="70744" x="2930525" y="4044950"/>
          <p14:tracePt t="70752" x="2930525" y="4052888"/>
          <p14:tracePt t="70760" x="2914650" y="4062413"/>
          <p14:tracePt t="70768" x="2914650" y="4079875"/>
          <p14:tracePt t="70776" x="2914650" y="4105275"/>
          <p14:tracePt t="70792" x="2914650" y="4113213"/>
          <p14:tracePt t="70800" x="2905125" y="4130675"/>
          <p14:tracePt t="70808" x="2905125" y="4146550"/>
          <p14:tracePt t="70816" x="2905125" y="4164013"/>
          <p14:tracePt t="70824" x="2905125" y="4189413"/>
          <p14:tracePt t="70832" x="2914650" y="4206875"/>
          <p14:tracePt t="70840" x="2914650" y="4224338"/>
          <p14:tracePt t="70848" x="2922588" y="4240213"/>
          <p14:tracePt t="70858" x="2930525" y="4240213"/>
          <p14:tracePt t="70866" x="2940050" y="4249738"/>
          <p14:tracePt t="70883" x="2947988" y="4249738"/>
          <p14:tracePt t="70890" x="2955925" y="4249738"/>
          <p14:tracePt t="70906" x="2990850" y="4249738"/>
          <p14:tracePt t="70915" x="3024188" y="4232275"/>
          <p14:tracePt t="70922" x="3049588" y="4214813"/>
          <p14:tracePt t="70930" x="3084513" y="4189413"/>
          <p14:tracePt t="70940" x="3117850" y="4156075"/>
          <p14:tracePt t="70946" x="3152775" y="4113213"/>
          <p14:tracePt t="70956" x="3160713" y="4105275"/>
          <p14:tracePt t="70962" x="3178175" y="4070350"/>
          <p14:tracePt t="70971" x="3178175" y="4052888"/>
          <p14:tracePt t="70978" x="3178175" y="4027488"/>
          <p14:tracePt t="70987" x="3178175" y="4019550"/>
          <p14:tracePt t="70994" x="3178175" y="4002088"/>
          <p14:tracePt t="71002" x="3178175" y="3986213"/>
          <p14:tracePt t="71011" x="3178175" y="3968750"/>
          <p14:tracePt t="71018" x="3178175" y="3951288"/>
          <p14:tracePt t="71026" x="3168650" y="3935413"/>
          <p14:tracePt t="71034" x="3152775" y="3908425"/>
          <p14:tracePt t="71042" x="3135313" y="3908425"/>
          <p14:tracePt t="71050" x="3109913" y="3892550"/>
          <p14:tracePt t="71058" x="3074988" y="3867150"/>
          <p14:tracePt t="71066" x="3041650" y="3857625"/>
          <p14:tracePt t="71074" x="3016250" y="3849688"/>
          <p14:tracePt t="71082" x="2982913" y="3841750"/>
          <p14:tracePt t="71090" x="2955925" y="3841750"/>
          <p14:tracePt t="71098" x="2930525" y="3841750"/>
          <p14:tracePt t="71106" x="2922588" y="3841750"/>
          <p14:tracePt t="71114" x="2914650" y="3841750"/>
          <p14:tracePt t="71124" x="2905125" y="3841750"/>
          <p14:tracePt t="71132" x="2889250" y="3841750"/>
          <p14:tracePt t="71140" x="2879725" y="3849688"/>
          <p14:tracePt t="71148" x="2871788" y="3867150"/>
          <p14:tracePt t="71156" x="2863850" y="3892550"/>
          <p14:tracePt t="71164" x="2854325" y="3917950"/>
          <p14:tracePt t="71173" x="2846388" y="3925888"/>
          <p14:tracePt t="71180" x="2838450" y="3960813"/>
          <p14:tracePt t="71189" x="2838450" y="4002088"/>
          <p14:tracePt t="71196" x="2838450" y="4027488"/>
          <p14:tracePt t="71204" x="2828925" y="4070350"/>
          <p14:tracePt t="71212" x="2828925" y="4113213"/>
          <p14:tracePt t="71221" x="2828925" y="4138613"/>
          <p14:tracePt t="71228" x="2828925" y="4189413"/>
          <p14:tracePt t="71237" x="2838450" y="4206875"/>
          <p14:tracePt t="71244" x="2863850" y="4240213"/>
          <p14:tracePt t="71254" x="2897188" y="4275138"/>
          <p14:tracePt t="71260" x="2897188" y="4283075"/>
          <p14:tracePt t="71268" x="2930525" y="4300538"/>
          <p14:tracePt t="71276" x="2947988" y="4308475"/>
          <p14:tracePt t="71284" x="2965450" y="4316413"/>
          <p14:tracePt t="71292" x="2982913" y="4316413"/>
          <p14:tracePt t="71300" x="3008313" y="4316413"/>
          <p14:tracePt t="71316" x="3016250" y="4316413"/>
          <p14:tracePt t="71325" x="3033713" y="4308475"/>
          <p14:tracePt t="71332" x="3049588" y="4300538"/>
          <p14:tracePt t="71340" x="3074988" y="4275138"/>
          <p14:tracePt t="71348" x="3100388" y="4275138"/>
          <p14:tracePt t="71356" x="3117850" y="4265613"/>
          <p14:tracePt t="71364" x="3143250" y="4232275"/>
          <p14:tracePt t="71372" x="3143250" y="4224338"/>
          <p14:tracePt t="71380" x="3152775" y="4206875"/>
          <p14:tracePt t="71388" x="3160713" y="4171950"/>
          <p14:tracePt t="71404" x="3160713" y="4156075"/>
          <p14:tracePt t="71412" x="3168650" y="4138613"/>
          <p14:tracePt t="71422" x="3168650" y="4121150"/>
          <p14:tracePt t="71430" x="3168650" y="4113213"/>
          <p14:tracePt t="71438" x="3168650" y="4105275"/>
          <p14:tracePt t="71446" x="3168650" y="4079875"/>
          <p14:tracePt t="71455" x="3160713" y="4070350"/>
          <p14:tracePt t="71462" x="3160713" y="4062413"/>
          <p14:tracePt t="71471" x="3152775" y="4052888"/>
          <p14:tracePt t="71478" x="3117850" y="4027488"/>
          <p14:tracePt t="71487" x="3109913" y="4019550"/>
          <p14:tracePt t="71494" x="3074988" y="4002088"/>
          <p14:tracePt t="71504" x="3033713" y="3986213"/>
          <p14:tracePt t="71510" x="3024188" y="3986213"/>
          <p14:tracePt t="71518" x="2990850" y="3976688"/>
          <p14:tracePt t="71526" x="2973388" y="3976688"/>
          <p14:tracePt t="71534" x="2965450" y="3976688"/>
          <p14:tracePt t="71542" x="2947988" y="3976688"/>
          <p14:tracePt t="71550" x="2940050" y="3976688"/>
          <p14:tracePt t="71558" x="2930525" y="3976688"/>
          <p14:tracePt t="71566" x="2905125" y="3976688"/>
          <p14:tracePt t="71574" x="2897188" y="3976688"/>
          <p14:tracePt t="71582" x="2889250" y="3976688"/>
          <p14:tracePt t="71590" x="2863850" y="3986213"/>
          <p14:tracePt t="71598" x="2854325" y="4002088"/>
          <p14:tracePt t="71606" x="2828925" y="4019550"/>
          <p14:tracePt t="71614" x="2828925" y="4027488"/>
          <p14:tracePt t="71622" x="2811463" y="4062413"/>
          <p14:tracePt t="71630" x="2811463" y="4087813"/>
          <p14:tracePt t="71638" x="2803525" y="4121150"/>
          <p14:tracePt t="71646" x="2795588" y="4146550"/>
          <p14:tracePt t="71654" x="2795588" y="4156075"/>
          <p14:tracePt t="71662" x="2795588" y="4189413"/>
          <p14:tracePt t="71671" x="2795588" y="4214813"/>
          <p14:tracePt t="71678" x="2795588" y="4224338"/>
          <p14:tracePt t="71688" x="2795588" y="4265613"/>
          <p14:tracePt t="71696" x="2795588" y="4283075"/>
          <p14:tracePt t="71704" x="2795588" y="4300538"/>
          <p14:tracePt t="71710" x="2803525" y="4341813"/>
          <p14:tracePt t="71721" x="2803525" y="4351338"/>
          <p14:tracePt t="71728" x="2820988" y="4359275"/>
          <p14:tracePt t="71737" x="2828925" y="4368800"/>
          <p14:tracePt t="71744" x="2846388" y="4384675"/>
          <p14:tracePt t="71753" x="2854325" y="4384675"/>
          <p14:tracePt t="71760" x="2879725" y="4384675"/>
          <p14:tracePt t="71770" x="2905125" y="4384675"/>
          <p14:tracePt t="71776" x="2922588" y="4384675"/>
          <p14:tracePt t="71784" x="2947988" y="4368800"/>
          <p14:tracePt t="71792" x="2955925" y="4359275"/>
          <p14:tracePt t="71800" x="2982913" y="4341813"/>
          <p14:tracePt t="71808" x="3016250" y="4325938"/>
          <p14:tracePt t="71816" x="3041650" y="4300538"/>
          <p14:tracePt t="71824" x="3074988" y="4275138"/>
          <p14:tracePt t="71832" x="3084513" y="4257675"/>
          <p14:tracePt t="71840" x="3109913" y="4232275"/>
          <p14:tracePt t="71848" x="3127375" y="4214813"/>
          <p14:tracePt t="71856" x="3143250" y="4189413"/>
          <p14:tracePt t="71864" x="3143250" y="4181475"/>
          <p14:tracePt t="71872" x="3143250" y="4171950"/>
          <p14:tracePt t="71880" x="3143250" y="4146550"/>
          <p14:tracePt t="71888" x="3143250" y="4138613"/>
          <p14:tracePt t="71896" x="3143250" y="4121150"/>
          <p14:tracePt t="71904" x="3143250" y="4113213"/>
          <p14:tracePt t="71912" x="3143250" y="4095750"/>
          <p14:tracePt t="71921" x="3143250" y="4087813"/>
          <p14:tracePt t="71928" x="3127375" y="4062413"/>
          <p14:tracePt t="71937" x="3117850" y="4052888"/>
          <p14:tracePt t="71944" x="3100388" y="4019550"/>
          <p14:tracePt t="71953" x="3084513" y="4002088"/>
          <p14:tracePt t="71960" x="3059113" y="3986213"/>
          <p14:tracePt t="71969" x="3041650" y="3976688"/>
          <p14:tracePt t="71976" x="3024188" y="3968750"/>
          <p14:tracePt t="71984" x="3016250" y="3960813"/>
          <p14:tracePt t="71994" x="2998788" y="3951288"/>
          <p14:tracePt t="72003" x="2990850" y="3951288"/>
          <p14:tracePt t="72010" x="2973388" y="3943350"/>
          <p14:tracePt t="72019" x="2940050" y="3943350"/>
          <p14:tracePt t="72026" x="2930525" y="3943350"/>
          <p14:tracePt t="72034" x="2914650" y="3943350"/>
          <p14:tracePt t="72042" x="2871788" y="3943350"/>
          <p14:tracePt t="72050" x="2846388" y="3943350"/>
          <p14:tracePt t="72058" x="2838450" y="3943350"/>
          <p14:tracePt t="72066" x="2795588" y="3943350"/>
          <p14:tracePt t="72074" x="2778125" y="3943350"/>
          <p14:tracePt t="72082" x="2770188" y="3951288"/>
          <p14:tracePt t="72090" x="2770188" y="3960813"/>
          <p14:tracePt t="72104" x="2760663" y="3976688"/>
          <p14:tracePt t="72106" x="2760663" y="3994150"/>
          <p14:tracePt t="72114" x="2760663" y="4002088"/>
          <p14:tracePt t="72122" x="2760663" y="4019550"/>
          <p14:tracePt t="72130" x="2760663" y="4052888"/>
          <p14:tracePt t="72138" x="2760663" y="4062413"/>
          <p14:tracePt t="72146" x="2760663" y="4087813"/>
          <p14:tracePt t="72154" x="2760663" y="4113213"/>
          <p14:tracePt t="72162" x="2770188" y="4138613"/>
          <p14:tracePt t="72170" x="2770188" y="4156075"/>
          <p14:tracePt t="72178" x="2803525" y="4224338"/>
          <p14:tracePt t="72187" x="2811463" y="4249738"/>
          <p14:tracePt t="72194" x="2828925" y="4283075"/>
          <p14:tracePt t="72203" x="2846388" y="4300538"/>
          <p14:tracePt t="72210" x="2846388" y="4325938"/>
          <p14:tracePt t="72220" x="2863850" y="4325938"/>
          <p14:tracePt t="72226" x="2879725" y="4341813"/>
          <p14:tracePt t="72237" x="2905125" y="4351338"/>
          <p14:tracePt t="72242" x="2914650" y="4351338"/>
          <p14:tracePt t="72250" x="2947988" y="4351338"/>
          <p14:tracePt t="72258" x="2973388" y="4351338"/>
          <p14:tracePt t="72270" x="3008313" y="4341813"/>
          <p14:tracePt t="72276" x="3041650" y="4325938"/>
          <p14:tracePt t="72285" x="3074988" y="4308475"/>
          <p14:tracePt t="72292" x="3092450" y="4291013"/>
          <p14:tracePt t="72300" x="3109913" y="4275138"/>
          <p14:tracePt t="72308" x="3127375" y="4265613"/>
          <p14:tracePt t="72316" x="3135313" y="4240213"/>
          <p14:tracePt t="72324" x="3143250" y="4214813"/>
          <p14:tracePt t="72332" x="3152775" y="4197350"/>
          <p14:tracePt t="72340" x="3152775" y="4189413"/>
          <p14:tracePt t="72348" x="3152775" y="4171950"/>
          <p14:tracePt t="72356" x="3152775" y="4164013"/>
          <p14:tracePt t="72364" x="3152775" y="4146550"/>
          <p14:tracePt t="72372" x="3152775" y="4121150"/>
          <p14:tracePt t="72388" x="3143250" y="4105275"/>
          <p14:tracePt t="72396" x="3135313" y="4087813"/>
          <p14:tracePt t="72413" x="3117850" y="4070350"/>
          <p14:tracePt t="72420" x="3100388" y="4062413"/>
          <p14:tracePt t="72428" x="3092450" y="4044950"/>
          <p14:tracePt t="72436" x="3074988" y="4044950"/>
          <p14:tracePt t="72444" x="3049588" y="4044950"/>
          <p14:tracePt t="72453" x="3024188" y="4037013"/>
          <p14:tracePt t="72460" x="2998788" y="4037013"/>
          <p14:tracePt t="72469" x="2982913" y="4037013"/>
          <p14:tracePt t="72476" x="2973388" y="4037013"/>
          <p14:tracePt t="72485" x="2947988" y="4037013"/>
          <p14:tracePt t="72492" x="2930525" y="4037013"/>
          <p14:tracePt t="72508" x="2922588" y="4037013"/>
          <p14:tracePt t="72516" x="2914650" y="4037013"/>
          <p14:tracePt t="72526" x="2905125" y="4052888"/>
          <p14:tracePt t="72540" x="2897188" y="4079875"/>
          <p14:tracePt t="72548" x="2889250" y="4105275"/>
          <p14:tracePt t="72558" x="2889250" y="4121150"/>
          <p14:tracePt t="72566" x="2889250" y="4156075"/>
          <p14:tracePt t="72574" x="2889250" y="4171950"/>
          <p14:tracePt t="72582" x="2889250" y="4197350"/>
          <p14:tracePt t="72590" x="2889250" y="4232275"/>
          <p14:tracePt t="72598" x="2897188" y="4265613"/>
          <p14:tracePt t="72606" x="2905125" y="4283075"/>
          <p14:tracePt t="72614" x="2922588" y="4308475"/>
          <p14:tracePt t="72622" x="2940050" y="4325938"/>
          <p14:tracePt t="72630" x="2955925" y="4333875"/>
          <p14:tracePt t="72638" x="2965450" y="4341813"/>
          <p14:tracePt t="72646" x="2982913" y="4351338"/>
          <p14:tracePt t="72654" x="2998788" y="4351338"/>
          <p14:tracePt t="72662" x="3033713" y="4351338"/>
          <p14:tracePt t="72670" x="3041650" y="4351338"/>
          <p14:tracePt t="72678" x="3074988" y="4341813"/>
          <p14:tracePt t="72687" x="3100388" y="4333875"/>
          <p14:tracePt t="72694" x="3135313" y="4308475"/>
          <p14:tracePt t="72703" x="3143250" y="4291013"/>
          <p14:tracePt t="72710" x="3168650" y="4257675"/>
          <p14:tracePt t="72720" x="3178175" y="4240213"/>
          <p14:tracePt t="72726" x="3194050" y="4197350"/>
          <p14:tracePt t="72736" x="3203575" y="4171950"/>
          <p14:tracePt t="72742" x="3211513" y="4121150"/>
          <p14:tracePt t="72751" x="3211513" y="4095750"/>
          <p14:tracePt t="72758" x="3211513" y="4070350"/>
          <p14:tracePt t="72766" x="3211513" y="4019550"/>
          <p14:tracePt t="72774" x="3211513" y="4002088"/>
          <p14:tracePt t="72782" x="3194050" y="3960813"/>
          <p14:tracePt t="72790" x="3186113" y="3943350"/>
          <p14:tracePt t="72798" x="3178175" y="3935413"/>
          <p14:tracePt t="72806" x="3160713" y="3917950"/>
          <p14:tracePt t="72814" x="3152775" y="3908425"/>
          <p14:tracePt t="72822" x="3143250" y="3908425"/>
          <p14:tracePt t="72830" x="3135313" y="3900488"/>
          <p14:tracePt t="72848" x="3127375" y="3900488"/>
          <p14:tracePt t="72856" x="3109913" y="3900488"/>
          <p14:tracePt t="72864" x="3092450" y="3900488"/>
          <p14:tracePt t="72872" x="3074988" y="3900488"/>
          <p14:tracePt t="72880" x="3059113" y="3900488"/>
          <p14:tracePt t="72888" x="3033713" y="3900488"/>
          <p14:tracePt t="72896" x="2998788" y="3908425"/>
          <p14:tracePt t="72904" x="2982913" y="3917950"/>
          <p14:tracePt t="72912" x="2965450" y="3935413"/>
          <p14:tracePt t="72920" x="2965450" y="3943350"/>
          <p14:tracePt t="72928" x="2947988" y="3943350"/>
          <p14:tracePt t="72936" x="2930525" y="3968750"/>
          <p14:tracePt t="72944" x="2922588" y="3994150"/>
          <p14:tracePt t="72953" x="2922588" y="4019550"/>
          <p14:tracePt t="72960" x="2922588" y="4037013"/>
          <p14:tracePt t="72969" x="2922588" y="4062413"/>
          <p14:tracePt t="72976" x="2914650" y="4087813"/>
          <p14:tracePt t="73003" x="2914650" y="4138613"/>
          <p14:tracePt t="73008" x="2914650" y="4156075"/>
          <p14:tracePt t="73019" x="2914650" y="4181475"/>
          <p14:tracePt t="73024" x="2922588" y="4197350"/>
          <p14:tracePt t="73032" x="2940050" y="4214813"/>
          <p14:tracePt t="73040" x="2965450" y="4232275"/>
          <p14:tracePt t="73048" x="2973388" y="4240213"/>
          <p14:tracePt t="73056" x="2990850" y="4265613"/>
          <p14:tracePt t="73064" x="3016250" y="4275138"/>
          <p14:tracePt t="73073" x="3033713" y="4275138"/>
          <p14:tracePt t="73080" x="3049588" y="4275138"/>
          <p14:tracePt t="73088" x="3084513" y="4275138"/>
          <p14:tracePt t="73096" x="3100388" y="4275138"/>
          <p14:tracePt t="73104" x="3143250" y="4275138"/>
          <p14:tracePt t="73112" x="3168650" y="4265613"/>
          <p14:tracePt t="73121" x="3211513" y="4257675"/>
          <p14:tracePt t="73128" x="3219450" y="4257675"/>
          <p14:tracePt t="73138" x="3244850" y="4240213"/>
          <p14:tracePt t="73146" x="3254375" y="4240213"/>
          <p14:tracePt t="73154" x="3262313" y="4224338"/>
          <p14:tracePt t="73170" x="3262313" y="4214813"/>
          <p14:tracePt t="73186" x="3262313" y="4206875"/>
          <p14:tracePt t="73194" x="3262313" y="4197350"/>
          <p14:tracePt t="73203" x="3262313" y="4189413"/>
          <p14:tracePt t="73210" x="3262313" y="4181475"/>
          <p14:tracePt t="73219" x="3254375" y="4156075"/>
          <p14:tracePt t="73226" x="3244850" y="4138613"/>
          <p14:tracePt t="73236" x="3228975" y="4113213"/>
          <p14:tracePt t="73242" x="3203575" y="4079875"/>
          <p14:tracePt t="73251" x="3194050" y="4062413"/>
          <p14:tracePt t="73258" x="3186113" y="4052888"/>
          <p14:tracePt t="73268" x="3178175" y="4052888"/>
          <p14:tracePt t="73274" x="3143250" y="4027488"/>
          <p14:tracePt t="73282" x="3127375" y="4019550"/>
          <p14:tracePt t="73290" x="3109913" y="4011613"/>
          <p14:tracePt t="73298" x="3109913" y="4002088"/>
          <p14:tracePt t="73306" x="3074988" y="3994150"/>
          <p14:tracePt t="73322" x="3067050" y="3994150"/>
          <p14:tracePt t="73330" x="3059113" y="3994150"/>
          <p14:tracePt t="73338" x="3049588" y="3994150"/>
          <p14:tracePt t="73346" x="3041650" y="3994150"/>
          <p14:tracePt t="73354" x="3024188" y="3994150"/>
          <p14:tracePt t="73362" x="3016250" y="3994150"/>
          <p14:tracePt t="73370" x="2998788" y="3994150"/>
          <p14:tracePt t="73380" x="2990850" y="3994150"/>
          <p14:tracePt t="73386" x="2940050" y="4002088"/>
          <p14:tracePt t="73394" x="2922588" y="4011613"/>
          <p14:tracePt t="73402" x="2897188" y="4019550"/>
          <p14:tracePt t="73410" x="2871788" y="4027488"/>
          <p14:tracePt t="73420" x="2854325" y="4037013"/>
          <p14:tracePt t="73428" x="2846388" y="4044950"/>
          <p14:tracePt t="73436" x="2828925" y="4062413"/>
          <p14:tracePt t="73444" x="2811463" y="4095750"/>
          <p14:tracePt t="73452" x="2803525" y="4113213"/>
          <p14:tracePt t="73460" x="2803525" y="4130675"/>
          <p14:tracePt t="73469" x="2795588" y="4146550"/>
          <p14:tracePt t="73476" x="2795588" y="4171950"/>
          <p14:tracePt t="73485" x="2795588" y="4181475"/>
          <p14:tracePt t="73492" x="2795588" y="4206875"/>
          <p14:tracePt t="73502" x="2795588" y="4232275"/>
          <p14:tracePt t="73508" x="2795588" y="4240213"/>
          <p14:tracePt t="73517" x="2795588" y="4257675"/>
          <p14:tracePt t="73524" x="2795588" y="4265613"/>
          <p14:tracePt t="73533" x="2803525" y="4265613"/>
          <p14:tracePt t="73540" x="2811463" y="4283075"/>
          <p14:tracePt t="73548" x="2811463" y="4291013"/>
          <p14:tracePt t="73556" x="2828925" y="4291013"/>
          <p14:tracePt t="73564" x="2838450" y="4300538"/>
          <p14:tracePt t="73572" x="2854325" y="4308475"/>
          <p14:tracePt t="73580" x="2871788" y="4316413"/>
          <p14:tracePt t="73588" x="2879725" y="4325938"/>
          <p14:tracePt t="73596" x="2897188" y="4325938"/>
          <p14:tracePt t="73604" x="2905125" y="4325938"/>
          <p14:tracePt t="73629" x="2914650" y="4325938"/>
          <p14:tracePt t="73636" x="2922588" y="4325938"/>
          <p14:tracePt t="73644" x="2930525" y="4325938"/>
          <p14:tracePt t="73652" x="2940050" y="4316413"/>
          <p14:tracePt t="73660" x="2947988" y="4308475"/>
          <p14:tracePt t="73668" x="2965450" y="4291013"/>
          <p14:tracePt t="73676" x="2965450" y="4283075"/>
          <p14:tracePt t="73686" x="2973388" y="4275138"/>
          <p14:tracePt t="73694" x="2982913" y="4265613"/>
          <p14:tracePt t="73702" x="2990850" y="4240213"/>
          <p14:tracePt t="73719" x="2990850" y="4232275"/>
          <p14:tracePt t="73726" x="2990850" y="4224338"/>
          <p14:tracePt t="73742" x="2990850" y="4214813"/>
          <p14:tracePt t="73751" x="2990850" y="4206875"/>
          <p14:tracePt t="73758" x="2998788" y="4197350"/>
          <p14:tracePt t="73766" x="2998788" y="4189413"/>
          <p14:tracePt t="73785" x="2998788" y="4181475"/>
          <p14:tracePt t="73806" x="2998788" y="4171950"/>
          <p14:tracePt t="73830" x="2998788" y="4164013"/>
          <p14:tracePt t="73838" x="2998788" y="4156075"/>
          <p14:tracePt t="73862" x="2998788" y="4146550"/>
          <p14:tracePt t="73870" x="2998788" y="4138613"/>
          <p14:tracePt t="73886" x="2998788" y="4130675"/>
          <p14:tracePt t="73910" x="2998788" y="4121150"/>
          <p14:tracePt t="73926" x="2998788" y="4113213"/>
          <p14:tracePt t="73958" x="2990850" y="4113213"/>
          <p14:tracePt t="73967" x="2990850" y="4105275"/>
          <p14:tracePt t="73976" x="2982913" y="4105275"/>
          <p14:tracePt t="73984" x="2982913" y="4095750"/>
          <p14:tracePt t="73992" x="2982913" y="4087813"/>
          <p14:tracePt t="74001" x="2973388" y="4087813"/>
          <p14:tracePt t="74008" x="2965450" y="4079875"/>
          <p14:tracePt t="74016" x="2965450" y="4070350"/>
          <p14:tracePt t="74024" x="2955925" y="4070350"/>
          <p14:tracePt t="74034" x="2947988" y="4070350"/>
          <p14:tracePt t="74040" x="2940050" y="4070350"/>
          <p14:tracePt t="74049" x="2940050" y="4062413"/>
          <p14:tracePt t="74072" x="2930525" y="4062413"/>
          <p14:tracePt t="74080" x="2922588" y="4052888"/>
          <p14:tracePt t="74088" x="2914650" y="4052888"/>
          <p14:tracePt t="74096" x="2889250" y="4052888"/>
          <p14:tracePt t="74104" x="2871788" y="4052888"/>
          <p14:tracePt t="74112" x="2846388" y="4052888"/>
          <p14:tracePt t="74120" x="2828925" y="4052888"/>
          <p14:tracePt t="74128" x="2795588" y="4052888"/>
          <p14:tracePt t="74136" x="2770188" y="4052888"/>
          <p14:tracePt t="74144" x="2744788" y="4062413"/>
          <p14:tracePt t="74152" x="2727325" y="4070350"/>
          <p14:tracePt t="74160" x="2719388" y="4079875"/>
          <p14:tracePt t="74176" x="2719388" y="4095750"/>
          <p14:tracePt t="74184" x="2709863" y="4105275"/>
          <p14:tracePt t="74192" x="2709863" y="4113213"/>
          <p14:tracePt t="74201" x="2709863" y="4138613"/>
          <p14:tracePt t="74208" x="2709863" y="4146550"/>
          <p14:tracePt t="74217" x="2709863" y="4171950"/>
          <p14:tracePt t="74224" x="2709863" y="4197350"/>
          <p14:tracePt t="74233" x="2709863" y="4206875"/>
          <p14:tracePt t="74240" x="2709863" y="4240213"/>
          <p14:tracePt t="74250" x="2709863" y="4257675"/>
          <p14:tracePt t="74256" x="2719388" y="4291013"/>
          <p14:tracePt t="74267" x="2727325" y="4300538"/>
          <p14:tracePt t="74272" x="2744788" y="4351338"/>
          <p14:tracePt t="74283" x="2752725" y="4359275"/>
          <p14:tracePt t="74290" x="2770188" y="4394200"/>
          <p14:tracePt t="74299" x="2770188" y="4402138"/>
          <p14:tracePt t="74306" x="2778125" y="4410075"/>
          <p14:tracePt t="74314" x="2795588" y="4427538"/>
          <p14:tracePt t="74322" x="2803525" y="4427538"/>
          <p14:tracePt t="74330" x="2811463" y="4435475"/>
          <p14:tracePt t="74338" x="2828925" y="4435475"/>
          <p14:tracePt t="74354" x="2863850" y="4435475"/>
          <p14:tracePt t="74362" x="2879725" y="4427538"/>
          <p14:tracePt t="74370" x="2889250" y="4427538"/>
          <p14:tracePt t="74378" x="2922588" y="4384675"/>
          <p14:tracePt t="74386" x="2947988" y="4359275"/>
          <p14:tracePt t="74394" x="2973388" y="4351338"/>
          <p14:tracePt t="74402" x="2998788" y="4308475"/>
          <p14:tracePt t="74410" x="3016250" y="4300538"/>
          <p14:tracePt t="74418" x="3033713" y="4283075"/>
          <p14:tracePt t="74426" x="3033713" y="4265613"/>
          <p14:tracePt t="74434" x="3041650" y="4257675"/>
          <p14:tracePt t="74442" x="3041650" y="4240213"/>
          <p14:tracePt t="74451" x="3041650" y="4224338"/>
          <p14:tracePt t="74458" x="3041650" y="4214813"/>
          <p14:tracePt t="74467" x="3041650" y="4197350"/>
          <p14:tracePt t="74474" x="3041650" y="4189413"/>
          <p14:tracePt t="74483" x="3041650" y="4171950"/>
          <p14:tracePt t="74490" x="3041650" y="4156075"/>
          <p14:tracePt t="74500" x="3033713" y="4156075"/>
          <p14:tracePt t="74506" x="3024188" y="4146550"/>
          <p14:tracePt t="74516" x="3024188" y="4138613"/>
          <p14:tracePt t="74522" x="3016250" y="4130675"/>
          <p14:tracePt t="74530" x="3008313" y="4130675"/>
          <p14:tracePt t="74538" x="2998788" y="4130675"/>
          <p14:tracePt t="74549" x="2982913" y="4121150"/>
          <p14:tracePt t="74554" x="2973388" y="4113213"/>
          <p14:tracePt t="74567" x="2955925" y="4113213"/>
          <p14:tracePt t="74572" x="2947988" y="4113213"/>
          <p14:tracePt t="74580" x="2940050" y="4113213"/>
          <p14:tracePt t="74596" x="2930525" y="4113213"/>
          <p14:tracePt t="74604" x="2922588" y="4121150"/>
          <p14:tracePt t="74620" x="2914650" y="4164013"/>
          <p14:tracePt t="74628" x="2905125" y="4171950"/>
          <p14:tracePt t="74636" x="2897188" y="4232275"/>
          <p14:tracePt t="74644" x="2889250" y="4257675"/>
          <p14:tracePt t="74652" x="2889250" y="4300538"/>
          <p14:tracePt t="74660" x="2879725" y="4316413"/>
          <p14:tracePt t="74668" x="2879725" y="4341813"/>
          <p14:tracePt t="74676" x="2879725" y="4376738"/>
          <p14:tracePt t="74684" x="2879725" y="4402138"/>
          <p14:tracePt t="74692" x="2897188" y="4435475"/>
          <p14:tracePt t="74700" x="2914650" y="4445000"/>
          <p14:tracePt t="74708" x="2922588" y="4452938"/>
          <p14:tracePt t="74716" x="2940050" y="4452938"/>
          <p14:tracePt t="74724" x="2965450" y="4460875"/>
          <p14:tracePt t="74732" x="2973388" y="4460875"/>
          <p14:tracePt t="74740" x="3008313" y="4460875"/>
          <p14:tracePt t="74750" x="3033713" y="4452938"/>
          <p14:tracePt t="74756" x="3067050" y="4445000"/>
          <p14:tracePt t="74765" x="3084513" y="4427538"/>
          <p14:tracePt t="74772" x="3109913" y="4419600"/>
          <p14:tracePt t="74780" x="3117850" y="4410075"/>
          <p14:tracePt t="74788" x="3127375" y="4394200"/>
          <p14:tracePt t="74804" x="3127375" y="4368800"/>
          <p14:tracePt t="74812" x="3135313" y="4351338"/>
          <p14:tracePt t="74820" x="3135313" y="4341813"/>
          <p14:tracePt t="74830" x="3135313" y="4316413"/>
          <p14:tracePt t="74838" x="3135313" y="4300538"/>
          <p14:tracePt t="74846" x="3135313" y="4291013"/>
          <p14:tracePt t="74854" x="3135313" y="4265613"/>
          <p14:tracePt t="74862" x="3135313" y="4257675"/>
          <p14:tracePt t="74870" x="3135313" y="4249738"/>
          <p14:tracePt t="74942" x="3135313" y="4257675"/>
          <p14:tracePt t="74950" x="3135313" y="4275138"/>
          <p14:tracePt t="74959" x="3135313" y="4291013"/>
          <p14:tracePt t="74967" x="3135313" y="4316413"/>
          <p14:tracePt t="74975" x="3135313" y="4351338"/>
          <p14:tracePt t="74983" x="3135313" y="4376738"/>
          <p14:tracePt t="74990" x="3143250" y="4394200"/>
          <p14:tracePt t="74999" x="3152775" y="4419600"/>
          <p14:tracePt t="75006" x="3152775" y="4427538"/>
          <p14:tracePt t="75017" x="3160713" y="4435475"/>
          <p14:tracePt t="75022" x="3160713" y="4445000"/>
          <p14:tracePt t="75032" x="3168650" y="4445000"/>
          <p14:tracePt t="75169" x="3160713" y="4427538"/>
          <p14:tracePt t="75176" x="3143250" y="4402138"/>
          <p14:tracePt t="75184" x="3127375" y="4384675"/>
          <p14:tracePt t="75192" x="3084513" y="4359275"/>
          <p14:tracePt t="75200" x="3049588" y="4333875"/>
          <p14:tracePt t="75208" x="2998788" y="4316413"/>
          <p14:tracePt t="75216" x="2990850" y="4308475"/>
          <p14:tracePt t="75224" x="2940050" y="4291013"/>
          <p14:tracePt t="75233" x="2922588" y="4283075"/>
          <p14:tracePt t="75240" x="2905125" y="4283075"/>
          <p14:tracePt t="75249" x="2889250" y="4275138"/>
          <p14:tracePt t="75266" x="2879725" y="4275138"/>
          <p14:tracePt t="75272" x="2871788" y="4275138"/>
          <p14:tracePt t="75282" x="2863850" y="4275138"/>
          <p14:tracePt t="75288" x="2846388" y="4291013"/>
          <p14:tracePt t="75296" x="2828925" y="4325938"/>
          <p14:tracePt t="75304" x="2811463" y="4333875"/>
          <p14:tracePt t="75312" x="2786063" y="4359275"/>
          <p14:tracePt t="75320" x="2778125" y="4376738"/>
          <p14:tracePt t="75328" x="2770188" y="4410075"/>
          <p14:tracePt t="75336" x="2770188" y="4419600"/>
          <p14:tracePt t="75344" x="2770188" y="4445000"/>
          <p14:tracePt t="75352" x="2770188" y="4470400"/>
          <p14:tracePt t="75360" x="2770188" y="4503738"/>
          <p14:tracePt t="75370" x="2770188" y="4521200"/>
          <p14:tracePt t="75376" x="2770188" y="4538663"/>
          <p14:tracePt t="75384" x="2778125" y="4579938"/>
          <p14:tracePt t="75394" x="2786063" y="4597400"/>
          <p14:tracePt t="75402" x="2803525" y="4605338"/>
          <p14:tracePt t="75408" x="2838450" y="4640263"/>
          <p14:tracePt t="75418" x="2897188" y="4657725"/>
          <p14:tracePt t="75426" x="2947988" y="4665663"/>
          <p14:tracePt t="75434" x="2982913" y="4665663"/>
          <p14:tracePt t="75442" x="3024188" y="4665663"/>
          <p14:tracePt t="75450" x="3041650" y="4665663"/>
          <p14:tracePt t="75458" x="3074988" y="4665663"/>
          <p14:tracePt t="75466" x="3100388" y="4665663"/>
          <p14:tracePt t="75474" x="3135313" y="4657725"/>
          <p14:tracePt t="75482" x="3160713" y="4640263"/>
          <p14:tracePt t="75490" x="3178175" y="4622800"/>
          <p14:tracePt t="75498" x="3186113" y="4597400"/>
          <p14:tracePt t="75506" x="3194050" y="4572000"/>
          <p14:tracePt t="75516" x="3203575" y="4554538"/>
          <p14:tracePt t="75522" x="3203575" y="4521200"/>
          <p14:tracePt t="75531" x="3203575" y="4486275"/>
          <p14:tracePt t="75538" x="3203575" y="4460875"/>
          <p14:tracePt t="75548" x="3203575" y="4435475"/>
          <p14:tracePt t="75554" x="3203575" y="4410075"/>
          <p14:tracePt t="75562" x="3203575" y="4394200"/>
          <p14:tracePt t="75587" x="3203575" y="4384675"/>
          <p14:tracePt t="75594" x="3203575" y="4376738"/>
          <p14:tracePt t="75602" x="3194050" y="4368800"/>
          <p14:tracePt t="75610" x="3178175" y="4359275"/>
          <p14:tracePt t="75618" x="3178175" y="4351338"/>
          <p14:tracePt t="75626" x="3152775" y="4341813"/>
          <p14:tracePt t="75634" x="3135313" y="4333875"/>
          <p14:tracePt t="75642" x="3117850" y="4325938"/>
          <p14:tracePt t="75650" x="3084513" y="4316413"/>
          <p14:tracePt t="75658" x="3059113" y="4316413"/>
          <p14:tracePt t="75666" x="3033713" y="4308475"/>
          <p14:tracePt t="75676" x="3016250" y="4308475"/>
          <p14:tracePt t="75682" x="2982913" y="4308475"/>
          <p14:tracePt t="75692" x="2965450" y="4308475"/>
          <p14:tracePt t="75700" x="2955925" y="4308475"/>
          <p14:tracePt t="75708" x="2930525" y="4308475"/>
          <p14:tracePt t="75716" x="2922588" y="4308475"/>
          <p14:tracePt t="75732" x="2914650" y="4316413"/>
          <p14:tracePt t="75740" x="2897188" y="4333875"/>
          <p14:tracePt t="75749" x="2897188" y="4351338"/>
          <p14:tracePt t="75756" x="2889250" y="4368800"/>
          <p14:tracePt t="75765" x="2889250" y="4394200"/>
          <p14:tracePt t="75772" x="2889250" y="4410075"/>
          <p14:tracePt t="75781" x="2889250" y="4445000"/>
          <p14:tracePt t="75788" x="2879725" y="4478338"/>
          <p14:tracePt t="75798" x="2879725" y="4521200"/>
          <p14:tracePt t="75804" x="2879725" y="4564063"/>
          <p14:tracePt t="75812" x="2879725" y="4605338"/>
          <p14:tracePt t="75820" x="2879725" y="4665663"/>
          <p14:tracePt t="75828" x="2889250" y="4716463"/>
          <p14:tracePt t="75836" x="2897188" y="4759325"/>
          <p14:tracePt t="75844" x="2914650" y="4810125"/>
          <p14:tracePt t="75852" x="2930525" y="4835525"/>
          <p14:tracePt t="75860" x="2965450" y="4868863"/>
          <p14:tracePt t="75868" x="2982913" y="4886325"/>
          <p14:tracePt t="75876" x="3016250" y="4903788"/>
          <p14:tracePt t="75884" x="3041650" y="4903788"/>
          <p14:tracePt t="75892" x="3049588" y="4903788"/>
          <p14:tracePt t="75900" x="3074988" y="4903788"/>
          <p14:tracePt t="75908" x="3092450" y="4886325"/>
          <p14:tracePt t="75916" x="3100388" y="4868863"/>
          <p14:tracePt t="75924" x="3117850" y="4843463"/>
          <p14:tracePt t="75932" x="3127375" y="4818063"/>
          <p14:tracePt t="75940" x="3135313" y="4784725"/>
          <p14:tracePt t="75948" x="3143250" y="4733925"/>
          <p14:tracePt t="75958" x="3160713" y="4673600"/>
          <p14:tracePt t="75966" x="3160713" y="4614863"/>
          <p14:tracePt t="75974" x="3160713" y="4597400"/>
          <p14:tracePt t="75982" x="3160713" y="4529138"/>
          <p14:tracePt t="75990" x="3160713" y="4486275"/>
          <p14:tracePt t="75998" x="3160713" y="4445000"/>
          <p14:tracePt t="76006" x="3160713" y="4410075"/>
          <p14:tracePt t="76014" x="3152775" y="4402138"/>
          <p14:tracePt t="76022" x="3143250" y="4384675"/>
          <p14:tracePt t="76030" x="3127375" y="4368800"/>
          <p14:tracePt t="76038" x="3117850" y="4368800"/>
          <p14:tracePt t="76047" x="3109913" y="4359275"/>
          <p14:tracePt t="76054" x="3100388" y="4351338"/>
          <p14:tracePt t="76065" x="3092450" y="4351338"/>
          <p14:tracePt t="76070" x="3067050" y="4351338"/>
          <p14:tracePt t="76078" x="3049588" y="4351338"/>
          <p14:tracePt t="76086" x="2973388" y="4351338"/>
          <p14:tracePt t="76094" x="2914650" y="4351338"/>
          <p14:tracePt t="76102" x="2871788" y="4351338"/>
          <p14:tracePt t="76110" x="2828925" y="4359275"/>
          <p14:tracePt t="76118" x="2786063" y="4376738"/>
          <p14:tracePt t="76126" x="2778125" y="4376738"/>
          <p14:tracePt t="76134" x="2770188" y="4376738"/>
          <p14:tracePt t="76142" x="2770188" y="4384675"/>
          <p14:tracePt t="76166" x="2770188" y="4394200"/>
          <p14:tracePt t="76174" x="2770188" y="4402138"/>
          <p14:tracePt t="76182" x="2770188" y="4410075"/>
          <p14:tracePt t="76190" x="2770188" y="4419600"/>
          <p14:tracePt t="76198" x="2770188" y="4427538"/>
          <p14:tracePt t="76214" x="2770188" y="4452938"/>
          <p14:tracePt t="76232" x="2778125" y="4470400"/>
          <p14:tracePt t="76240" x="2778125" y="4478338"/>
          <p14:tracePt t="76248" x="2786063" y="4486275"/>
          <p14:tracePt t="76256" x="2795588" y="4495800"/>
          <p14:tracePt t="76265" x="2811463" y="4513263"/>
          <p14:tracePt t="76272" x="2846388" y="4521200"/>
          <p14:tracePt t="76281" x="2863850" y="4521200"/>
          <p14:tracePt t="76288" x="2905125" y="4529138"/>
          <p14:tracePt t="76296" x="2965450" y="4529138"/>
          <p14:tracePt t="76304" x="3008313" y="4529138"/>
          <p14:tracePt t="76314" x="3067050" y="4521200"/>
          <p14:tracePt t="76320" x="3092450" y="4521200"/>
          <p14:tracePt t="76331" x="3143250" y="4513263"/>
          <p14:tracePt t="76336" x="3228975" y="4513263"/>
          <p14:tracePt t="76344" x="3262313" y="4503738"/>
          <p14:tracePt t="76352" x="3363913" y="4495800"/>
          <p14:tracePt t="76360" x="3424238" y="4486275"/>
          <p14:tracePt t="76368" x="3559175" y="4478338"/>
          <p14:tracePt t="76376" x="3721100" y="4460875"/>
          <p14:tracePt t="76384" x="3806825" y="4452938"/>
          <p14:tracePt t="76392" x="3984625" y="4435475"/>
          <p14:tracePt t="76400" x="4070350" y="4427538"/>
          <p14:tracePt t="76408" x="4248150" y="4419600"/>
          <p14:tracePt t="76418" x="4316413" y="4402138"/>
          <p14:tracePt t="76424" x="4468813" y="4402138"/>
          <p14:tracePt t="76432" x="4529138" y="4402138"/>
          <p14:tracePt t="76440" x="4638675" y="4402138"/>
          <p14:tracePt t="76448" x="4714875" y="4402138"/>
          <p14:tracePt t="76456" x="4732338" y="4402138"/>
          <p14:tracePt t="76464" x="4749800" y="4402138"/>
          <p14:tracePt t="76512" x="4757738" y="4402138"/>
          <p14:tracePt t="76534" x="4757738" y="4410075"/>
          <p14:tracePt t="76550" x="4775200" y="4427538"/>
          <p14:tracePt t="76558" x="4800600" y="4452938"/>
          <p14:tracePt t="76566" x="4818063" y="4478338"/>
          <p14:tracePt t="76574" x="4851400" y="4521200"/>
          <p14:tracePt t="76583" x="4876800" y="4546600"/>
          <p14:tracePt t="76590" x="4902200" y="4572000"/>
          <p14:tracePt t="76598" x="4935538" y="4597400"/>
          <p14:tracePt t="76606" x="4970463" y="4640263"/>
          <p14:tracePt t="76614" x="5003800" y="4665663"/>
          <p14:tracePt t="76622" x="5054600" y="4699000"/>
          <p14:tracePt t="76631" x="5089525" y="4716463"/>
          <p14:tracePt t="76638" x="5140325" y="4733925"/>
          <p14:tracePt t="76647" x="5165725" y="4741863"/>
          <p14:tracePt t="76654" x="5199063" y="4749800"/>
          <p14:tracePt t="76662" x="5208588" y="4759325"/>
          <p14:tracePt t="76722" x="5208588" y="4749800"/>
          <p14:tracePt t="76731" x="5208588" y="4741863"/>
          <p14:tracePt t="76837" x="5208588" y="4733925"/>
          <p14:tracePt t="76844" x="5208588" y="4724400"/>
          <p14:tracePt t="76868" x="5208588" y="4716463"/>
          <p14:tracePt t="76876" x="5208588" y="4708525"/>
          <p14:tracePt t="76884" x="5208588" y="4699000"/>
          <p14:tracePt t="76892" x="5208588" y="4691063"/>
          <p14:tracePt t="76908" x="5208588" y="4683125"/>
          <p14:tracePt t="76916" x="5216525" y="4683125"/>
          <p14:tracePt t="76924" x="5216525" y="4673600"/>
          <p14:tracePt t="76945" x="5216525" y="4665663"/>
          <p14:tracePt t="76956" x="5216525" y="4657725"/>
          <p14:tracePt t="76964" x="5216525" y="4648200"/>
          <p14:tracePt t="76972" x="5216525" y="4640263"/>
          <p14:tracePt t="76980" x="5224463" y="4630738"/>
          <p14:tracePt t="76988" x="5224463" y="4605338"/>
          <p14:tracePt t="76996" x="5224463" y="4597400"/>
          <p14:tracePt t="77004" x="5224463" y="4564063"/>
          <p14:tracePt t="77013" x="5224463" y="4554538"/>
          <p14:tracePt t="77020" x="5216525" y="4538663"/>
          <p14:tracePt t="77030" x="5208588" y="4521200"/>
          <p14:tracePt t="77036" x="5208588" y="4503738"/>
          <p14:tracePt t="77046" x="5191125" y="4486275"/>
          <p14:tracePt t="77052" x="5173663" y="4470400"/>
          <p14:tracePt t="77060" x="5140325" y="4452938"/>
          <p14:tracePt t="77068" x="5089525" y="4427538"/>
          <p14:tracePt t="77079" x="5029200" y="4410075"/>
          <p14:tracePt t="77086" x="4995863" y="4402138"/>
          <p14:tracePt t="77095" x="4884738" y="4359275"/>
          <p14:tracePt t="77102" x="4783138" y="4351338"/>
          <p14:tracePt t="77110" x="4706938" y="4341813"/>
          <p14:tracePt t="77118" x="4595813" y="4333875"/>
          <p14:tracePt t="77126" x="4519613" y="4333875"/>
          <p14:tracePt t="77134" x="4460875" y="4333875"/>
          <p14:tracePt t="77142" x="4392613" y="4333875"/>
          <p14:tracePt t="77150" x="4359275" y="4333875"/>
          <p14:tracePt t="77158" x="4341813" y="4341813"/>
          <p14:tracePt t="77166" x="4332288" y="4351338"/>
          <p14:tracePt t="77174" x="4324350" y="4359275"/>
          <p14:tracePt t="77182" x="4306888" y="4368800"/>
          <p14:tracePt t="77190" x="4306888" y="4384675"/>
          <p14:tracePt t="77199" x="4298950" y="4410075"/>
          <p14:tracePt t="77206" x="4291013" y="4445000"/>
          <p14:tracePt t="77214" x="4281488" y="4460875"/>
          <p14:tracePt t="77222" x="4273550" y="4495800"/>
          <p14:tracePt t="77230" x="4265613" y="4529138"/>
          <p14:tracePt t="77238" x="4265613" y="4564063"/>
          <p14:tracePt t="77246" x="4265613" y="4605338"/>
          <p14:tracePt t="77254" x="4265613" y="4622800"/>
          <p14:tracePt t="77263" x="4273550" y="4640263"/>
          <p14:tracePt t="77270" x="4291013" y="4665663"/>
          <p14:tracePt t="77279" x="4298950" y="4673600"/>
          <p14:tracePt t="77286" x="4324350" y="4691063"/>
          <p14:tracePt t="77295" x="4367213" y="4708525"/>
          <p14:tracePt t="77302" x="4418013" y="4708525"/>
          <p14:tracePt t="77311" x="4468813" y="4708525"/>
          <p14:tracePt t="77318" x="4519613" y="4708525"/>
          <p14:tracePt t="77326" x="4562475" y="4699000"/>
          <p14:tracePt t="77334" x="4613275" y="4691063"/>
          <p14:tracePt t="77342" x="4714875" y="4665663"/>
          <p14:tracePt t="77352" x="4775200" y="4657725"/>
          <p14:tracePt t="77358" x="4818063" y="4648200"/>
          <p14:tracePt t="77368" x="4876800" y="4622800"/>
          <p14:tracePt t="77376" x="4902200" y="4614863"/>
          <p14:tracePt t="77384" x="4919663" y="4614863"/>
          <p14:tracePt t="77392" x="4919663" y="4605338"/>
          <p14:tracePt t="77400" x="4919663" y="4597400"/>
          <p14:tracePt t="77408" x="4919663" y="4589463"/>
          <p14:tracePt t="77424" x="4919663" y="4579938"/>
          <p14:tracePt t="77432" x="4919663" y="4572000"/>
          <p14:tracePt t="77440" x="4919663" y="4554538"/>
          <p14:tracePt t="77448" x="4919663" y="4538663"/>
          <p14:tracePt t="77456" x="4919663" y="4529138"/>
          <p14:tracePt t="77464" x="4919663" y="4513263"/>
          <p14:tracePt t="77472" x="4919663" y="4503738"/>
          <p14:tracePt t="77556" x="4919663" y="4495800"/>
          <p14:tracePt t="77564" x="4919663" y="4486275"/>
          <p14:tracePt t="77572" x="4927600" y="4486275"/>
          <p14:tracePt t="77580" x="4935538" y="4486275"/>
          <p14:tracePt t="77588" x="4945063" y="4486275"/>
          <p14:tracePt t="77596" x="4953000" y="4478338"/>
          <p14:tracePt t="77604" x="4970463" y="4470400"/>
          <p14:tracePt t="77622" x="4987925" y="4460875"/>
          <p14:tracePt t="77629" x="5013325" y="4452938"/>
          <p14:tracePt t="77636" x="5038725" y="4445000"/>
          <p14:tracePt t="77646" x="5046663" y="4445000"/>
          <p14:tracePt t="77654" x="5072063" y="4445000"/>
          <p14:tracePt t="77661" x="5089525" y="4427538"/>
          <p14:tracePt t="77670" x="5097463" y="4427538"/>
          <p14:tracePt t="77679" x="5114925" y="4419600"/>
          <p14:tracePt t="77686" x="5114925" y="4410075"/>
          <p14:tracePt t="77743" x="5114925" y="4402138"/>
          <p14:tracePt t="77750" x="5114925" y="4394200"/>
          <p14:tracePt t="77758" x="5089525" y="4376738"/>
          <p14:tracePt t="77766" x="5080000" y="4368800"/>
          <p14:tracePt t="77774" x="5064125" y="4359275"/>
          <p14:tracePt t="77782" x="5021263" y="4341813"/>
          <p14:tracePt t="77790" x="4995863" y="4325938"/>
          <p14:tracePt t="77798" x="4935538" y="4308475"/>
          <p14:tracePt t="77806" x="4868863" y="4283075"/>
          <p14:tracePt t="77814" x="4775200" y="4265613"/>
          <p14:tracePt t="77822" x="4689475" y="4240213"/>
          <p14:tracePt t="77830" x="4638675" y="4232275"/>
          <p14:tracePt t="77838" x="4545013" y="4224338"/>
          <p14:tracePt t="77846" x="4468813" y="4224338"/>
          <p14:tracePt t="77854" x="4425950" y="4224338"/>
          <p14:tracePt t="77862" x="4400550" y="4224338"/>
          <p14:tracePt t="77870" x="4359275" y="4224338"/>
          <p14:tracePt t="77878" x="4349750" y="4232275"/>
          <p14:tracePt t="77886" x="4316413" y="4249738"/>
          <p14:tracePt t="77895" x="4291013" y="4257675"/>
          <p14:tracePt t="77902" x="4240213" y="4300538"/>
          <p14:tracePt t="77911" x="4205288" y="4325938"/>
          <p14:tracePt t="77918" x="4171950" y="4351338"/>
          <p14:tracePt t="77927" x="4146550" y="4368800"/>
          <p14:tracePt t="77947" x="4095750" y="4419600"/>
          <p14:tracePt t="77952" x="4086225" y="4427538"/>
          <p14:tracePt t="77961" x="4078288" y="4445000"/>
          <p14:tracePt t="77968" x="4078288" y="4460875"/>
          <p14:tracePt t="77977" x="4070350" y="4478338"/>
          <p14:tracePt t="77984" x="4060825" y="4486275"/>
          <p14:tracePt t="77992" x="4052888" y="4503738"/>
          <p14:tracePt t="78000" x="4052888" y="4513263"/>
          <p14:tracePt t="78008" x="4044950" y="4513263"/>
          <p14:tracePt t="78016" x="4044950" y="4529138"/>
          <p14:tracePt t="78024" x="4035425" y="4529138"/>
          <p14:tracePt t="78032" x="4027488" y="4538663"/>
          <p14:tracePt t="78040" x="4017963" y="4546600"/>
          <p14:tracePt t="78048" x="4017963" y="4554538"/>
          <p14:tracePt t="78056" x="4010025" y="4554538"/>
          <p14:tracePt t="78064" x="3992563" y="4564063"/>
          <p14:tracePt t="78080" x="3976688" y="4564063"/>
          <p14:tracePt t="78088" x="3941763" y="4564063"/>
          <p14:tracePt t="78096" x="3933825" y="4572000"/>
          <p14:tracePt t="78104" x="3865563" y="4572000"/>
          <p14:tracePt t="78112" x="3840163" y="4572000"/>
          <p14:tracePt t="78120" x="3781425" y="4579938"/>
          <p14:tracePt t="78128" x="3746500" y="4579938"/>
          <p14:tracePt t="78136" x="3670300" y="4597400"/>
          <p14:tracePt t="78145" x="3619500" y="4597400"/>
          <p14:tracePt t="78152" x="3594100" y="4597400"/>
          <p14:tracePt t="78161" x="3517900" y="4597400"/>
          <p14:tracePt t="78168" x="3475038" y="4597400"/>
          <p14:tracePt t="78178" x="3398838" y="4597400"/>
          <p14:tracePt t="78184" x="3373438" y="4597400"/>
          <p14:tracePt t="78192" x="3348038" y="4597400"/>
          <p14:tracePt t="78200" x="3322638" y="4597400"/>
          <p14:tracePt t="78218" x="3313113" y="4597400"/>
          <p14:tracePt t="78234" x="3305175" y="4605338"/>
          <p14:tracePt t="78240" x="3297238" y="4605338"/>
          <p14:tracePt t="78250" x="3297238" y="4614863"/>
          <p14:tracePt t="78258" x="3279775" y="4614863"/>
          <p14:tracePt t="78266" x="3270250" y="4614863"/>
          <p14:tracePt t="78274" x="3244850" y="4622800"/>
          <p14:tracePt t="78282" x="3236913" y="4630738"/>
          <p14:tracePt t="78290" x="3203575" y="4640263"/>
          <p14:tracePt t="78298" x="3186113" y="4648200"/>
          <p14:tracePt t="78306" x="3143250" y="4665663"/>
          <p14:tracePt t="78314" x="3117850" y="4673600"/>
          <p14:tracePt t="78322" x="3074988" y="4699000"/>
          <p14:tracePt t="78330" x="3059113" y="4708525"/>
          <p14:tracePt t="78338" x="3033713" y="4733925"/>
          <p14:tracePt t="78346" x="3016250" y="4749800"/>
          <p14:tracePt t="78362" x="3008313" y="4759325"/>
          <p14:tracePt t="78372" x="2998788" y="4767263"/>
          <p14:tracePt t="78484" x="3008313" y="4767263"/>
          <p14:tracePt t="78500" x="3041650" y="4767263"/>
          <p14:tracePt t="78506" x="3059113" y="4767263"/>
          <p14:tracePt t="78516" x="3074988" y="4767263"/>
          <p14:tracePt t="78524" x="3084513" y="4767263"/>
          <p14:tracePt t="78532" x="3092450" y="4767263"/>
          <p14:tracePt t="78540" x="3100388" y="4767263"/>
          <p14:tracePt t="78548" x="3109913" y="4767263"/>
          <p14:tracePt t="78556" x="3117850" y="4767263"/>
          <p14:tracePt t="78564" x="3127375" y="4767263"/>
          <p14:tracePt t="78572" x="3143250" y="4767263"/>
          <p14:tracePt t="78580" x="3152775" y="4767263"/>
          <p14:tracePt t="78588" x="3160713" y="4767263"/>
          <p14:tracePt t="78621" x="3168650" y="4767263"/>
          <p14:tracePt t="78628" x="3178175" y="4767263"/>
          <p14:tracePt t="78645" x="3194050" y="4767263"/>
          <p14:tracePt t="78652" x="3228975" y="4767263"/>
          <p14:tracePt t="78660" x="3244850" y="4767263"/>
          <p14:tracePt t="78668" x="3287713" y="4767263"/>
          <p14:tracePt t="78677" x="3363913" y="4767263"/>
          <p14:tracePt t="78684" x="3449638" y="4767263"/>
          <p14:tracePt t="78693" x="3551238" y="4767263"/>
          <p14:tracePt t="78700" x="3687763" y="4767263"/>
          <p14:tracePt t="78710" x="3832225" y="4775200"/>
          <p14:tracePt t="78716" x="3959225" y="4775200"/>
          <p14:tracePt t="78724" x="4010025" y="4775200"/>
          <p14:tracePt t="78732" x="4095750" y="4775200"/>
          <p14:tracePt t="78740" x="4154488" y="4775200"/>
          <p14:tracePt t="78748" x="4171950" y="4775200"/>
          <p14:tracePt t="78756" x="4179888" y="4775200"/>
          <p14:tracePt t="78890" x="4197350" y="4775200"/>
          <p14:tracePt t="78898" x="4205288" y="4775200"/>
          <p14:tracePt t="78906" x="4256088" y="4767263"/>
          <p14:tracePt t="78914" x="4306888" y="4767263"/>
          <p14:tracePt t="78922" x="4410075" y="4767263"/>
          <p14:tracePt t="78930" x="4511675" y="4767263"/>
          <p14:tracePt t="78938" x="4595813" y="4767263"/>
          <p14:tracePt t="78946" x="4732338" y="4767263"/>
          <p14:tracePt t="78954" x="4833938" y="4767263"/>
          <p14:tracePt t="78962" x="4919663" y="4767263"/>
          <p14:tracePt t="78972" x="5003800" y="4767263"/>
          <p14:tracePt t="78978" x="5064125" y="4767263"/>
          <p14:tracePt t="78986" x="5114925" y="4767263"/>
          <p14:tracePt t="78995" x="5148263" y="4759325"/>
          <p14:tracePt t="79002" x="5165725" y="4759325"/>
          <p14:tracePt t="79010" x="5191125" y="4759325"/>
          <p14:tracePt t="79018" x="5199063" y="4741863"/>
          <p14:tracePt t="79027" x="5208588" y="4733925"/>
          <p14:tracePt t="79034" x="5208588" y="4716463"/>
          <p14:tracePt t="79044" x="5208588" y="4708525"/>
          <p14:tracePt t="79050" x="5208588" y="4683125"/>
          <p14:tracePt t="79060" x="5208588" y="4657725"/>
          <p14:tracePt t="79068" x="5208588" y="4630738"/>
          <p14:tracePt t="79077" x="5208588" y="4605338"/>
          <p14:tracePt t="79084" x="5208588" y="4564063"/>
          <p14:tracePt t="79093" x="5199063" y="4529138"/>
          <p14:tracePt t="79100" x="5191125" y="4486275"/>
          <p14:tracePt t="79109" x="5183188" y="4452938"/>
          <p14:tracePt t="79116" x="5157788" y="4402138"/>
          <p14:tracePt t="79124" x="5140325" y="4376738"/>
          <p14:tracePt t="79132" x="5132388" y="4359275"/>
          <p14:tracePt t="79140" x="5106988" y="4333875"/>
          <p14:tracePt t="79148" x="5089525" y="4325938"/>
          <p14:tracePt t="79156" x="5080000" y="4325938"/>
          <p14:tracePt t="79164" x="5072063" y="4316413"/>
          <p14:tracePt t="79172" x="5054600" y="4316413"/>
          <p14:tracePt t="79188" x="5029200" y="4316413"/>
          <p14:tracePt t="79196" x="5021263" y="4325938"/>
          <p14:tracePt t="79204" x="4970463" y="4341813"/>
          <p14:tracePt t="79212" x="4953000" y="4351338"/>
          <p14:tracePt t="79220" x="4884738" y="4376738"/>
          <p14:tracePt t="79228" x="4791075" y="4410075"/>
          <p14:tracePt t="79236" x="4757738" y="4427538"/>
          <p14:tracePt t="79244" x="4706938" y="4478338"/>
          <p14:tracePt t="79252" x="4681538" y="4495800"/>
          <p14:tracePt t="79261" x="4656138" y="4554538"/>
          <p14:tracePt t="79268" x="4646613" y="4597400"/>
          <p14:tracePt t="79277" x="4646613" y="4630738"/>
          <p14:tracePt t="79284" x="4646613" y="4673600"/>
          <p14:tracePt t="79293" x="4646613" y="4708525"/>
          <p14:tracePt t="79300" x="4646613" y="4741863"/>
          <p14:tracePt t="79309" x="4656138" y="4759325"/>
          <p14:tracePt t="79316" x="4673600" y="4775200"/>
          <p14:tracePt t="79326" x="4699000" y="4792663"/>
          <p14:tracePt t="79332" x="4732338" y="4810125"/>
          <p14:tracePt t="79340" x="4765675" y="4810125"/>
          <p14:tracePt t="79350" x="4808538" y="4810125"/>
          <p14:tracePt t="79356" x="4851400" y="4802188"/>
          <p14:tracePt t="79366" x="4902200" y="4767263"/>
          <p14:tracePt t="79375" x="4953000" y="4724400"/>
          <p14:tracePt t="79382" x="4995863" y="4673600"/>
          <p14:tracePt t="79390" x="5013325" y="4640263"/>
          <p14:tracePt t="79398" x="5038725" y="4564063"/>
          <p14:tracePt t="79406" x="5046663" y="4521200"/>
          <p14:tracePt t="79414" x="5046663" y="4410075"/>
          <p14:tracePt t="79422" x="5046663" y="4333875"/>
          <p14:tracePt t="79430" x="5029200" y="4206875"/>
          <p14:tracePt t="79438" x="5003800" y="4105275"/>
          <p14:tracePt t="79446" x="4987925" y="3994150"/>
          <p14:tracePt t="79454" x="4935538" y="3875088"/>
          <p14:tracePt t="79462" x="4884738" y="3748088"/>
          <p14:tracePt t="79470" x="4833938" y="3629025"/>
          <p14:tracePt t="79478" x="4757738" y="3509963"/>
          <p14:tracePt t="79486" x="4689475" y="3398838"/>
          <p14:tracePt t="79494" x="4605338" y="3279775"/>
          <p14:tracePt t="79502" x="4519613" y="3160713"/>
          <p14:tracePt t="79511" x="4443413" y="3059113"/>
          <p14:tracePt t="79518" x="4324350" y="2932113"/>
          <p14:tracePt t="79526" x="4222750" y="2838450"/>
          <p14:tracePt t="79534" x="4171950" y="2805113"/>
          <p14:tracePt t="79543" x="4052888" y="2719388"/>
          <p14:tracePt t="79550" x="3908425" y="2633663"/>
          <p14:tracePt t="79559" x="3865563" y="2608263"/>
          <p14:tracePt t="79566" x="3746500" y="2549525"/>
          <p14:tracePt t="79576" x="3644900" y="2498725"/>
          <p14:tracePt t="79582" x="3559175" y="2455863"/>
          <p14:tracePt t="79590" x="3517900" y="2438400"/>
          <p14:tracePt t="79598" x="3492500" y="2430463"/>
          <p14:tracePt t="79606" x="3475038" y="2422525"/>
          <p14:tracePt t="79614" x="3467100" y="2413000"/>
          <p14:tracePt t="79622" x="3457575" y="2405063"/>
          <p14:tracePt t="79630" x="3441700" y="2405063"/>
          <p14:tracePt t="79638" x="3441700" y="2397125"/>
          <p14:tracePt t="79646" x="3414713" y="2387600"/>
          <p14:tracePt t="79664" x="3398838" y="2379663"/>
          <p14:tracePt t="79672" x="3381375" y="2379663"/>
          <p14:tracePt t="79680" x="3373438" y="2371725"/>
          <p14:tracePt t="79688" x="3363913" y="2371725"/>
          <p14:tracePt t="79696" x="3363913" y="2362200"/>
          <p14:tracePt t="79704" x="3355975" y="2362200"/>
          <p14:tracePt t="79712" x="3348038" y="2354263"/>
          <p14:tracePt t="79720" x="3338513" y="2344738"/>
          <p14:tracePt t="79728" x="3322638" y="2328863"/>
          <p14:tracePt t="79736" x="3287713" y="2303463"/>
          <p14:tracePt t="79744" x="3254375" y="2278063"/>
          <p14:tracePt t="79752" x="3211513" y="2252663"/>
          <p14:tracePt t="79760" x="3178175" y="2227263"/>
          <p14:tracePt t="79768" x="3127375" y="2200275"/>
          <p14:tracePt t="79776" x="3074988" y="2166938"/>
          <p14:tracePt t="79784" x="3016250" y="2124075"/>
          <p14:tracePt t="79793" x="2947988" y="2082800"/>
          <p14:tracePt t="79800" x="2905125" y="2055813"/>
          <p14:tracePt t="79809" x="2838450" y="2014538"/>
          <p14:tracePt t="79816" x="2803525" y="1979613"/>
          <p14:tracePt t="79825" x="2735263" y="1938338"/>
          <p14:tracePt t="79832" x="2659063" y="1885950"/>
          <p14:tracePt t="79842" x="2590800" y="1827213"/>
          <p14:tracePt t="79848" x="2506663" y="1776413"/>
          <p14:tracePt t="79856" x="2463800" y="1741488"/>
          <p14:tracePt t="79864" x="2362200" y="1649413"/>
          <p14:tracePt t="79872" x="2268538" y="1546225"/>
          <p14:tracePt t="79880" x="2073275" y="1350963"/>
          <p14:tracePt t="79888" x="1835150" y="1079500"/>
          <p14:tracePt t="79896" x="1690688" y="917575"/>
          <p14:tracePt t="79904" x="1358900" y="585788"/>
          <p14:tracePt t="79914" x="1163638" y="407988"/>
          <p14:tracePt t="79922" x="960438" y="271463"/>
          <p14:tracePt t="79930" x="636588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테이블 정의서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007498" y="943015"/>
            <a:ext cx="11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+mj-ea"/>
                <a:ea typeface="+mj-ea"/>
              </a:rPr>
              <a:t>beverage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2007498" y="3581396"/>
            <a:ext cx="216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err="1">
                <a:latin typeface="+mj-ea"/>
                <a:ea typeface="+mj-ea"/>
              </a:rPr>
              <a:t>beverage_location</a:t>
            </a:r>
            <a:endParaRPr lang="ko-KR" altLang="en-US" b="1">
              <a:latin typeface="+mj-ea"/>
              <a:ea typeface="+mj-ea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9575744-EB0B-4BC9-8898-19F0D1A43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73168"/>
              </p:ext>
            </p:extLst>
          </p:nvPr>
        </p:nvGraphicFramePr>
        <p:xfrm>
          <a:off x="2007498" y="1279701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712">
                  <a:extLst>
                    <a:ext uri="{9D8B030D-6E8A-4147-A177-3AD203B41FA5}">
                      <a16:colId xmlns:a16="http://schemas.microsoft.com/office/drawing/2014/main" val="401966081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126999651"/>
                    </a:ext>
                  </a:extLst>
                </a:gridCol>
                <a:gridCol w="1226122">
                  <a:extLst>
                    <a:ext uri="{9D8B030D-6E8A-4147-A177-3AD203B41FA5}">
                      <a16:colId xmlns:a16="http://schemas.microsoft.com/office/drawing/2014/main" val="2078229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890207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301080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1752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6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beverage_id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97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price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62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size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음료사이즈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61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bottle_type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용기종류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394927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9278381-B675-4784-9D29-40EAE56E4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62487"/>
              </p:ext>
            </p:extLst>
          </p:nvPr>
        </p:nvGraphicFramePr>
        <p:xfrm>
          <a:off x="2003518" y="3962699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66">
                  <a:extLst>
                    <a:ext uri="{9D8B030D-6E8A-4147-A177-3AD203B41FA5}">
                      <a16:colId xmlns:a16="http://schemas.microsoft.com/office/drawing/2014/main" val="4088406388"/>
                    </a:ext>
                  </a:extLst>
                </a:gridCol>
                <a:gridCol w="999241">
                  <a:extLst>
                    <a:ext uri="{9D8B030D-6E8A-4147-A177-3AD203B41FA5}">
                      <a16:colId xmlns:a16="http://schemas.microsoft.com/office/drawing/2014/main" val="1556893179"/>
                    </a:ext>
                  </a:extLst>
                </a:gridCol>
                <a:gridCol w="1263191">
                  <a:extLst>
                    <a:ext uri="{9D8B030D-6E8A-4147-A177-3AD203B41FA5}">
                      <a16:colId xmlns:a16="http://schemas.microsoft.com/office/drawing/2014/main" val="1488230952"/>
                    </a:ext>
                  </a:extLst>
                </a:gridCol>
                <a:gridCol w="989815">
                  <a:extLst>
                    <a:ext uri="{9D8B030D-6E8A-4147-A177-3AD203B41FA5}">
                      <a16:colId xmlns:a16="http://schemas.microsoft.com/office/drawing/2014/main" val="1079925538"/>
                    </a:ext>
                  </a:extLst>
                </a:gridCol>
                <a:gridCol w="1169422">
                  <a:extLst>
                    <a:ext uri="{9D8B030D-6E8A-4147-A177-3AD203B41FA5}">
                      <a16:colId xmlns:a16="http://schemas.microsoft.com/office/drawing/2014/main" val="31991324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11361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7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Beverage_location_id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음료위치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1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row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68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1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r>
                        <a:rPr lang="ko-KR" altLang="en-US"/>
                        <a:t>열음료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83786"/>
                  </a:ext>
                </a:extLst>
              </a:tr>
            </a:tbl>
          </a:graphicData>
        </a:graphic>
      </p:graphicFrame>
      <p:sp>
        <p:nvSpPr>
          <p:cNvPr id="28" name="Rectangle 1">
            <a:extLst>
              <a:ext uri="{FF2B5EF4-FFF2-40B4-BE49-F238E27FC236}">
                <a16:creationId xmlns:a16="http://schemas.microsoft.com/office/drawing/2014/main" id="{1077F5E2-954E-4FB6-872D-71F67009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3021248-801B-416D-8603-8BEEAB2F8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27"/>
    </mc:Choice>
    <mc:Fallback>
      <p:transition spd="slow" advTm="70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" x="4673600" y="4146550"/>
          <p14:tracePt t="293" x="4673600" y="4130675"/>
          <p14:tracePt t="306" x="4673600" y="4121150"/>
          <p14:tracePt t="313" x="4673600" y="4113213"/>
          <p14:tracePt t="321" x="4673600" y="4105275"/>
          <p14:tracePt t="340" x="4673600" y="4095750"/>
          <p14:tracePt t="347" x="4673600" y="4087813"/>
          <p14:tracePt t="372" x="4673600" y="4079875"/>
          <p14:tracePt t="395" x="4673600" y="4070350"/>
          <p14:tracePt t="475" x="4673600" y="4062413"/>
          <p14:tracePt t="491" x="4673600" y="4052888"/>
          <p14:tracePt t="499" x="4673600" y="4044950"/>
          <p14:tracePt t="515" x="4681538" y="4037013"/>
          <p14:tracePt t="524" x="4681538" y="4027488"/>
          <p14:tracePt t="531" x="4689475" y="4019550"/>
          <p14:tracePt t="541" x="4699000" y="4011613"/>
          <p14:tracePt t="547" x="4699000" y="4002088"/>
          <p14:tracePt t="556" x="4699000" y="3994150"/>
          <p14:tracePt t="574" x="4699000" y="3986213"/>
          <p14:tracePt t="578" x="4706938" y="3976688"/>
          <p14:tracePt t="594" x="4714875" y="3976688"/>
          <p14:tracePt t="606" x="4714875" y="3968750"/>
          <p14:tracePt t="611" x="4714875" y="3960813"/>
          <p14:tracePt t="619" x="4724400" y="3951288"/>
          <p14:tracePt t="629" x="4732338" y="3951288"/>
          <p14:tracePt t="644" x="4740275" y="3951288"/>
          <p14:tracePt t="657" x="4740275" y="3943350"/>
          <p14:tracePt t="660" x="4749800" y="3935413"/>
          <p14:tracePt t="669" x="4757738" y="3935413"/>
          <p14:tracePt t="676" x="4765675" y="3925888"/>
          <p14:tracePt t="684" x="4765675" y="3917950"/>
          <p14:tracePt t="692" x="4775200" y="3917950"/>
          <p14:tracePt t="701" x="4783138" y="3908425"/>
          <p14:tracePt t="717" x="4791075" y="3908425"/>
          <p14:tracePt t="724" x="4800600" y="3900488"/>
          <p14:tracePt t="740" x="4808538" y="3900488"/>
          <p14:tracePt t="748" x="4818063" y="3892550"/>
          <p14:tracePt t="756" x="4833938" y="3883025"/>
          <p14:tracePt t="764" x="4868863" y="3875088"/>
          <p14:tracePt t="773" x="4902200" y="3857625"/>
          <p14:tracePt t="780" x="4945063" y="3841750"/>
          <p14:tracePt t="788" x="4995863" y="3824288"/>
          <p14:tracePt t="796" x="5054600" y="3798888"/>
          <p14:tracePt t="805" x="5122863" y="3781425"/>
          <p14:tracePt t="812" x="5183188" y="3748088"/>
          <p14:tracePt t="822" x="5233988" y="3730625"/>
          <p14:tracePt t="828" x="5292725" y="3697288"/>
          <p14:tracePt t="838" x="5343525" y="3679825"/>
          <p14:tracePt t="845" x="5378450" y="3654425"/>
          <p14:tracePt t="855" x="5429250" y="3636963"/>
          <p14:tracePt t="861" x="5462588" y="3603625"/>
          <p14:tracePt t="868" x="5497513" y="3586163"/>
          <p14:tracePt t="876" x="5530850" y="3568700"/>
          <p14:tracePt t="885" x="5599113" y="3527425"/>
          <p14:tracePt t="895" x="5649913" y="3502025"/>
          <p14:tracePt t="905" x="5708650" y="3459163"/>
          <p14:tracePt t="910" x="5761038" y="3424238"/>
          <p14:tracePt t="919" x="5794375" y="3408363"/>
          <p14:tracePt t="926" x="5862638" y="3365500"/>
          <p14:tracePt t="939" x="5921375" y="3322638"/>
          <p14:tracePt t="942" x="5946775" y="3297238"/>
          <p14:tracePt t="950" x="5981700" y="3271838"/>
          <p14:tracePt t="959" x="6049963" y="3221038"/>
          <p14:tracePt t="967" x="6075363" y="3178175"/>
          <p14:tracePt t="975" x="6116638" y="3152775"/>
          <p14:tracePt t="983" x="6142038" y="3119438"/>
          <p14:tracePt t="991" x="6159500" y="3094038"/>
          <p14:tracePt t="999" x="6167438" y="3076575"/>
          <p14:tracePt t="1007" x="6176963" y="3051175"/>
          <p14:tracePt t="1015" x="6194425" y="3041650"/>
          <p14:tracePt t="1022" x="6202363" y="3033713"/>
          <p14:tracePt t="1030" x="6202363" y="3025775"/>
          <p14:tracePt t="1039" x="6210300" y="3025775"/>
          <p14:tracePt t="1589" x="6210300" y="3016250"/>
          <p14:tracePt t="1594" x="6202363" y="3016250"/>
          <p14:tracePt t="1603" x="6184900" y="2990850"/>
          <p14:tracePt t="1610" x="6176963" y="2965450"/>
          <p14:tracePt t="1622" x="6151563" y="2932113"/>
          <p14:tracePt t="1627" x="6134100" y="2914650"/>
          <p14:tracePt t="1637" x="6126163" y="2906713"/>
          <p14:tracePt t="1642" x="6126163" y="2897188"/>
          <p14:tracePt t="1765" x="6126163" y="2889250"/>
          <p14:tracePt t="1772" x="6116638" y="2889250"/>
          <p14:tracePt t="1788" x="6108700" y="2871788"/>
          <p14:tracePt t="1796" x="6100763" y="2846388"/>
          <p14:tracePt t="1804" x="6100763" y="2830513"/>
          <p14:tracePt t="1812" x="6091238" y="2805113"/>
          <p14:tracePt t="1821" x="6083300" y="2787650"/>
          <p14:tracePt t="1828" x="6075363" y="2762250"/>
          <p14:tracePt t="1837" x="6075363" y="2752725"/>
          <p14:tracePt t="1845" x="6065838" y="2727325"/>
          <p14:tracePt t="1854" x="6057900" y="2711450"/>
          <p14:tracePt t="1860" x="6057900" y="2701925"/>
          <p14:tracePt t="1870" x="6049963" y="2686050"/>
          <p14:tracePt t="1876" x="6049963" y="2676525"/>
          <p14:tracePt t="1892" x="6049963" y="2668588"/>
          <p14:tracePt t="1901" x="6049963" y="2660650"/>
          <p14:tracePt t="1917" x="6049963" y="2651125"/>
          <p14:tracePt t="2541" x="6040438" y="2651125"/>
          <p14:tracePt t="2549" x="6032500" y="2651125"/>
          <p14:tracePt t="2557" x="6024563" y="2651125"/>
          <p14:tracePt t="2565" x="6007100" y="2668588"/>
          <p14:tracePt t="2573" x="5972175" y="2686050"/>
          <p14:tracePt t="2581" x="5946775" y="2693988"/>
          <p14:tracePt t="2588" x="5930900" y="2701925"/>
          <p14:tracePt t="2596" x="5913438" y="2711450"/>
          <p14:tracePt t="2604" x="5895975" y="2719388"/>
          <p14:tracePt t="2612" x="5880100" y="2719388"/>
          <p14:tracePt t="2620" x="5870575" y="2719388"/>
          <p14:tracePt t="2630" x="5862638" y="2719388"/>
          <p14:tracePt t="2639" x="5853113" y="2719388"/>
          <p14:tracePt t="2647" x="5845175" y="2727325"/>
          <p14:tracePt t="2653" x="5837238" y="2727325"/>
          <p14:tracePt t="2663" x="5827713" y="2727325"/>
          <p14:tracePt t="2671" x="5819775" y="2727325"/>
          <p14:tracePt t="3033" x="5819775" y="2736850"/>
          <p14:tracePt t="3041" x="5811838" y="2744788"/>
          <p14:tracePt t="3080" x="5802313" y="2752725"/>
          <p14:tracePt t="3089" x="5802313" y="2762250"/>
          <p14:tracePt t="3113" x="5802313" y="2778125"/>
          <p14:tracePt t="3121" x="5802313" y="2795588"/>
          <p14:tracePt t="3128" x="5794375" y="2813050"/>
          <p14:tracePt t="3136" x="5794375" y="2830513"/>
          <p14:tracePt t="3144" x="5786438" y="2855913"/>
          <p14:tracePt t="3153" x="5786438" y="2871788"/>
          <p14:tracePt t="3161" x="5786438" y="2897188"/>
          <p14:tracePt t="3168" x="5786438" y="2922588"/>
          <p14:tracePt t="3176" x="5786438" y="2932113"/>
          <p14:tracePt t="3185" x="5786438" y="2957513"/>
          <p14:tracePt t="3193" x="5786438" y="2974975"/>
          <p14:tracePt t="3203" x="5811838" y="3008313"/>
          <p14:tracePt t="3211" x="5819775" y="3025775"/>
          <p14:tracePt t="3218" x="5827713" y="3033713"/>
          <p14:tracePt t="3224" x="5845175" y="3051175"/>
          <p14:tracePt t="3235" x="5845175" y="3059113"/>
          <p14:tracePt t="3242" x="5853113" y="3059113"/>
          <p14:tracePt t="3335" x="5853113" y="3041650"/>
          <p14:tracePt t="3343" x="5853113" y="3016250"/>
          <p14:tracePt t="3351" x="5853113" y="2982913"/>
          <p14:tracePt t="3358" x="5845175" y="2940050"/>
          <p14:tracePt t="3368" x="5837238" y="2881313"/>
          <p14:tracePt t="3375" x="5827713" y="2838450"/>
          <p14:tracePt t="3385" x="5811838" y="2736850"/>
          <p14:tracePt t="3391" x="5802313" y="2676525"/>
          <p14:tracePt t="3399" x="5794375" y="2617788"/>
          <p14:tracePt t="3406" x="5768975" y="2541588"/>
          <p14:tracePt t="3415" x="5751513" y="2455863"/>
          <p14:tracePt t="3422" x="5743575" y="2362200"/>
          <p14:tracePt t="3431" x="5718175" y="2293938"/>
          <p14:tracePt t="3438" x="5692775" y="2200275"/>
          <p14:tracePt t="3447" x="5667375" y="2116138"/>
          <p14:tracePt t="3455" x="5641975" y="2039938"/>
          <p14:tracePt t="3462" x="5624513" y="1979613"/>
          <p14:tracePt t="3470" x="5591175" y="1903413"/>
          <p14:tracePt t="3479" x="5565775" y="1827213"/>
          <p14:tracePt t="3489" x="5556250" y="1766888"/>
          <p14:tracePt t="3496" x="5548313" y="1708150"/>
          <p14:tracePt t="3503" x="5530850" y="1657350"/>
          <p14:tracePt t="3512" x="5522913" y="1639888"/>
          <p14:tracePt t="3521" x="5497513" y="1606550"/>
          <p14:tracePt t="3528" x="5480050" y="1589088"/>
          <p14:tracePt t="3536" x="5462588" y="1563688"/>
          <p14:tracePt t="3544" x="5454650" y="1555750"/>
          <p14:tracePt t="3577" x="5446713" y="1546225"/>
          <p14:tracePt t="3585" x="5437188" y="1546225"/>
          <p14:tracePt t="3593" x="5429250" y="1538288"/>
          <p14:tracePt t="3602" x="5421313" y="1538288"/>
          <p14:tracePt t="3609" x="5403850" y="1530350"/>
          <p14:tracePt t="3618" x="5394325" y="1520825"/>
          <p14:tracePt t="3624" x="5386388" y="1520825"/>
          <p14:tracePt t="3634" x="5378450" y="1520825"/>
          <p14:tracePt t="3640" x="5368925" y="1512888"/>
          <p14:tracePt t="3652" x="5353050" y="1504950"/>
          <p14:tracePt t="3656" x="5335588" y="1487488"/>
          <p14:tracePt t="3672" x="5327650" y="1477963"/>
          <p14:tracePt t="3721" x="5327650" y="1487488"/>
          <p14:tracePt t="3728" x="5327650" y="1512888"/>
          <p14:tracePt t="3736" x="5327650" y="1530350"/>
          <p14:tracePt t="3744" x="5327650" y="1546225"/>
          <p14:tracePt t="3903" x="5327650" y="1538288"/>
          <p14:tracePt t="3919" x="5318125" y="1530350"/>
          <p14:tracePt t="3926" x="5310188" y="1530350"/>
          <p14:tracePt t="3935" x="5302250" y="1520825"/>
          <p14:tracePt t="3943" x="5267325" y="1495425"/>
          <p14:tracePt t="3951" x="5249863" y="1487488"/>
          <p14:tracePt t="3958" x="5224463" y="1470025"/>
          <p14:tracePt t="3967" x="5208588" y="1462088"/>
          <p14:tracePt t="3974" x="5191125" y="1452563"/>
          <p14:tracePt t="3985" x="5165725" y="1444625"/>
          <p14:tracePt t="3990" x="5157788" y="1444625"/>
          <p14:tracePt t="4001" x="5148263" y="1444625"/>
          <p14:tracePt t="4006" x="5140325" y="1444625"/>
          <p14:tracePt t="4018" x="5132388" y="1444625"/>
          <p14:tracePt t="4022" x="5122863" y="1436688"/>
          <p14:tracePt t="4030" x="5114925" y="1436688"/>
          <p14:tracePt t="4038" x="5106988" y="1436688"/>
          <p14:tracePt t="4055" x="5097463" y="1436688"/>
          <p14:tracePt t="4116" x="5097463" y="1452563"/>
          <p14:tracePt t="4124" x="5097463" y="1462088"/>
          <p14:tracePt t="4140" x="5097463" y="1470025"/>
          <p14:tracePt t="4189" x="5089525" y="1470025"/>
          <p14:tracePt t="4213" x="5089525" y="1477963"/>
          <p14:tracePt t="4221" x="5097463" y="1495425"/>
          <p14:tracePt t="4527" x="5097463" y="1487488"/>
          <p14:tracePt t="4535" x="5097463" y="1462088"/>
          <p14:tracePt t="4543" x="5072063" y="1401763"/>
          <p14:tracePt t="4550" x="5038725" y="1343025"/>
          <p14:tracePt t="4558" x="5003800" y="1292225"/>
          <p14:tracePt t="4566" x="4978400" y="1231900"/>
          <p14:tracePt t="4574" x="4935538" y="1181100"/>
          <p14:tracePt t="4584" x="4902200" y="1130300"/>
          <p14:tracePt t="4590" x="4876800" y="1087438"/>
          <p14:tracePt t="4601" x="4833938" y="1028700"/>
          <p14:tracePt t="4606" x="4775200" y="993775"/>
          <p14:tracePt t="4617" x="4706938" y="960438"/>
          <p14:tracePt t="4625" x="4664075" y="942975"/>
          <p14:tracePt t="4634" x="4605338" y="935038"/>
          <p14:tracePt t="4640" x="4529138" y="925513"/>
          <p14:tracePt t="4650" x="4460875" y="917575"/>
          <p14:tracePt t="4657" x="4410075" y="909638"/>
          <p14:tracePt t="4667" x="4341813" y="892175"/>
          <p14:tracePt t="4673" x="4291013" y="884238"/>
          <p14:tracePt t="4683" x="4256088" y="874713"/>
          <p14:tracePt t="4689" x="4240213" y="874713"/>
          <p14:tracePt t="4697" x="4222750" y="874713"/>
          <p14:tracePt t="4704" x="4205288" y="874713"/>
          <p14:tracePt t="4720" x="4197350" y="874713"/>
          <p14:tracePt t="4728" x="4179888" y="884238"/>
          <p14:tracePt t="4736" x="4171950" y="900113"/>
          <p14:tracePt t="4744" x="4154488" y="917575"/>
          <p14:tracePt t="4752" x="4137025" y="935038"/>
          <p14:tracePt t="4760" x="4121150" y="968375"/>
          <p14:tracePt t="4768" x="4103688" y="985838"/>
          <p14:tracePt t="4776" x="4078288" y="1028700"/>
          <p14:tracePt t="4784" x="4060825" y="1054100"/>
          <p14:tracePt t="4792" x="4044950" y="1079500"/>
          <p14:tracePt t="4800" x="4027488" y="1112838"/>
          <p14:tracePt t="4808" x="4010025" y="1173163"/>
          <p14:tracePt t="4816" x="3992563" y="1206500"/>
          <p14:tracePt t="4824" x="3984625" y="1241425"/>
          <p14:tracePt t="4834" x="3976688" y="1274763"/>
          <p14:tracePt t="4840" x="3967163" y="1300163"/>
          <p14:tracePt t="4850" x="3959225" y="1317625"/>
          <p14:tracePt t="4857" x="3959225" y="1343025"/>
          <p14:tracePt t="4867" x="3959225" y="1350963"/>
          <p14:tracePt t="4872" x="3959225" y="1360488"/>
          <p14:tracePt t="4883" x="3959225" y="1385888"/>
          <p14:tracePt t="4888" x="3976688" y="1401763"/>
          <p14:tracePt t="4899" x="3984625" y="1419225"/>
          <p14:tracePt t="4906" x="3992563" y="1427163"/>
          <p14:tracePt t="4912" x="4017963" y="1444625"/>
          <p14:tracePt t="4922" x="4044950" y="1462088"/>
          <p14:tracePt t="4933" x="4078288" y="1470025"/>
          <p14:tracePt t="4939" x="4078288" y="1477963"/>
          <p14:tracePt t="4950" x="4095750" y="1477963"/>
          <p14:tracePt t="4955" x="4103688" y="1477963"/>
          <p14:tracePt t="4970" x="4103688" y="1462088"/>
          <p14:tracePt t="4986" x="4103688" y="1436688"/>
          <p14:tracePt t="4994" x="4111625" y="1427163"/>
          <p14:tracePt t="5002" x="4121150" y="1376363"/>
          <p14:tracePt t="5010" x="4129088" y="1333500"/>
          <p14:tracePt t="5018" x="4129088" y="1292225"/>
          <p14:tracePt t="5026" x="4129088" y="1249363"/>
          <p14:tracePt t="5034" x="4129088" y="1216025"/>
          <p14:tracePt t="5042" x="4129088" y="1189038"/>
          <p14:tracePt t="5050" x="4111625" y="1155700"/>
          <p14:tracePt t="5058" x="4078288" y="1122363"/>
          <p14:tracePt t="5068" x="4044950" y="1079500"/>
          <p14:tracePt t="5074" x="4002088" y="1044575"/>
          <p14:tracePt t="5083" x="3967163" y="1028700"/>
          <p14:tracePt t="5091" x="3916363" y="985838"/>
          <p14:tracePt t="5100" x="3883025" y="968375"/>
          <p14:tracePt t="5107" x="3806825" y="935038"/>
          <p14:tracePt t="5116" x="3756025" y="909638"/>
          <p14:tracePt t="5122" x="3670300" y="874713"/>
          <p14:tracePt t="5132" x="3611563" y="849313"/>
          <p14:tracePt t="5138" x="3543300" y="833438"/>
          <p14:tracePt t="5149" x="3475038" y="808038"/>
          <p14:tracePt t="5154" x="3414713" y="798513"/>
          <p14:tracePt t="5162" x="3355975" y="790575"/>
          <p14:tracePt t="5173" x="3305175" y="781050"/>
          <p14:tracePt t="5182" x="3244850" y="781050"/>
          <p14:tracePt t="5186" x="3203575" y="773113"/>
          <p14:tracePt t="5199" x="3160713" y="773113"/>
          <p14:tracePt t="5204" x="3117850" y="773113"/>
          <p14:tracePt t="5212" x="3067050" y="773113"/>
          <p14:tracePt t="5220" x="2998788" y="773113"/>
          <p14:tracePt t="5228" x="2973388" y="781050"/>
          <p14:tracePt t="5236" x="2897188" y="790575"/>
          <p14:tracePt t="5244" x="2811463" y="798513"/>
          <p14:tracePt t="5252" x="2735263" y="815975"/>
          <p14:tracePt t="5260" x="2709863" y="823913"/>
          <p14:tracePt t="5268" x="2668588" y="833438"/>
          <p14:tracePt t="5276" x="2651125" y="833438"/>
          <p14:tracePt t="5284" x="2633663" y="833438"/>
          <p14:tracePt t="5292" x="2608263" y="841375"/>
          <p14:tracePt t="5300" x="2600325" y="841375"/>
          <p14:tracePt t="5308" x="2574925" y="858838"/>
          <p14:tracePt t="5316" x="2532063" y="874713"/>
          <p14:tracePt t="5324" x="2514600" y="884238"/>
          <p14:tracePt t="5333" x="2463800" y="909638"/>
          <p14:tracePt t="5340" x="2455863" y="917575"/>
          <p14:tracePt t="5349" x="2405063" y="960438"/>
          <p14:tracePt t="5356" x="2387600" y="968375"/>
          <p14:tracePt t="5366" x="2352675" y="1011238"/>
          <p14:tracePt t="5372" x="2336800" y="1019175"/>
          <p14:tracePt t="5382" x="2336800" y="1036638"/>
          <p14:tracePt t="5389" x="2319338" y="1069975"/>
          <p14:tracePt t="5400" x="2311400" y="1096963"/>
          <p14:tracePt t="5405" x="2286000" y="1130300"/>
          <p14:tracePt t="5415" x="2276475" y="1155700"/>
          <p14:tracePt t="5420" x="2268538" y="1163638"/>
          <p14:tracePt t="5428" x="2260600" y="1198563"/>
          <p14:tracePt t="5436" x="2260600" y="1206500"/>
          <p14:tracePt t="5445" x="2251075" y="1223963"/>
          <p14:tracePt t="5563" x="2260600" y="1223963"/>
          <p14:tracePt t="5579" x="2301875" y="1223963"/>
          <p14:tracePt t="5586" x="2344738" y="1223963"/>
          <p14:tracePt t="5594" x="2405063" y="1231900"/>
          <p14:tracePt t="5602" x="2463800" y="1231900"/>
          <p14:tracePt t="5610" x="2574925" y="1257300"/>
          <p14:tracePt t="5618" x="2676525" y="1266825"/>
          <p14:tracePt t="5626" x="2786063" y="1282700"/>
          <p14:tracePt t="5634" x="2863850" y="1292225"/>
          <p14:tracePt t="5642" x="3008313" y="1317625"/>
          <p14:tracePt t="5651" x="3203575" y="1325563"/>
          <p14:tracePt t="5658" x="3313113" y="1343025"/>
          <p14:tracePt t="5666" x="3551238" y="1350963"/>
          <p14:tracePt t="5674" x="3678238" y="1350963"/>
          <p14:tracePt t="5683" x="3822700" y="1350963"/>
          <p14:tracePt t="5690" x="4017963" y="1350963"/>
          <p14:tracePt t="5699" x="4111625" y="1350963"/>
          <p14:tracePt t="5706" x="4197350" y="1350963"/>
          <p14:tracePt t="5715" x="4273550" y="1333500"/>
          <p14:tracePt t="5722" x="4324350" y="1308100"/>
          <p14:tracePt t="5732" x="4359275" y="1282700"/>
          <p14:tracePt t="5739" x="4375150" y="1257300"/>
          <p14:tracePt t="5749" x="4392613" y="1231900"/>
          <p14:tracePt t="5756" x="4410075" y="1198563"/>
          <p14:tracePt t="5766" x="4418013" y="1173163"/>
          <p14:tracePt t="5772" x="4425950" y="1122363"/>
          <p14:tracePt t="5782" x="4435475" y="1062038"/>
          <p14:tracePt t="5788" x="4435475" y="1019175"/>
          <p14:tracePt t="5798" x="4435475" y="977900"/>
          <p14:tracePt t="5804" x="4435475" y="960438"/>
          <p14:tracePt t="5814" x="4435475" y="917575"/>
          <p14:tracePt t="5820" x="4425950" y="874713"/>
          <p14:tracePt t="5831" x="4418013" y="849313"/>
          <p14:tracePt t="5836" x="4400550" y="808038"/>
          <p14:tracePt t="5844" x="4367213" y="755650"/>
          <p14:tracePt t="5852" x="4359275" y="739775"/>
          <p14:tracePt t="5860" x="4316413" y="696913"/>
          <p14:tracePt t="5868" x="4265613" y="636588"/>
          <p14:tracePt t="5876" x="4240213" y="620713"/>
          <p14:tracePt t="5884" x="4162425" y="569913"/>
          <p14:tracePt t="5892" x="4137025" y="552450"/>
          <p14:tracePt t="5900" x="4060825" y="519113"/>
          <p14:tracePt t="5908" x="4027488" y="501650"/>
          <p14:tracePt t="5917" x="3925888" y="450850"/>
          <p14:tracePt t="5924" x="3873500" y="433388"/>
          <p14:tracePt t="5933" x="3771900" y="400050"/>
          <p14:tracePt t="5940" x="3721100" y="382588"/>
          <p14:tracePt t="5949" x="3678238" y="374650"/>
          <p14:tracePt t="5956" x="3551238" y="339725"/>
          <p14:tracePt t="5965" x="3500438" y="322263"/>
          <p14:tracePt t="5972" x="3389313" y="306388"/>
          <p14:tracePt t="5981" x="3338513" y="296863"/>
          <p14:tracePt t="5988" x="3279775" y="296863"/>
          <p14:tracePt t="5998" x="3143250" y="280988"/>
          <p14:tracePt t="6004" x="3084513" y="280988"/>
          <p14:tracePt t="6014" x="3024188" y="280988"/>
          <p14:tracePt t="6020" x="2889250" y="280988"/>
          <p14:tracePt t="6032" x="2846388" y="280988"/>
          <p14:tracePt t="6039" x="2786063" y="280988"/>
          <p14:tracePt t="6044" x="2684463" y="306388"/>
          <p14:tracePt t="6065" x="2600325" y="322263"/>
          <p14:tracePt t="6070" x="2565400" y="331788"/>
          <p14:tracePt t="6082" x="2463800" y="365125"/>
          <p14:tracePt t="6086" x="2430463" y="374650"/>
          <p14:tracePt t="6094" x="2387600" y="390525"/>
          <p14:tracePt t="6102" x="2352675" y="407988"/>
          <p14:tracePt t="6111" x="2276475" y="458788"/>
          <p14:tracePt t="6118" x="2235200" y="484188"/>
          <p14:tracePt t="6126" x="2208213" y="501650"/>
          <p14:tracePt t="6134" x="2182813" y="544513"/>
          <p14:tracePt t="6143" x="2174875" y="560388"/>
          <p14:tracePt t="6150" x="2149475" y="603250"/>
          <p14:tracePt t="6158" x="2132013" y="636588"/>
          <p14:tracePt t="6167" x="2124075" y="646113"/>
          <p14:tracePt t="6174" x="2124075" y="671513"/>
          <p14:tracePt t="6182" x="2116138" y="679450"/>
          <p14:tracePt t="6190" x="2116138" y="704850"/>
          <p14:tracePt t="6201" x="2106613" y="714375"/>
          <p14:tracePt t="6206" x="2106613" y="730250"/>
          <p14:tracePt t="6215" x="2106613" y="747713"/>
          <p14:tracePt t="6223" x="2106613" y="765175"/>
          <p14:tracePt t="6231" x="2106613" y="798513"/>
          <p14:tracePt t="6238" x="2116138" y="815975"/>
          <p14:tracePt t="6247" x="2141538" y="866775"/>
          <p14:tracePt t="6254" x="2157413" y="884238"/>
          <p14:tracePt t="6264" x="2182813" y="900113"/>
          <p14:tracePt t="6271" x="2243138" y="952500"/>
          <p14:tracePt t="6281" x="2268538" y="960438"/>
          <p14:tracePt t="6286" x="2293938" y="977900"/>
          <p14:tracePt t="6297" x="2352675" y="993775"/>
          <p14:tracePt t="6303" x="2370138" y="1003300"/>
          <p14:tracePt t="6311" x="2395538" y="1011238"/>
          <p14:tracePt t="6318" x="2446338" y="1011238"/>
          <p14:tracePt t="6326" x="2481263" y="1019175"/>
          <p14:tracePt t="6336" x="2524125" y="1019175"/>
          <p14:tracePt t="6348" x="2625725" y="1019175"/>
          <p14:tracePt t="6352" x="2727325" y="1019175"/>
          <p14:tracePt t="6361" x="2770188" y="1028700"/>
          <p14:tracePt t="6369" x="2897188" y="1028700"/>
          <p14:tracePt t="6377" x="3024188" y="1028700"/>
          <p14:tracePt t="6384" x="3084513" y="1028700"/>
          <p14:tracePt t="6392" x="3219450" y="1028700"/>
          <p14:tracePt t="6400" x="3279775" y="1028700"/>
          <p14:tracePt t="6409" x="3406775" y="1028700"/>
          <p14:tracePt t="6416" x="3525838" y="1003300"/>
          <p14:tracePt t="6424" x="3559175" y="993775"/>
          <p14:tracePt t="6432" x="3644900" y="985838"/>
          <p14:tracePt t="6440" x="3678238" y="977900"/>
          <p14:tracePt t="6448" x="3695700" y="968375"/>
          <p14:tracePt t="6456" x="3713163" y="968375"/>
          <p14:tracePt t="6465" x="3729038" y="960438"/>
          <p14:tracePt t="6639" x="3738563" y="960438"/>
          <p14:tracePt t="6727" x="3738563" y="968375"/>
          <p14:tracePt t="6751" x="3746500" y="968375"/>
          <p14:tracePt t="6825" x="3746500" y="977900"/>
          <p14:tracePt t="6848" x="3746500" y="985838"/>
          <p14:tracePt t="6873" x="3746500" y="993775"/>
          <p14:tracePt t="6897" x="3756025" y="993775"/>
          <p14:tracePt t="6905" x="3756025" y="1003300"/>
          <p14:tracePt t="6930" x="3756025" y="1011238"/>
          <p14:tracePt t="6974" x="3756025" y="1019175"/>
          <p14:tracePt t="7035" x="3756025" y="1028700"/>
          <p14:tracePt t="7731" x="3756025" y="1036638"/>
          <p14:tracePt t="7823" x="3756025" y="1044575"/>
          <p14:tracePt t="7863" x="3756025" y="1054100"/>
          <p14:tracePt t="7911" x="3756025" y="1062038"/>
          <p14:tracePt t="7935" x="3756025" y="1069975"/>
          <p14:tracePt t="7958" x="3756025" y="1079500"/>
          <p14:tracePt t="7966" x="3756025" y="1087438"/>
          <p14:tracePt t="7974" x="3746500" y="1096963"/>
          <p14:tracePt t="8097" x="3738563" y="1096963"/>
          <p14:tracePt t="8105" x="3738563" y="1104900"/>
          <p14:tracePt t="8141" x="3738563" y="1112838"/>
          <p14:tracePt t="8157" x="3729038" y="1112838"/>
          <p14:tracePt t="8173" x="3729038" y="1122363"/>
          <p14:tracePt t="8180" x="3721100" y="1122363"/>
          <p14:tracePt t="8188" x="3721100" y="1130300"/>
          <p14:tracePt t="8196" x="3721100" y="1138238"/>
          <p14:tracePt t="8204" x="3713163" y="1138238"/>
          <p14:tracePt t="8220" x="3703638" y="1138238"/>
          <p14:tracePt t="8229" x="3703638" y="1147763"/>
          <p14:tracePt t="8236" x="3695700" y="1147763"/>
          <p14:tracePt t="8245" x="3695700" y="1155700"/>
          <p14:tracePt t="8279" x="3695700" y="1163638"/>
          <p14:tracePt t="8286" x="3687763" y="1163638"/>
          <p14:tracePt t="8294" x="3687763" y="1173163"/>
          <p14:tracePt t="8302" x="3678238" y="1173163"/>
          <p14:tracePt t="8311" x="3678238" y="1181100"/>
          <p14:tracePt t="8427" x="3678238" y="1189038"/>
          <p14:tracePt t="8443" x="3670300" y="1189038"/>
          <p14:tracePt t="8521" x="3670300" y="1198563"/>
          <p14:tracePt t="8537" x="3662363" y="1198563"/>
          <p14:tracePt t="8551" x="3662363" y="1206500"/>
          <p14:tracePt t="8560" x="3652838" y="1206500"/>
          <p14:tracePt t="8612" x="3652838" y="1216025"/>
          <p14:tracePt t="8628" x="3644900" y="1216025"/>
          <p14:tracePt t="8645" x="3644900" y="1223963"/>
          <p14:tracePt t="8652" x="3636963" y="1223963"/>
          <p14:tracePt t="8685" x="3627438" y="1223963"/>
          <p14:tracePt t="8693" x="3619500" y="1231900"/>
          <p14:tracePt t="8700" x="3611563" y="1231900"/>
          <p14:tracePt t="8709" x="3602038" y="1231900"/>
          <p14:tracePt t="8716" x="3594100" y="1241425"/>
          <p14:tracePt t="8727" x="3586163" y="1241425"/>
          <p14:tracePt t="8732" x="3568700" y="1241425"/>
          <p14:tracePt t="8740" x="3559175" y="1241425"/>
          <p14:tracePt t="8749" x="3551238" y="1241425"/>
          <p14:tracePt t="8765" x="3543300" y="1241425"/>
          <p14:tracePt t="8773" x="3533775" y="1241425"/>
          <p14:tracePt t="8789" x="3525838" y="1241425"/>
          <p14:tracePt t="8796" x="3517900" y="1241425"/>
          <p14:tracePt t="8804" x="3508375" y="1241425"/>
          <p14:tracePt t="8812" x="3492500" y="1241425"/>
          <p14:tracePt t="8820" x="3482975" y="1241425"/>
          <p14:tracePt t="8828" x="3449638" y="1241425"/>
          <p14:tracePt t="8839" x="3432175" y="1241425"/>
          <p14:tracePt t="8846" x="3414713" y="1249363"/>
          <p14:tracePt t="8854" x="3381375" y="1249363"/>
          <p14:tracePt t="8862" x="3355975" y="1249363"/>
          <p14:tracePt t="8870" x="3348038" y="1249363"/>
          <p14:tracePt t="8878" x="3305175" y="1249363"/>
          <p14:tracePt t="8886" x="3287713" y="1249363"/>
          <p14:tracePt t="8894" x="3270250" y="1249363"/>
          <p14:tracePt t="8902" x="3228975" y="1257300"/>
          <p14:tracePt t="8910" x="3219450" y="1257300"/>
          <p14:tracePt t="8918" x="3203575" y="1266825"/>
          <p14:tracePt t="8928" x="3160713" y="1266825"/>
          <p14:tracePt t="8934" x="3127375" y="1274763"/>
          <p14:tracePt t="8944" x="3092450" y="1274763"/>
          <p14:tracePt t="8950" x="3084513" y="1282700"/>
          <p14:tracePt t="8961" x="3059113" y="1282700"/>
          <p14:tracePt t="8966" x="3041650" y="1282700"/>
          <p14:tracePt t="8978" x="3033713" y="1292225"/>
          <p14:tracePt t="8994" x="3024188" y="1292225"/>
          <p14:tracePt t="9193" x="3016250" y="1292225"/>
          <p14:tracePt t="9200" x="3008313" y="1292225"/>
          <p14:tracePt t="9209" x="2990850" y="1292225"/>
          <p14:tracePt t="9216" x="2955925" y="1292225"/>
          <p14:tracePt t="9227" x="2940050" y="1300163"/>
          <p14:tracePt t="9232" x="2914650" y="1300163"/>
          <p14:tracePt t="9242" x="2879725" y="1300163"/>
          <p14:tracePt t="9248" x="2863850" y="1300163"/>
          <p14:tracePt t="9256" x="2828925" y="1300163"/>
          <p14:tracePt t="9264" x="2786063" y="1300163"/>
          <p14:tracePt t="9272" x="2744788" y="1300163"/>
          <p14:tracePt t="9280" x="2693988" y="1300163"/>
          <p14:tracePt t="9288" x="2651125" y="1300163"/>
          <p14:tracePt t="9296" x="2616200" y="1300163"/>
          <p14:tracePt t="9304" x="2600325" y="1300163"/>
          <p14:tracePt t="9312" x="2582863" y="1300163"/>
          <p14:tracePt t="9320" x="2574925" y="1300163"/>
          <p14:tracePt t="9546" x="2582863" y="1300163"/>
          <p14:tracePt t="9554" x="2590800" y="1300163"/>
          <p14:tracePt t="9562" x="2616200" y="1300163"/>
          <p14:tracePt t="9570" x="2625725" y="1300163"/>
          <p14:tracePt t="9578" x="2651125" y="1300163"/>
          <p14:tracePt t="9586" x="2668588" y="1300163"/>
          <p14:tracePt t="9594" x="2676525" y="1300163"/>
          <p14:tracePt t="9602" x="2693988" y="1300163"/>
          <p14:tracePt t="9611" x="2701925" y="1300163"/>
          <p14:tracePt t="9626" x="2719388" y="1300163"/>
          <p14:tracePt t="9634" x="2727325" y="1300163"/>
          <p14:tracePt t="9643" x="2744788" y="1300163"/>
          <p14:tracePt t="9650" x="2770188" y="1300163"/>
          <p14:tracePt t="9660" x="2778125" y="1300163"/>
          <p14:tracePt t="9666" x="2811463" y="1300163"/>
          <p14:tracePt t="9676" x="2820988" y="1300163"/>
          <p14:tracePt t="9685" x="2828925" y="1300163"/>
          <p14:tracePt t="9693" x="2854325" y="1300163"/>
          <p14:tracePt t="9701" x="2871788" y="1300163"/>
          <p14:tracePt t="9717" x="2879725" y="1300163"/>
          <p14:tracePt t="9727" x="2897188" y="1300163"/>
          <p14:tracePt t="9733" x="2905125" y="1300163"/>
          <p14:tracePt t="9744" x="2905125" y="1308100"/>
          <p14:tracePt t="9748" x="2914650" y="1308100"/>
          <p14:tracePt t="9759" x="2922588" y="1308100"/>
          <p14:tracePt t="9772" x="2940050" y="1317625"/>
          <p14:tracePt t="9780" x="2947988" y="1317625"/>
          <p14:tracePt t="10018" x="2955925" y="1317625"/>
          <p14:tracePt t="10034" x="2965450" y="1317625"/>
          <p14:tracePt t="10050" x="2973388" y="1317625"/>
          <p14:tracePt t="10058" x="2982913" y="1317625"/>
          <p14:tracePt t="10066" x="2990850" y="1317625"/>
          <p14:tracePt t="10075" x="2998788" y="1317625"/>
          <p14:tracePt t="10082" x="3008313" y="1317625"/>
          <p14:tracePt t="10092" x="3016250" y="1325563"/>
          <p14:tracePt t="10098" x="3024188" y="1325563"/>
          <p14:tracePt t="10109" x="3041650" y="1325563"/>
          <p14:tracePt t="10114" x="3059113" y="1325563"/>
          <p14:tracePt t="10125" x="3067050" y="1325563"/>
          <p14:tracePt t="10130" x="3074988" y="1333500"/>
          <p14:tracePt t="10138" x="3084513" y="1333500"/>
          <p14:tracePt t="10146" x="3092450" y="1333500"/>
          <p14:tracePt t="10154" x="3100388" y="1343025"/>
          <p14:tracePt t="10162" x="3109913" y="1343025"/>
          <p14:tracePt t="10170" x="3117850" y="1350963"/>
          <p14:tracePt t="10180" x="3127375" y="1350963"/>
          <p14:tracePt t="10186" x="3143250" y="1360488"/>
          <p14:tracePt t="10194" x="3152775" y="1368425"/>
          <p14:tracePt t="10202" x="3152775" y="1376363"/>
          <p14:tracePt t="10210" x="3168650" y="1376363"/>
          <p14:tracePt t="10218" x="3178175" y="1376363"/>
          <p14:tracePt t="10226" x="3178175" y="1385888"/>
          <p14:tracePt t="10234" x="3186113" y="1393825"/>
          <p14:tracePt t="10243" x="3203575" y="1401763"/>
          <p14:tracePt t="10250" x="3211513" y="1401763"/>
          <p14:tracePt t="10260" x="3228975" y="1411288"/>
          <p14:tracePt t="10268" x="3244850" y="1419225"/>
          <p14:tracePt t="10276" x="3270250" y="1436688"/>
          <p14:tracePt t="10284" x="3279775" y="1444625"/>
          <p14:tracePt t="10292" x="3297238" y="1452563"/>
          <p14:tracePt t="10300" x="3313113" y="1462088"/>
          <p14:tracePt t="10309" x="3330575" y="1470025"/>
          <p14:tracePt t="10316" x="3338513" y="1477963"/>
          <p14:tracePt t="10325" x="3348038" y="1487488"/>
          <p14:tracePt t="10332" x="3363913" y="1495425"/>
          <p14:tracePt t="10348" x="3363913" y="1504950"/>
          <p14:tracePt t="10359" x="3373438" y="1504950"/>
          <p14:tracePt t="10365" x="3381375" y="1504950"/>
          <p14:tracePt t="10375" x="3381375" y="1512888"/>
          <p14:tracePt t="10388" x="3381375" y="1520825"/>
          <p14:tracePt t="10448" x="3381375" y="1530350"/>
          <p14:tracePt t="10475" x="3381375" y="1538288"/>
          <p14:tracePt t="10496" x="3381375" y="1546225"/>
          <p14:tracePt t="10504" x="3381375" y="1555750"/>
          <p14:tracePt t="10512" x="3381375" y="1563688"/>
          <p14:tracePt t="10530" x="3381375" y="1571625"/>
          <p14:tracePt t="10536" x="3381375" y="1581150"/>
          <p14:tracePt t="10554" x="3381375" y="1589088"/>
          <p14:tracePt t="10562" x="3381375" y="1597025"/>
          <p14:tracePt t="10570" x="3381375" y="1606550"/>
          <p14:tracePt t="10594" x="3381375" y="1614488"/>
          <p14:tracePt t="10602" x="3381375" y="1622425"/>
          <p14:tracePt t="10610" x="3381375" y="1631950"/>
          <p14:tracePt t="10618" x="3381375" y="1639888"/>
          <p14:tracePt t="10626" x="3381375" y="1649413"/>
          <p14:tracePt t="10634" x="3381375" y="1665288"/>
          <p14:tracePt t="10642" x="3381375" y="1674813"/>
          <p14:tracePt t="10650" x="3381375" y="1690688"/>
          <p14:tracePt t="10658" x="3381375" y="1700213"/>
          <p14:tracePt t="10668" x="3381375" y="1708150"/>
          <p14:tracePt t="10682" x="3381375" y="1733550"/>
          <p14:tracePt t="10692" x="3373438" y="1733550"/>
          <p14:tracePt t="10698" x="3373438" y="1741488"/>
          <p14:tracePt t="10709" x="3373438" y="1751013"/>
          <p14:tracePt t="10714" x="3373438" y="1758950"/>
          <p14:tracePt t="10724" x="3363913" y="1766888"/>
          <p14:tracePt t="10730" x="3363913" y="1784350"/>
          <p14:tracePt t="10746" x="3363913" y="1801813"/>
          <p14:tracePt t="10763" x="3363913" y="1809750"/>
          <p14:tracePt t="10771" x="3363913" y="1819275"/>
          <p14:tracePt t="10778" x="3363913" y="1827213"/>
          <p14:tracePt t="10786" x="3363913" y="1835150"/>
          <p14:tracePt t="10794" x="3363913" y="1844675"/>
          <p14:tracePt t="10802" x="3363913" y="1852613"/>
          <p14:tracePt t="10821" x="3363913" y="1860550"/>
          <p14:tracePt t="10828" x="3363913" y="1870075"/>
          <p14:tracePt t="10844" x="3363913" y="1878013"/>
          <p14:tracePt t="10852" x="3363913" y="1885950"/>
          <p14:tracePt t="10860" x="3355975" y="1885950"/>
          <p14:tracePt t="10868" x="3355975" y="1895475"/>
          <p14:tracePt t="10884" x="3355975" y="1911350"/>
          <p14:tracePt t="10900" x="3355975" y="1920875"/>
          <p14:tracePt t="10908" x="3355975" y="1928813"/>
          <p14:tracePt t="10916" x="3355975" y="1938338"/>
          <p14:tracePt t="11159" x="3355975" y="1928813"/>
          <p14:tracePt t="11166" x="3348038" y="1920875"/>
          <p14:tracePt t="11182" x="3348038" y="1911350"/>
          <p14:tracePt t="11190" x="3348038" y="1903413"/>
          <p14:tracePt t="11224" x="3338513" y="1895475"/>
          <p14:tracePt t="11231" x="3330575" y="1885950"/>
          <p14:tracePt t="11246" x="3322638" y="1878013"/>
          <p14:tracePt t="11262" x="3305175" y="1870075"/>
          <p14:tracePt t="11270" x="3297238" y="1860550"/>
          <p14:tracePt t="11286" x="3287713" y="1860550"/>
          <p14:tracePt t="11294" x="3279775" y="1860550"/>
          <p14:tracePt t="11310" x="3270250" y="1852613"/>
          <p14:tracePt t="11318" x="3254375" y="1844675"/>
          <p14:tracePt t="11326" x="3236913" y="1844675"/>
          <p14:tracePt t="11334" x="3228975" y="1835150"/>
          <p14:tracePt t="11342" x="3203575" y="1827213"/>
          <p14:tracePt t="11350" x="3178175" y="1819275"/>
          <p14:tracePt t="11359" x="3160713" y="1809750"/>
          <p14:tracePt t="11366" x="3135313" y="1801813"/>
          <p14:tracePt t="11374" x="3109913" y="1801813"/>
          <p14:tracePt t="11382" x="3092450" y="1801813"/>
          <p14:tracePt t="11392" x="3074988" y="1793875"/>
          <p14:tracePt t="11400" x="3049588" y="1784350"/>
          <p14:tracePt t="11408" x="3033713" y="1784350"/>
          <p14:tracePt t="11416" x="3016250" y="1776413"/>
          <p14:tracePt t="11425" x="2990850" y="1766888"/>
          <p14:tracePt t="11433" x="2965450" y="1758950"/>
          <p14:tracePt t="11441" x="2914650" y="1751013"/>
          <p14:tracePt t="11448" x="2897188" y="1741488"/>
          <p14:tracePt t="11458" x="2871788" y="1741488"/>
          <p14:tracePt t="11464" x="2854325" y="1741488"/>
          <p14:tracePt t="11474" x="2828925" y="1733550"/>
          <p14:tracePt t="11481" x="2811463" y="1733550"/>
          <p14:tracePt t="11490" x="2795588" y="1733550"/>
          <p14:tracePt t="11496" x="2770188" y="1733550"/>
          <p14:tracePt t="11506" x="2744788" y="1733550"/>
          <p14:tracePt t="11513" x="2727325" y="1733550"/>
          <p14:tracePt t="11524" x="2693988" y="1733550"/>
          <p14:tracePt t="11528" x="2659063" y="1733550"/>
          <p14:tracePt t="11536" x="2625725" y="1733550"/>
          <p14:tracePt t="11545" x="2600325" y="1733550"/>
          <p14:tracePt t="11552" x="2574925" y="1733550"/>
          <p14:tracePt t="11560" x="2540000" y="1733550"/>
          <p14:tracePt t="11568" x="2514600" y="1733550"/>
          <p14:tracePt t="11576" x="2489200" y="1741488"/>
          <p14:tracePt t="11584" x="2481263" y="1741488"/>
          <p14:tracePt t="11592" x="2471738" y="1741488"/>
          <p14:tracePt t="11600" x="2463800" y="1751013"/>
          <p14:tracePt t="11608" x="2446338" y="1751013"/>
          <p14:tracePt t="11616" x="2430463" y="1751013"/>
          <p14:tracePt t="11624" x="2430463" y="1758950"/>
          <p14:tracePt t="11641" x="2420938" y="1758950"/>
          <p14:tracePt t="11657" x="2413000" y="1758950"/>
          <p14:tracePt t="11683" x="2413000" y="1766888"/>
          <p14:tracePt t="11691" x="2405063" y="1766888"/>
          <p14:tracePt t="11698" x="2405063" y="1776413"/>
          <p14:tracePt t="11706" x="2387600" y="1776413"/>
          <p14:tracePt t="11715" x="2387600" y="1784350"/>
          <p14:tracePt t="11724" x="2387600" y="1793875"/>
          <p14:tracePt t="11730" x="2379663" y="1801813"/>
          <p14:tracePt t="11740" x="2370138" y="1801813"/>
          <p14:tracePt t="11746" x="2362200" y="1809750"/>
          <p14:tracePt t="11757" x="2362200" y="1819275"/>
          <p14:tracePt t="11762" x="2352675" y="1827213"/>
          <p14:tracePt t="11773" x="2352675" y="1835150"/>
          <p14:tracePt t="11779" x="2344738" y="1844675"/>
          <p14:tracePt t="11795" x="2336800" y="1860550"/>
          <p14:tracePt t="11802" x="2336800" y="1870075"/>
          <p14:tracePt t="11958" x="2336800" y="1878013"/>
          <p14:tracePt t="11993" x="2336800" y="1885950"/>
          <p14:tracePt t="12009" x="2336800" y="1895475"/>
          <p14:tracePt t="12315" x="2327275" y="1895475"/>
          <p14:tracePt t="12323" x="2319338" y="1895475"/>
          <p14:tracePt t="12330" x="2311400" y="1895475"/>
          <p14:tracePt t="12339" x="2293938" y="1895475"/>
          <p14:tracePt t="12346" x="2268538" y="1878013"/>
          <p14:tracePt t="12356" x="2235200" y="1870075"/>
          <p14:tracePt t="12362" x="2225675" y="1860550"/>
          <p14:tracePt t="12373" x="2200275" y="1852613"/>
          <p14:tracePt t="12378" x="2174875" y="1844675"/>
          <p14:tracePt t="12388" x="2166938" y="1844675"/>
          <p14:tracePt t="12394" x="2149475" y="1835150"/>
          <p14:tracePt t="12406" x="2141538" y="1835150"/>
          <p14:tracePt t="12435" x="2132013" y="1835150"/>
          <p14:tracePt t="12442" x="2124075" y="1835150"/>
          <p14:tracePt t="12450" x="2116138" y="1835150"/>
          <p14:tracePt t="12466" x="2098675" y="1835150"/>
          <p14:tracePt t="12474" x="2090738" y="1835150"/>
          <p14:tracePt t="12482" x="2073275" y="1835150"/>
          <p14:tracePt t="12490" x="2065338" y="1835150"/>
          <p14:tracePt t="12498" x="2055813" y="1835150"/>
          <p14:tracePt t="12508" x="2030413" y="1835150"/>
          <p14:tracePt t="12514" x="2012950" y="1835150"/>
          <p14:tracePt t="12533" x="1997075" y="1835150"/>
          <p14:tracePt t="12540" x="1987550" y="1835150"/>
          <p14:tracePt t="12967" x="1979613" y="1835150"/>
          <p14:tracePt t="12974" x="1971675" y="1835150"/>
          <p14:tracePt t="12982" x="1962150" y="1835150"/>
          <p14:tracePt t="12990" x="1936750" y="1835150"/>
          <p14:tracePt t="12998" x="1920875" y="1835150"/>
          <p14:tracePt t="13006" x="1911350" y="1844675"/>
          <p14:tracePt t="13014" x="1903413" y="1844675"/>
          <p14:tracePt t="13022" x="1893888" y="1844675"/>
          <p14:tracePt t="13048" x="1885950" y="1844675"/>
          <p14:tracePt t="13062" x="1878013" y="1844675"/>
          <p14:tracePt t="13071" x="1878013" y="1852613"/>
          <p14:tracePt t="13087" x="1868488" y="1852613"/>
          <p14:tracePt t="13133" x="1868488" y="1860550"/>
          <p14:tracePt t="13140" x="1860550" y="1870075"/>
          <p14:tracePt t="13148" x="1852613" y="1870075"/>
          <p14:tracePt t="13156" x="1852613" y="1878013"/>
          <p14:tracePt t="13164" x="1843088" y="1903413"/>
          <p14:tracePt t="13173" x="1843088" y="1911350"/>
          <p14:tracePt t="13180" x="1835150" y="1946275"/>
          <p14:tracePt t="13189" x="1835150" y="1979613"/>
          <p14:tracePt t="13196" x="1827213" y="2030413"/>
          <p14:tracePt t="13206" x="1827213" y="2090738"/>
          <p14:tracePt t="13212" x="1827213" y="2124075"/>
          <p14:tracePt t="13221" x="1827213" y="2200275"/>
          <p14:tracePt t="13228" x="1827213" y="2286000"/>
          <p14:tracePt t="13238" x="1827213" y="2344738"/>
          <p14:tracePt t="13244" x="1827213" y="2413000"/>
          <p14:tracePt t="13255" x="1827213" y="2489200"/>
          <p14:tracePt t="13260" x="1827213" y="2506663"/>
          <p14:tracePt t="13272" x="1827213" y="2566988"/>
          <p14:tracePt t="13276" x="1827213" y="2617788"/>
          <p14:tracePt t="13287" x="1827213" y="2643188"/>
          <p14:tracePt t="13292" x="1827213" y="2693988"/>
          <p14:tracePt t="13301" x="1827213" y="2744788"/>
          <p14:tracePt t="13308" x="1827213" y="2762250"/>
          <p14:tracePt t="13316" x="1827213" y="2787650"/>
          <p14:tracePt t="13324" x="1827213" y="2795588"/>
          <p14:tracePt t="13332" x="1827213" y="2805113"/>
          <p14:tracePt t="13340" x="1827213" y="2813050"/>
          <p14:tracePt t="13348" x="1827213" y="2820988"/>
          <p14:tracePt t="13364" x="1827213" y="2830513"/>
          <p14:tracePt t="13372" x="1827213" y="2838450"/>
          <p14:tracePt t="13391" x="1827213" y="2863850"/>
          <p14:tracePt t="13398" x="1827213" y="2889250"/>
          <p14:tracePt t="13406" x="1827213" y="2897188"/>
          <p14:tracePt t="13415" x="1817688" y="2932113"/>
          <p14:tracePt t="13422" x="1809750" y="2957513"/>
          <p14:tracePt t="13430" x="1809750" y="2974975"/>
          <p14:tracePt t="13439" x="1801813" y="2990850"/>
          <p14:tracePt t="13446" x="1801813" y="3008313"/>
          <p14:tracePt t="13455" x="1792288" y="3008313"/>
          <p14:tracePt t="13462" x="1792288" y="3016250"/>
          <p14:tracePt t="13490" x="1792288" y="3025775"/>
          <p14:tracePt t="13498" x="1792288" y="3033713"/>
          <p14:tracePt t="13514" x="1792288" y="3041650"/>
          <p14:tracePt t="13522" x="1792288" y="3051175"/>
          <p14:tracePt t="13539" x="1792288" y="3059113"/>
          <p14:tracePt t="13546" x="1792288" y="3076575"/>
          <p14:tracePt t="13563" x="1792288" y="3094038"/>
          <p14:tracePt t="13571" x="1792288" y="3109913"/>
          <p14:tracePt t="13587" x="1784350" y="3119438"/>
          <p14:tracePt t="13595" x="1784350" y="3127375"/>
          <p14:tracePt t="13603" x="1784350" y="3135313"/>
          <p14:tracePt t="13611" x="1784350" y="3144838"/>
          <p14:tracePt t="13620" x="1784350" y="3152775"/>
          <p14:tracePt t="13626" x="1784350" y="3160713"/>
          <p14:tracePt t="13638" x="1784350" y="3170238"/>
          <p14:tracePt t="13642" x="1784350" y="3178175"/>
          <p14:tracePt t="13654" x="1776413" y="3178175"/>
          <p14:tracePt t="13661" x="1776413" y="3186113"/>
          <p14:tracePt t="13677" x="1776413" y="3195638"/>
          <p14:tracePt t="13702" x="1776413" y="3203575"/>
          <p14:tracePt t="13717" x="1776413" y="3211513"/>
          <p14:tracePt t="13740" x="1776413" y="3221038"/>
          <p14:tracePt t="13879" x="1776413" y="3228975"/>
          <p14:tracePt t="13911" x="1776413" y="3238500"/>
          <p14:tracePt t="13942" x="1784350" y="3238500"/>
          <p14:tracePt t="13958" x="1784350" y="3246438"/>
          <p14:tracePt t="13966" x="1792288" y="3246438"/>
          <p14:tracePt t="13974" x="1801813" y="3246438"/>
          <p14:tracePt t="13990" x="1809750" y="3246438"/>
          <p14:tracePt t="14006" x="1817688" y="3246438"/>
          <p14:tracePt t="14014" x="1817688" y="3254375"/>
          <p14:tracePt t="14022" x="1827213" y="3254375"/>
          <p14:tracePt t="14039" x="1843088" y="3254375"/>
          <p14:tracePt t="14055" x="1860550" y="3254375"/>
          <p14:tracePt t="14062" x="1878013" y="3254375"/>
          <p14:tracePt t="14078" x="1885950" y="3254375"/>
          <p14:tracePt t="14095" x="1893888" y="3254375"/>
          <p14:tracePt t="14119" x="1903413" y="3254375"/>
          <p14:tracePt t="14126" x="1911350" y="3254375"/>
          <p14:tracePt t="14136" x="1928813" y="3254375"/>
          <p14:tracePt t="14142" x="1954213" y="3254375"/>
          <p14:tracePt t="14153" x="1997075" y="3254375"/>
          <p14:tracePt t="14158" x="2065338" y="3254375"/>
          <p14:tracePt t="14166" x="2116138" y="3254375"/>
          <p14:tracePt t="14174" x="2166938" y="3254375"/>
          <p14:tracePt t="14183" x="2217738" y="3263900"/>
          <p14:tracePt t="14190" x="2260600" y="3271838"/>
          <p14:tracePt t="14204" x="2276475" y="3271838"/>
          <p14:tracePt t="14208" x="2327275" y="3279775"/>
          <p14:tracePt t="14219" x="2405063" y="3305175"/>
          <p14:tracePt t="14224" x="2489200" y="3314700"/>
          <p14:tracePt t="14232" x="2590800" y="3330575"/>
          <p14:tracePt t="14240" x="2709863" y="3340100"/>
          <p14:tracePt t="14248" x="2752725" y="3340100"/>
          <p14:tracePt t="14256" x="2879725" y="3348038"/>
          <p14:tracePt t="14264" x="2990850" y="3348038"/>
          <p14:tracePt t="14272" x="3041650" y="3355975"/>
          <p14:tracePt t="14280" x="3135313" y="3355975"/>
          <p14:tracePt t="14288" x="3219450" y="3373438"/>
          <p14:tracePt t="14296" x="3279775" y="3382963"/>
          <p14:tracePt t="14304" x="3313113" y="3390900"/>
          <p14:tracePt t="14312" x="3330575" y="3390900"/>
          <p14:tracePt t="14320" x="3355975" y="3398838"/>
          <p14:tracePt t="14328" x="3381375" y="3398838"/>
          <p14:tracePt t="14337" x="3406775" y="3408363"/>
          <p14:tracePt t="14344" x="3424238" y="3408363"/>
          <p14:tracePt t="14353" x="3432175" y="3408363"/>
          <p14:tracePt t="14360" x="3441700" y="3408363"/>
          <p14:tracePt t="14369" x="3449638" y="3408363"/>
          <p14:tracePt t="14387" x="3467100" y="3408363"/>
          <p14:tracePt t="14392" x="3475038" y="3408363"/>
          <p14:tracePt t="14403" x="3482975" y="3408363"/>
          <p14:tracePt t="14408" x="3517900" y="3408363"/>
          <p14:tracePt t="14419" x="3525838" y="3408363"/>
          <p14:tracePt t="14424" x="3559175" y="3408363"/>
          <p14:tracePt t="14432" x="3576638" y="3408363"/>
          <p14:tracePt t="14440" x="3611563" y="3408363"/>
          <p14:tracePt t="14448" x="3627438" y="3408363"/>
          <p14:tracePt t="14456" x="3644900" y="3408363"/>
          <p14:tracePt t="14464" x="3670300" y="3408363"/>
          <p14:tracePt t="14480" x="3687763" y="3408363"/>
          <p14:tracePt t="14496" x="3721100" y="3408363"/>
          <p14:tracePt t="14506" x="3729038" y="3408363"/>
          <p14:tracePt t="14515" x="3771900" y="3408363"/>
          <p14:tracePt t="14522" x="3822700" y="3408363"/>
          <p14:tracePt t="14530" x="3890963" y="3390900"/>
          <p14:tracePt t="14538" x="3976688" y="3390900"/>
          <p14:tracePt t="14546" x="4052888" y="3382963"/>
          <p14:tracePt t="14554" x="4121150" y="3373438"/>
          <p14:tracePt t="14562" x="4146550" y="3365500"/>
          <p14:tracePt t="14571" x="4214813" y="3348038"/>
          <p14:tracePt t="14578" x="4230688" y="3348038"/>
          <p14:tracePt t="14586" x="4240213" y="3330575"/>
          <p14:tracePt t="14603" x="4248150" y="3322638"/>
          <p14:tracePt t="14610" x="4256088" y="3322638"/>
          <p14:tracePt t="14627" x="4256088" y="3314700"/>
          <p14:tracePt t="14636" x="4256088" y="3305175"/>
          <p14:tracePt t="14642" x="4265613" y="3297238"/>
          <p14:tracePt t="14652" x="4273550" y="3289300"/>
          <p14:tracePt t="14658" x="4291013" y="3271838"/>
          <p14:tracePt t="14669" x="4298950" y="3254375"/>
          <p14:tracePt t="14675" x="4316413" y="3246438"/>
          <p14:tracePt t="14686" x="4332288" y="3228975"/>
          <p14:tracePt t="14690" x="4349750" y="3221038"/>
          <p14:tracePt t="14698" x="4367213" y="3203575"/>
          <p14:tracePt t="14706" x="4384675" y="3195638"/>
          <p14:tracePt t="14714" x="4410075" y="3178175"/>
          <p14:tracePt t="14723" x="4425950" y="3160713"/>
          <p14:tracePt t="14730" x="4451350" y="3152775"/>
          <p14:tracePt t="14738" x="4468813" y="3144838"/>
          <p14:tracePt t="14746" x="4486275" y="3119438"/>
          <p14:tracePt t="14754" x="4503738" y="3094038"/>
          <p14:tracePt t="14764" x="4519613" y="3067050"/>
          <p14:tracePt t="14772" x="4537075" y="3025775"/>
          <p14:tracePt t="14780" x="4545013" y="2982913"/>
          <p14:tracePt t="14788" x="4562475" y="2932113"/>
          <p14:tracePt t="14796" x="4587875" y="2871788"/>
          <p14:tracePt t="14805" x="4595813" y="2795588"/>
          <p14:tracePt t="14812" x="4621213" y="2719388"/>
          <p14:tracePt t="14820" x="4630738" y="2633663"/>
          <p14:tracePt t="14828" x="4638675" y="2549525"/>
          <p14:tracePt t="14836" x="4646613" y="2489200"/>
          <p14:tracePt t="14844" x="4646613" y="2405063"/>
          <p14:tracePt t="14852" x="4646613" y="2344738"/>
          <p14:tracePt t="14860" x="4638675" y="2243138"/>
          <p14:tracePt t="14869" x="4613275" y="2192338"/>
          <p14:tracePt t="14877" x="4595813" y="2133600"/>
          <p14:tracePt t="14885" x="4562475" y="2073275"/>
          <p14:tracePt t="14892" x="4537075" y="2005013"/>
          <p14:tracePt t="14902" x="4460875" y="1903413"/>
          <p14:tracePt t="14909" x="4410075" y="1835150"/>
          <p14:tracePt t="14918" x="4367213" y="1784350"/>
          <p14:tracePt t="14925" x="4316413" y="1733550"/>
          <p14:tracePt t="14936" x="4265613" y="1690688"/>
          <p14:tracePt t="14940" x="4230688" y="1657350"/>
          <p14:tracePt t="14949" x="4205288" y="1639888"/>
          <p14:tracePt t="14956" x="4154488" y="1614488"/>
          <p14:tracePt t="14965" x="4103688" y="1581150"/>
          <p14:tracePt t="14973" x="4035425" y="1563688"/>
          <p14:tracePt t="14980" x="3959225" y="1530350"/>
          <p14:tracePt t="15003" x="3822700" y="1495425"/>
          <p14:tracePt t="15004" x="3721100" y="1487488"/>
          <p14:tracePt t="15012" x="3678238" y="1487488"/>
          <p14:tracePt t="15020" x="3576638" y="1487488"/>
          <p14:tracePt t="15028" x="3492500" y="1487488"/>
          <p14:tracePt t="15036" x="3467100" y="1487488"/>
          <p14:tracePt t="15044" x="3363913" y="1487488"/>
          <p14:tracePt t="15054" x="3313113" y="1495425"/>
          <p14:tracePt t="15062" x="3160713" y="1520825"/>
          <p14:tracePt t="15070" x="3016250" y="1546225"/>
          <p14:tracePt t="15078" x="2871788" y="1571625"/>
          <p14:tracePt t="15086" x="2744788" y="1606550"/>
          <p14:tracePt t="15094" x="2625725" y="1649413"/>
          <p14:tracePt t="15102" x="2524125" y="1700213"/>
          <p14:tracePt t="15110" x="2446338" y="1741488"/>
          <p14:tracePt t="15119" x="2370138" y="1784350"/>
          <p14:tracePt t="15126" x="2344738" y="1801813"/>
          <p14:tracePt t="15136" x="2293938" y="1844675"/>
          <p14:tracePt t="15143" x="2243138" y="1895475"/>
          <p14:tracePt t="15151" x="2192338" y="1928813"/>
          <p14:tracePt t="15159" x="2174875" y="1946275"/>
          <p14:tracePt t="15168" x="2141538" y="1997075"/>
          <p14:tracePt t="15174" x="2098675" y="2055813"/>
          <p14:tracePt t="15185" x="2090738" y="2082800"/>
          <p14:tracePt t="15191" x="2073275" y="2124075"/>
          <p14:tracePt t="15201" x="2065338" y="2149475"/>
          <p14:tracePt t="15206" x="2047875" y="2192338"/>
          <p14:tracePt t="15214" x="2038350" y="2227263"/>
          <p14:tracePt t="15223" x="2030413" y="2252663"/>
          <p14:tracePt t="15230" x="2030413" y="2319338"/>
          <p14:tracePt t="15238" x="2022475" y="2362200"/>
          <p14:tracePt t="15246" x="2022475" y="2405063"/>
          <p14:tracePt t="15254" x="2022475" y="2447925"/>
          <p14:tracePt t="15262" x="2022475" y="2506663"/>
          <p14:tracePt t="15270" x="2012950" y="2566988"/>
          <p14:tracePt t="15278" x="2012950" y="2625725"/>
          <p14:tracePt t="15286" x="2012950" y="2686050"/>
          <p14:tracePt t="15294" x="2022475" y="2744788"/>
          <p14:tracePt t="15302" x="2047875" y="2820988"/>
          <p14:tracePt t="15310" x="2055813" y="2838450"/>
          <p14:tracePt t="15319" x="2073275" y="2906713"/>
          <p14:tracePt t="15326" x="2090738" y="2974975"/>
          <p14:tracePt t="15336" x="2124075" y="3033713"/>
          <p14:tracePt t="15342" x="2166938" y="3109913"/>
          <p14:tracePt t="15352" x="2174875" y="3135313"/>
          <p14:tracePt t="15360" x="2217738" y="3186113"/>
          <p14:tracePt t="15368" x="2251075" y="3246438"/>
          <p14:tracePt t="15376" x="2268538" y="3263900"/>
          <p14:tracePt t="15384" x="2319338" y="3322638"/>
          <p14:tracePt t="15393" x="2344738" y="3348038"/>
          <p14:tracePt t="15402" x="2413000" y="3398838"/>
          <p14:tracePt t="15408" x="2489200" y="3459163"/>
          <p14:tracePt t="15419" x="2524125" y="3475038"/>
          <p14:tracePt t="15424" x="2608263" y="3517900"/>
          <p14:tracePt t="15436" x="2659063" y="3543300"/>
          <p14:tracePt t="15440" x="2778125" y="3578225"/>
          <p14:tracePt t="15451" x="2820988" y="3586163"/>
          <p14:tracePt t="15457" x="2965450" y="3619500"/>
          <p14:tracePt t="15464" x="3016250" y="3629025"/>
          <p14:tracePt t="15472" x="3152775" y="3654425"/>
          <p14:tracePt t="15480" x="3211513" y="3654425"/>
          <p14:tracePt t="15488" x="3270250" y="3662363"/>
          <p14:tracePt t="15496" x="3424238" y="3662363"/>
          <p14:tracePt t="15504" x="3482975" y="3662363"/>
          <p14:tracePt t="15512" x="3652838" y="3662363"/>
          <p14:tracePt t="15520" x="3729038" y="3662363"/>
          <p14:tracePt t="15528" x="3789363" y="3654425"/>
          <p14:tracePt t="15536" x="3933825" y="3629025"/>
          <p14:tracePt t="15544" x="3959225" y="3619500"/>
          <p14:tracePt t="15552" x="4035425" y="3594100"/>
          <p14:tracePt t="15560" x="4095750" y="3578225"/>
          <p14:tracePt t="15568" x="4111625" y="3560763"/>
          <p14:tracePt t="15576" x="4162425" y="3535363"/>
          <p14:tracePt t="15585" x="4214813" y="3467100"/>
          <p14:tracePt t="15592" x="4230688" y="3433763"/>
          <p14:tracePt t="15601" x="4291013" y="3355975"/>
          <p14:tracePt t="15608" x="4324350" y="3271838"/>
          <p14:tracePt t="15618" x="4367213" y="3178175"/>
          <p14:tracePt t="15627" x="4400550" y="3076575"/>
          <p14:tracePt t="15634" x="4418013" y="3000375"/>
          <p14:tracePt t="15642" x="4443413" y="2922588"/>
          <p14:tracePt t="15650" x="4451350" y="2855913"/>
          <p14:tracePt t="15658" x="4460875" y="2830513"/>
          <p14:tracePt t="15667" x="4460875" y="2762250"/>
          <p14:tracePt t="15675" x="4460875" y="2668588"/>
          <p14:tracePt t="15685" x="4460875" y="2582863"/>
          <p14:tracePt t="15690" x="4460875" y="2481263"/>
          <p14:tracePt t="15701" x="4435475" y="2379663"/>
          <p14:tracePt t="15706" x="4400550" y="2286000"/>
          <p14:tracePt t="15717" x="4359275" y="2184400"/>
          <p14:tracePt t="15722" x="4349750" y="2149475"/>
          <p14:tracePt t="15731" x="4298950" y="2065338"/>
          <p14:tracePt t="15738" x="4248150" y="1997075"/>
          <p14:tracePt t="15746" x="4205288" y="1946275"/>
          <p14:tracePt t="15754" x="4154488" y="1903413"/>
          <p14:tracePt t="15762" x="4129088" y="1885950"/>
          <p14:tracePt t="15770" x="4052888" y="1852613"/>
          <p14:tracePt t="15779" x="3933825" y="1801813"/>
          <p14:tracePt t="15787" x="3857625" y="1784350"/>
          <p14:tracePt t="15795" x="3789363" y="1766888"/>
          <p14:tracePt t="15802" x="3678238" y="1766888"/>
          <p14:tracePt t="15811" x="3619500" y="1758950"/>
          <p14:tracePt t="15819" x="3559175" y="1758950"/>
          <p14:tracePt t="15827" x="3500438" y="1758950"/>
          <p14:tracePt t="15834" x="3441700" y="1758950"/>
          <p14:tracePt t="15843" x="3373438" y="1758950"/>
          <p14:tracePt t="15852" x="3279775" y="1776413"/>
          <p14:tracePt t="15859" x="3194050" y="1784350"/>
          <p14:tracePt t="15868" x="3109913" y="1819275"/>
          <p14:tracePt t="15875" x="3016250" y="1844675"/>
          <p14:tracePt t="15884" x="2930525" y="1885950"/>
          <p14:tracePt t="15890" x="2905125" y="1903413"/>
          <p14:tracePt t="15901" x="2846388" y="1938338"/>
          <p14:tracePt t="15906" x="2820988" y="1989138"/>
          <p14:tracePt t="15917" x="2778125" y="2039938"/>
          <p14:tracePt t="15925" x="2770188" y="2065338"/>
          <p14:tracePt t="15934" x="2752725" y="2116138"/>
          <p14:tracePt t="15940" x="2744788" y="2209800"/>
          <p14:tracePt t="15950" x="2727325" y="2293938"/>
          <p14:tracePt t="15957" x="2727325" y="2379663"/>
          <p14:tracePt t="15967" x="2727325" y="2481263"/>
          <p14:tracePt t="15972" x="2727325" y="2566988"/>
          <p14:tracePt t="15981" x="2727325" y="2651125"/>
          <p14:tracePt t="15988" x="2727325" y="2719388"/>
          <p14:tracePt t="15996" x="2727325" y="2795588"/>
          <p14:tracePt t="16005" x="2752725" y="2863850"/>
          <p14:tracePt t="16013" x="2778125" y="2940050"/>
          <p14:tracePt t="16020" x="2795588" y="3016250"/>
          <p14:tracePt t="16028" x="2838450" y="3094038"/>
          <p14:tracePt t="16036" x="2879725" y="3170238"/>
          <p14:tracePt t="16044" x="2922588" y="3238500"/>
          <p14:tracePt t="16053" x="2940050" y="3271838"/>
          <p14:tracePt t="16061" x="3008313" y="3330575"/>
          <p14:tracePt t="16068" x="3059113" y="3390900"/>
          <p14:tracePt t="16078" x="3084513" y="3416300"/>
          <p14:tracePt t="16084" x="3152775" y="3459163"/>
          <p14:tracePt t="16092" x="3211513" y="3484563"/>
          <p14:tracePt t="16101" x="3244850" y="3492500"/>
          <p14:tracePt t="16109" x="3305175" y="3517900"/>
          <p14:tracePt t="16117" x="3338513" y="3517900"/>
          <p14:tracePt t="16125" x="3406775" y="3527425"/>
          <p14:tracePt t="16134" x="3492500" y="3527425"/>
          <p14:tracePt t="16140" x="3525838" y="3527425"/>
          <p14:tracePt t="16150" x="3619500" y="3527425"/>
          <p14:tracePt t="16156" x="3652838" y="3527425"/>
          <p14:tracePt t="16166" x="3695700" y="3527425"/>
          <p14:tracePt t="16172" x="3814763" y="3502025"/>
          <p14:tracePt t="16184" x="3857625" y="3502025"/>
          <p14:tracePt t="16188" x="3976688" y="3475038"/>
          <p14:tracePt t="16201" x="4010025" y="3459163"/>
          <p14:tracePt t="16204" x="4095750" y="3441700"/>
          <p14:tracePt t="16217" x="4121150" y="3398838"/>
          <p14:tracePt t="16222" x="4137025" y="3382963"/>
          <p14:tracePt t="16233" x="4146550" y="3355975"/>
          <p14:tracePt t="16238" x="4154488" y="3348038"/>
          <p14:tracePt t="16246" x="4162425" y="3330575"/>
          <p14:tracePt t="16254" x="4162425" y="3322638"/>
          <p14:tracePt t="16263" x="4162425" y="3314700"/>
          <p14:tracePt t="16271" x="4171950" y="3305175"/>
          <p14:tracePt t="16327" x="4179888" y="3305175"/>
          <p14:tracePt t="16343" x="4197350" y="3340100"/>
          <p14:tracePt t="16351" x="4214813" y="3355975"/>
          <p14:tracePt t="16359" x="4230688" y="3382963"/>
          <p14:tracePt t="16367" x="4248150" y="3398838"/>
          <p14:tracePt t="16374" x="4265613" y="3424238"/>
          <p14:tracePt t="16383" x="4273550" y="3441700"/>
          <p14:tracePt t="16390" x="4291013" y="3449638"/>
          <p14:tracePt t="16400" x="4306888" y="3449638"/>
          <p14:tracePt t="16406" x="4306888" y="3459163"/>
          <p14:tracePt t="16417" x="4324350" y="3467100"/>
          <p14:tracePt t="16422" x="4341813" y="3475038"/>
          <p14:tracePt t="16439" x="4349750" y="3475038"/>
          <p14:tracePt t="16449" x="4359275" y="3475038"/>
          <p14:tracePt t="16454" x="4367213" y="3475038"/>
          <p14:tracePt t="16470" x="4375150" y="3475038"/>
          <p14:tracePt t="16483" x="4392613" y="3475038"/>
          <p14:tracePt t="16488" x="4410075" y="3467100"/>
          <p14:tracePt t="16497" x="4418013" y="3449638"/>
          <p14:tracePt t="16505" x="4443413" y="3424238"/>
          <p14:tracePt t="16512" x="4460875" y="3408363"/>
          <p14:tracePt t="16520" x="4468813" y="3390900"/>
          <p14:tracePt t="16528" x="4476750" y="3365500"/>
          <p14:tracePt t="16536" x="4486275" y="3340100"/>
          <p14:tracePt t="16544" x="4494213" y="3314700"/>
          <p14:tracePt t="16553" x="4503738" y="3289300"/>
          <p14:tracePt t="16560" x="4519613" y="3271838"/>
          <p14:tracePt t="16569" x="4529138" y="3246438"/>
          <p14:tracePt t="16577" x="4537075" y="3238500"/>
          <p14:tracePt t="16585" x="4545013" y="3228975"/>
          <p14:tracePt t="16593" x="4545013" y="3211513"/>
          <p14:tracePt t="16601" x="4554538" y="3203575"/>
          <p14:tracePt t="16608" x="4562475" y="3195638"/>
          <p14:tracePt t="16625" x="4570413" y="3195638"/>
          <p14:tracePt t="16633" x="4570413" y="3186113"/>
          <p14:tracePt t="16657" x="4579938" y="3186113"/>
          <p14:tracePt t="16673" x="4587875" y="3186113"/>
          <p14:tracePt t="16689" x="4595813" y="3186113"/>
          <p14:tracePt t="16705" x="4605338" y="3186113"/>
          <p14:tracePt t="16713" x="4613275" y="3178175"/>
          <p14:tracePt t="16729" x="4630738" y="3170238"/>
          <p14:tracePt t="16737" x="4638675" y="3160713"/>
          <p14:tracePt t="16744" x="4638675" y="3152775"/>
          <p14:tracePt t="16752" x="4646613" y="3144838"/>
          <p14:tracePt t="16763" x="4656138" y="3135313"/>
          <p14:tracePt t="16768" x="4673600" y="3109913"/>
          <p14:tracePt t="16779" x="4673600" y="3094038"/>
          <p14:tracePt t="16787" x="4689475" y="3059113"/>
          <p14:tracePt t="16794" x="4699000" y="3033713"/>
          <p14:tracePt t="16803" x="4706938" y="3000375"/>
          <p14:tracePt t="16811" x="4724400" y="2914650"/>
          <p14:tracePt t="16818" x="4724400" y="2871788"/>
          <p14:tracePt t="16827" x="4724400" y="2830513"/>
          <p14:tracePt t="16834" x="4724400" y="2762250"/>
          <p14:tracePt t="16842" x="4724400" y="2744788"/>
          <p14:tracePt t="16850" x="4724400" y="2719388"/>
          <p14:tracePt t="16858" x="4732338" y="2701925"/>
          <p14:tracePt t="16866" x="4732338" y="2686050"/>
          <p14:tracePt t="16874" x="4732338" y="2668588"/>
          <p14:tracePt t="16883" x="4732338" y="2651125"/>
          <p14:tracePt t="16891" x="4732338" y="2633663"/>
          <p14:tracePt t="16900" x="4732338" y="2608263"/>
          <p14:tracePt t="16907" x="4724400" y="2592388"/>
          <p14:tracePt t="16916" x="4706938" y="2541588"/>
          <p14:tracePt t="16923" x="4689475" y="2506663"/>
          <p14:tracePt t="16932" x="4664075" y="2463800"/>
          <p14:tracePt t="16939" x="4630738" y="2387600"/>
          <p14:tracePt t="16949" x="4613275" y="2336800"/>
          <p14:tracePt t="16954" x="4595813" y="2303463"/>
          <p14:tracePt t="16963" x="4587875" y="2268538"/>
          <p14:tracePt t="16971" x="4579938" y="2243138"/>
          <p14:tracePt t="16978" x="4570413" y="2227263"/>
          <p14:tracePt t="16986" x="4562475" y="2209800"/>
          <p14:tracePt t="16994" x="4562475" y="2192338"/>
          <p14:tracePt t="17003" x="4554538" y="2166938"/>
          <p14:tracePt t="17010" x="4545013" y="2166938"/>
          <p14:tracePt t="17018" x="4537075" y="2141538"/>
          <p14:tracePt t="17027" x="4529138" y="2108200"/>
          <p14:tracePt t="17034" x="4503738" y="2073275"/>
          <p14:tracePt t="17042" x="4468813" y="2022475"/>
          <p14:tracePt t="17053" x="4468813" y="1997075"/>
          <p14:tracePt t="17060" x="4435475" y="1954213"/>
          <p14:tracePt t="17068" x="4418013" y="1928813"/>
          <p14:tracePt t="17076" x="4400550" y="1895475"/>
          <p14:tracePt t="17084" x="4400550" y="1878013"/>
          <p14:tracePt t="17092" x="4392613" y="1878013"/>
          <p14:tracePt t="17100" x="4384675" y="1860550"/>
          <p14:tracePt t="17117" x="4375150" y="1852613"/>
          <p14:tracePt t="17125" x="4375150" y="1844675"/>
          <p14:tracePt t="17132" x="4367213" y="1835150"/>
          <p14:tracePt t="17141" x="4359275" y="1827213"/>
          <p14:tracePt t="17150" x="4349750" y="1819275"/>
          <p14:tracePt t="17165" x="4341813" y="1809750"/>
          <p14:tracePt t="17183" x="4332288" y="1809750"/>
          <p14:tracePt t="17200" x="4324350" y="1809750"/>
          <p14:tracePt t="17205" x="4306888" y="1801813"/>
          <p14:tracePt t="17215" x="4306888" y="1793875"/>
          <p14:tracePt t="17220" x="4265613" y="1793875"/>
          <p14:tracePt t="17232" x="4222750" y="1784350"/>
          <p14:tracePt t="17236" x="4146550" y="1776413"/>
          <p14:tracePt t="17244" x="4129088" y="1776413"/>
          <p14:tracePt t="17252" x="4052888" y="1776413"/>
          <p14:tracePt t="17260" x="4002088" y="1776413"/>
          <p14:tracePt t="17268" x="3908425" y="1776413"/>
          <p14:tracePt t="17277" x="3781425" y="1776413"/>
          <p14:tracePt t="17284" x="3721100" y="1776413"/>
          <p14:tracePt t="17292" x="3594100" y="1801813"/>
          <p14:tracePt t="17300" x="3517900" y="1809750"/>
          <p14:tracePt t="17308" x="3373438" y="1860550"/>
          <p14:tracePt t="17316" x="3305175" y="1885950"/>
          <p14:tracePt t="17324" x="3194050" y="1946275"/>
          <p14:tracePt t="17333" x="3152775" y="1963738"/>
          <p14:tracePt t="17343" x="3092450" y="2022475"/>
          <p14:tracePt t="17351" x="3049588" y="2073275"/>
          <p14:tracePt t="17358" x="3016250" y="2124075"/>
          <p14:tracePt t="17366" x="2990850" y="2184400"/>
          <p14:tracePt t="17374" x="2965450" y="2260600"/>
          <p14:tracePt t="17382" x="2930525" y="2336800"/>
          <p14:tracePt t="17391" x="2922588" y="2405063"/>
          <p14:tracePt t="17398" x="2914650" y="2430463"/>
          <p14:tracePt t="17407" x="2905125" y="2489200"/>
          <p14:tracePt t="17416" x="2905125" y="2532063"/>
          <p14:tracePt t="17423" x="2897188" y="2574925"/>
          <p14:tracePt t="17432" x="2897188" y="2592388"/>
          <p14:tracePt t="17439" x="2897188" y="2633663"/>
          <p14:tracePt t="17448" x="2897188" y="2676525"/>
          <p14:tracePt t="17455" x="2905125" y="2701925"/>
          <p14:tracePt t="17465" x="2914650" y="2744788"/>
          <p14:tracePt t="17470" x="2914650" y="2770188"/>
          <p14:tracePt t="17481" x="2930525" y="2813050"/>
          <p14:tracePt t="17487" x="2947988" y="2846388"/>
          <p14:tracePt t="17494" x="2947988" y="2863850"/>
          <p14:tracePt t="17502" x="2965450" y="2897188"/>
          <p14:tracePt t="17511" x="2982913" y="2906713"/>
          <p14:tracePt t="17519" x="2998788" y="2922588"/>
          <p14:tracePt t="17526" x="3008313" y="2940050"/>
          <p14:tracePt t="17534" x="3033713" y="2965450"/>
          <p14:tracePt t="17542" x="3033713" y="2974975"/>
          <p14:tracePt t="17550" x="3041650" y="2974975"/>
          <p14:tracePt t="17558" x="3049588" y="2990850"/>
          <p14:tracePt t="17566" x="3059113" y="2990850"/>
          <p14:tracePt t="17575" x="3067050" y="3008313"/>
          <p14:tracePt t="17583" x="3074988" y="3008313"/>
          <p14:tracePt t="17591" x="3084513" y="3008313"/>
          <p14:tracePt t="17599" x="3100388" y="3025775"/>
          <p14:tracePt t="17606" x="3117850" y="3033713"/>
          <p14:tracePt t="17616" x="3127375" y="3041650"/>
          <p14:tracePt t="17622" x="3178175" y="3059113"/>
          <p14:tracePt t="17632" x="3211513" y="3067050"/>
          <p14:tracePt t="17640" x="3228975" y="3076575"/>
          <p14:tracePt t="17648" x="3297238" y="3101975"/>
          <p14:tracePt t="17656" x="3330575" y="3109913"/>
          <p14:tracePt t="17664" x="3381375" y="3119438"/>
          <p14:tracePt t="17672" x="3424238" y="3127375"/>
          <p14:tracePt t="17681" x="3543300" y="3160713"/>
          <p14:tracePt t="17689" x="3670300" y="3186113"/>
          <p14:tracePt t="17698" x="3797300" y="3195638"/>
          <p14:tracePt t="17704" x="3925888" y="3211513"/>
          <p14:tracePt t="17715" x="4070350" y="3221038"/>
          <p14:tracePt t="17720" x="4205288" y="3238500"/>
          <p14:tracePt t="17731" x="4265613" y="3238500"/>
          <p14:tracePt t="17737" x="4375150" y="3238500"/>
          <p14:tracePt t="17746" x="4460875" y="3238500"/>
          <p14:tracePt t="17752" x="4494213" y="3238500"/>
          <p14:tracePt t="17760" x="4503738" y="3238500"/>
          <p14:tracePt t="17768" x="4511675" y="3228975"/>
          <p14:tracePt t="17798" x="4511675" y="3221038"/>
          <p14:tracePt t="17814" x="4511675" y="3211513"/>
          <p14:tracePt t="17844" x="4511675" y="3203575"/>
          <p14:tracePt t="17852" x="4511675" y="3195638"/>
          <p14:tracePt t="17869" x="4511675" y="3186113"/>
          <p14:tracePt t="17877" x="4511675" y="3170238"/>
          <p14:tracePt t="17886" x="4519613" y="3160713"/>
          <p14:tracePt t="17892" x="4529138" y="3135313"/>
          <p14:tracePt t="17903" x="4537075" y="3109913"/>
          <p14:tracePt t="17911" x="4545013" y="3084513"/>
          <p14:tracePt t="17919" x="4562475" y="3067050"/>
          <p14:tracePt t="17927" x="4562475" y="3051175"/>
          <p14:tracePt t="17934" x="4570413" y="3033713"/>
          <p14:tracePt t="17942" x="4587875" y="3008313"/>
          <p14:tracePt t="17950" x="4587875" y="3000375"/>
          <p14:tracePt t="17958" x="4587875" y="2990850"/>
          <p14:tracePt t="17966" x="4595813" y="2982913"/>
          <p14:tracePt t="17982" x="4605338" y="2974975"/>
          <p14:tracePt t="17991" x="4605338" y="2965450"/>
          <p14:tracePt t="17998" x="4605338" y="2957513"/>
          <p14:tracePt t="18014" x="4605338" y="2940050"/>
          <p14:tracePt t="18031" x="4605338" y="2914650"/>
          <p14:tracePt t="18038" x="4605338" y="2906713"/>
          <p14:tracePt t="18047" x="4605338" y="2889250"/>
          <p14:tracePt t="18054" x="4605338" y="2871788"/>
          <p14:tracePt t="18065" x="4605338" y="2863850"/>
          <p14:tracePt t="18070" x="4605338" y="2846388"/>
          <p14:tracePt t="18081" x="4595813" y="2838450"/>
          <p14:tracePt t="18086" x="4587875" y="2820988"/>
          <p14:tracePt t="18097" x="4587875" y="2813050"/>
          <p14:tracePt t="18105" x="4587875" y="2805113"/>
          <p14:tracePt t="18110" x="4579938" y="2787650"/>
          <p14:tracePt t="18118" x="4579938" y="2778125"/>
          <p14:tracePt t="18126" x="4562475" y="2762250"/>
          <p14:tracePt t="18135" x="4554538" y="2752725"/>
          <p14:tracePt t="18144" x="4545013" y="2736850"/>
          <p14:tracePt t="18151" x="4519613" y="2719388"/>
          <p14:tracePt t="18159" x="4511675" y="2701925"/>
          <p14:tracePt t="18167" x="4503738" y="2693988"/>
          <p14:tracePt t="18175" x="4494213" y="2676525"/>
          <p14:tracePt t="18185" x="4486275" y="2668588"/>
          <p14:tracePt t="18192" x="4476750" y="2660650"/>
          <p14:tracePt t="18209" x="4460875" y="2633663"/>
          <p14:tracePt t="18217" x="4451350" y="2617788"/>
          <p14:tracePt t="18224" x="4443413" y="2608263"/>
          <p14:tracePt t="18232" x="4425950" y="2592388"/>
          <p14:tracePt t="18241" x="4400550" y="2549525"/>
          <p14:tracePt t="18248" x="4375150" y="2532063"/>
          <p14:tracePt t="18257" x="4367213" y="2506663"/>
          <p14:tracePt t="18264" x="4349750" y="2489200"/>
          <p14:tracePt t="18272" x="4324350" y="2473325"/>
          <p14:tracePt t="18281" x="4265613" y="2438400"/>
          <p14:tracePt t="18288" x="4240213" y="2422525"/>
          <p14:tracePt t="18297" x="4222750" y="2397125"/>
          <p14:tracePt t="18304" x="4129088" y="2354263"/>
          <p14:tracePt t="18314" x="4052888" y="2303463"/>
          <p14:tracePt t="18320" x="3959225" y="2260600"/>
          <p14:tracePt t="18330" x="3857625" y="2217738"/>
          <p14:tracePt t="18336" x="3756025" y="2184400"/>
          <p14:tracePt t="18347" x="3721100" y="2166938"/>
          <p14:tracePt t="18353" x="3627438" y="2133600"/>
          <p14:tracePt t="18363" x="3559175" y="2108200"/>
          <p14:tracePt t="18368" x="3492500" y="2090738"/>
          <p14:tracePt t="18377" x="3432175" y="2065338"/>
          <p14:tracePt t="18384" x="3414713" y="2065338"/>
          <p14:tracePt t="18392" x="3389313" y="2055813"/>
          <p14:tracePt t="18400" x="3355975" y="2055813"/>
          <p14:tracePt t="18408" x="3330575" y="2047875"/>
          <p14:tracePt t="18416" x="3322638" y="2047875"/>
          <p14:tracePt t="18424" x="3322638" y="2039938"/>
          <p14:tracePt t="18432" x="3313113" y="2039938"/>
          <p14:tracePt t="18441" x="3297238" y="2039938"/>
          <p14:tracePt t="18448" x="3287713" y="2030413"/>
          <p14:tracePt t="18459" x="3279775" y="2022475"/>
          <p14:tracePt t="18464" x="3270250" y="2022475"/>
          <p14:tracePt t="18475" x="3254375" y="2022475"/>
          <p14:tracePt t="18480" x="3228975" y="2014538"/>
          <p14:tracePt t="18491" x="3219450" y="2014538"/>
          <p14:tracePt t="18498" x="3186113" y="2005013"/>
          <p14:tracePt t="18506" x="3178175" y="2005013"/>
          <p14:tracePt t="18514" x="3160713" y="2005013"/>
          <p14:tracePt t="18523" x="3143250" y="2005013"/>
          <p14:tracePt t="18531" x="3135313" y="1997075"/>
          <p14:tracePt t="18538" x="3117850" y="1997075"/>
          <p14:tracePt t="18547" x="3109913" y="1997075"/>
          <p14:tracePt t="18554" x="3092450" y="1997075"/>
          <p14:tracePt t="18563" x="3084513" y="1997075"/>
          <p14:tracePt t="18570" x="3074988" y="1997075"/>
          <p14:tracePt t="18579" x="3067050" y="1997075"/>
          <p14:tracePt t="18586" x="3049588" y="1997075"/>
          <p14:tracePt t="18596" x="3041650" y="1997075"/>
          <p14:tracePt t="18603" x="3016250" y="1997075"/>
          <p14:tracePt t="18614" x="3008313" y="1997075"/>
          <p14:tracePt t="18618" x="2982913" y="1997075"/>
          <p14:tracePt t="18627" x="2947988" y="1997075"/>
          <p14:tracePt t="18635" x="2905125" y="2005013"/>
          <p14:tracePt t="18643" x="2863850" y="2005013"/>
          <p14:tracePt t="18650" x="2811463" y="2014538"/>
          <p14:tracePt t="18658" x="2770188" y="2014538"/>
          <p14:tracePt t="18666" x="2735263" y="2014538"/>
          <p14:tracePt t="18674" x="2727325" y="2014538"/>
          <p14:tracePt t="18682" x="2693988" y="2014538"/>
          <p14:tracePt t="18691" x="2659063" y="2014538"/>
          <p14:tracePt t="18698" x="2651125" y="2014538"/>
          <p14:tracePt t="18706" x="2641600" y="2014538"/>
          <p14:tracePt t="18714" x="2633663" y="2014538"/>
          <p14:tracePt t="18731" x="2625725" y="2014538"/>
          <p14:tracePt t="18777" x="2616200" y="2014538"/>
          <p14:tracePt t="18784" x="2608263" y="2014538"/>
          <p14:tracePt t="18801" x="2600325" y="2014538"/>
          <p14:tracePt t="18808" x="2574925" y="2014538"/>
          <p14:tracePt t="18825" x="2557463" y="2014538"/>
          <p14:tracePt t="18833" x="2540000" y="2014538"/>
          <p14:tracePt t="18849" x="2506663" y="2014538"/>
          <p14:tracePt t="18857" x="2489200" y="2005013"/>
          <p14:tracePt t="18864" x="2463800" y="2005013"/>
          <p14:tracePt t="18872" x="2430463" y="2005013"/>
          <p14:tracePt t="18888" x="2420938" y="2005013"/>
          <p14:tracePt t="18938" x="2413000" y="2005013"/>
          <p14:tracePt t="18980" x="2405063" y="2005013"/>
          <p14:tracePt t="19009" x="2395538" y="2005013"/>
          <p14:tracePt t="19016" x="2387600" y="2005013"/>
          <p14:tracePt t="19041" x="2370138" y="2005013"/>
          <p14:tracePt t="19051" x="2362200" y="2005013"/>
          <p14:tracePt t="19059" x="2344738" y="2005013"/>
          <p14:tracePt t="19066" x="2327275" y="1997075"/>
          <p14:tracePt t="19075" x="2311400" y="1997075"/>
          <p14:tracePt t="19083" x="2293938" y="1997075"/>
          <p14:tracePt t="19091" x="2276475" y="1997075"/>
          <p14:tracePt t="19338" x="2286000" y="1997075"/>
          <p14:tracePt t="19345" x="2293938" y="1997075"/>
          <p14:tracePt t="19362" x="2311400" y="1997075"/>
          <p14:tracePt t="19368" x="2327275" y="1997075"/>
          <p14:tracePt t="19377" x="2362200" y="2005013"/>
          <p14:tracePt t="19384" x="2379663" y="2005013"/>
          <p14:tracePt t="19396" x="2420938" y="2005013"/>
          <p14:tracePt t="19400" x="2463800" y="2005013"/>
          <p14:tracePt t="19409" x="2489200" y="2005013"/>
          <p14:tracePt t="19416" x="2514600" y="2005013"/>
          <p14:tracePt t="19424" x="2540000" y="2005013"/>
          <p14:tracePt t="19432" x="2549525" y="2005013"/>
          <p14:tracePt t="19441" x="2557463" y="2005013"/>
          <p14:tracePt t="19448" x="2565400" y="2005013"/>
          <p14:tracePt t="19457" x="2582863" y="2005013"/>
          <p14:tracePt t="19464" x="2582863" y="2014538"/>
          <p14:tracePt t="19472" x="2600325" y="2014538"/>
          <p14:tracePt t="19480" x="2608263" y="2014538"/>
          <p14:tracePt t="19488" x="2633663" y="2014538"/>
          <p14:tracePt t="19496" x="2651125" y="2014538"/>
          <p14:tracePt t="19504" x="2676525" y="2014538"/>
          <p14:tracePt t="19512" x="2693988" y="2014538"/>
          <p14:tracePt t="19520" x="2709863" y="2014538"/>
          <p14:tracePt t="19528" x="2727325" y="2014538"/>
          <p14:tracePt t="19536" x="2735263" y="2014538"/>
          <p14:tracePt t="19546" x="2744788" y="2014538"/>
          <p14:tracePt t="19561" x="2752725" y="2014538"/>
          <p14:tracePt t="19568" x="2760663" y="2014538"/>
          <p14:tracePt t="19579" x="2770188" y="2014538"/>
          <p14:tracePt t="19584" x="2786063" y="2014538"/>
          <p14:tracePt t="19595" x="2820988" y="2014538"/>
          <p14:tracePt t="19602" x="2846388" y="2014538"/>
          <p14:tracePt t="19612" x="2879725" y="2014538"/>
          <p14:tracePt t="19618" x="2914650" y="2014538"/>
          <p14:tracePt t="19629" x="2947988" y="2014538"/>
          <p14:tracePt t="19635" x="2973388" y="2014538"/>
          <p14:tracePt t="19644" x="2990850" y="2014538"/>
          <p14:tracePt t="19650" x="2998788" y="2014538"/>
          <p14:tracePt t="19836" x="3008313" y="2014538"/>
          <p14:tracePt t="19843" x="3024188" y="2014538"/>
          <p14:tracePt t="19851" x="3033713" y="2014538"/>
          <p14:tracePt t="19861" x="3067050" y="2014538"/>
          <p14:tracePt t="19866" x="3100388" y="2014538"/>
          <p14:tracePt t="19878" x="3143250" y="2014538"/>
          <p14:tracePt t="19884" x="3186113" y="2014538"/>
          <p14:tracePt t="19895" x="3254375" y="2014538"/>
          <p14:tracePt t="19900" x="3297238" y="2014538"/>
          <p14:tracePt t="19908" x="3389313" y="2014538"/>
          <p14:tracePt t="19916" x="3441700" y="2014538"/>
          <p14:tracePt t="19924" x="3500438" y="2014538"/>
          <p14:tracePt t="19932" x="3533775" y="2014538"/>
          <p14:tracePt t="19940" x="3559175" y="2014538"/>
          <p14:tracePt t="19956" x="3568700" y="2014538"/>
          <p14:tracePt t="20014" x="3568700" y="2005013"/>
          <p14:tracePt t="20045" x="3568700" y="1997075"/>
          <p14:tracePt t="20053" x="3568700" y="1989138"/>
          <p14:tracePt t="20061" x="3568700" y="1979613"/>
          <p14:tracePt t="20069" x="3568700" y="1971675"/>
          <p14:tracePt t="20078" x="3568700" y="1954213"/>
          <p14:tracePt t="20084" x="3568700" y="1938338"/>
          <p14:tracePt t="20094" x="3568700" y="1928813"/>
          <p14:tracePt t="20100" x="3568700" y="1911350"/>
          <p14:tracePt t="20111" x="3568700" y="1885950"/>
          <p14:tracePt t="20116" x="3559175" y="1860550"/>
          <p14:tracePt t="20126" x="3551238" y="1852613"/>
          <p14:tracePt t="20132" x="3551238" y="1835150"/>
          <p14:tracePt t="20144" x="3533775" y="1809750"/>
          <p14:tracePt t="20148" x="3517900" y="1793875"/>
          <p14:tracePt t="20161" x="3500438" y="1776413"/>
          <p14:tracePt t="20164" x="3475038" y="1751013"/>
          <p14:tracePt t="20174" x="3457575" y="1741488"/>
          <p14:tracePt t="20182" x="3424238" y="1716088"/>
          <p14:tracePt t="20191" x="3414713" y="1708150"/>
          <p14:tracePt t="20198" x="3355975" y="1690688"/>
          <p14:tracePt t="20206" x="3236913" y="1657350"/>
          <p14:tracePt t="20214" x="3152775" y="1639888"/>
          <p14:tracePt t="20222" x="3049588" y="1631950"/>
          <p14:tracePt t="20230" x="2922588" y="1622425"/>
          <p14:tracePt t="20238" x="2811463" y="1622425"/>
          <p14:tracePt t="20246" x="2701925" y="1622425"/>
          <p14:tracePt t="20254" x="2616200" y="1622425"/>
          <p14:tracePt t="20262" x="2557463" y="1622425"/>
          <p14:tracePt t="20270" x="2497138" y="1622425"/>
          <p14:tracePt t="20278" x="2463800" y="1639888"/>
          <p14:tracePt t="20286" x="2446338" y="1657350"/>
          <p14:tracePt t="20295" x="2420938" y="1665288"/>
          <p14:tracePt t="20302" x="2413000" y="1690688"/>
          <p14:tracePt t="20311" x="2395538" y="1716088"/>
          <p14:tracePt t="20318" x="2379663" y="1751013"/>
          <p14:tracePt t="20327" x="2379663" y="1776413"/>
          <p14:tracePt t="20334" x="2379663" y="1793875"/>
          <p14:tracePt t="20344" x="2379663" y="1809750"/>
          <p14:tracePt t="20350" x="2379663" y="1835150"/>
          <p14:tracePt t="20361" x="2379663" y="1852613"/>
          <p14:tracePt t="20367" x="2379663" y="1878013"/>
          <p14:tracePt t="20377" x="2395538" y="1895475"/>
          <p14:tracePt t="20382" x="2420938" y="1911350"/>
          <p14:tracePt t="20391" x="2455863" y="1938338"/>
          <p14:tracePt t="20398" x="2489200" y="1946275"/>
          <p14:tracePt t="20406" x="2532063" y="1954213"/>
          <p14:tracePt t="20414" x="2590800" y="1963738"/>
          <p14:tracePt t="20422" x="2651125" y="1963738"/>
          <p14:tracePt t="20432" x="2727325" y="1963738"/>
          <p14:tracePt t="20440" x="2811463" y="1963738"/>
          <p14:tracePt t="20448" x="2897188" y="1938338"/>
          <p14:tracePt t="20457" x="2973388" y="1920875"/>
          <p14:tracePt t="20464" x="3059113" y="1885950"/>
          <p14:tracePt t="20472" x="3100388" y="1860550"/>
          <p14:tracePt t="20480" x="3117850" y="1852613"/>
          <p14:tracePt t="20488" x="3117850" y="1835150"/>
          <p14:tracePt t="20496" x="3117850" y="1819275"/>
          <p14:tracePt t="20504" x="3117850" y="1809750"/>
          <p14:tracePt t="20512" x="3117850" y="1784350"/>
          <p14:tracePt t="20520" x="3117850" y="1751013"/>
          <p14:tracePt t="20528" x="3109913" y="1716088"/>
          <p14:tracePt t="20536" x="3100388" y="1708150"/>
          <p14:tracePt t="20544" x="3074988" y="1674813"/>
          <p14:tracePt t="20552" x="3049588" y="1649413"/>
          <p14:tracePt t="20560" x="3016250" y="1631950"/>
          <p14:tracePt t="20568" x="2922588" y="1571625"/>
          <p14:tracePt t="20577" x="2828925" y="1546225"/>
          <p14:tracePt t="20584" x="2744788" y="1530350"/>
          <p14:tracePt t="20594" x="2641600" y="1504950"/>
          <p14:tracePt t="20600" x="2532063" y="1504950"/>
          <p14:tracePt t="20610" x="2430463" y="1504950"/>
          <p14:tracePt t="20616" x="2319338" y="1504950"/>
          <p14:tracePt t="20626" x="2235200" y="1504950"/>
          <p14:tracePt t="20632" x="2141538" y="1530350"/>
          <p14:tracePt t="20644" x="2081213" y="1563688"/>
          <p14:tracePt t="20648" x="2030413" y="1597025"/>
          <p14:tracePt t="20656" x="1997075" y="1631950"/>
          <p14:tracePt t="20664" x="1962150" y="1665288"/>
          <p14:tracePt t="20672" x="1954213" y="1700213"/>
          <p14:tracePt t="20680" x="1954213" y="1708150"/>
          <p14:tracePt t="20689" x="1954213" y="1741488"/>
          <p14:tracePt t="20696" x="1954213" y="1784350"/>
          <p14:tracePt t="20704" x="1954213" y="1809750"/>
          <p14:tracePt t="20712" x="1997075" y="1870075"/>
          <p14:tracePt t="20722" x="2065338" y="1928813"/>
          <p14:tracePt t="20730" x="2141538" y="1979613"/>
          <p14:tracePt t="20738" x="2200275" y="2005013"/>
          <p14:tracePt t="20747" x="2344738" y="2047875"/>
          <p14:tracePt t="20754" x="2446338" y="2055813"/>
          <p14:tracePt t="20762" x="2557463" y="2055813"/>
          <p14:tracePt t="20770" x="2709863" y="2055813"/>
          <p14:tracePt t="20778" x="2828925" y="2055813"/>
          <p14:tracePt t="20786" x="2897188" y="2039938"/>
          <p14:tracePt t="20794" x="2973388" y="2022475"/>
          <p14:tracePt t="20802" x="3033713" y="1997075"/>
          <p14:tracePt t="20810" x="3092450" y="1979613"/>
          <p14:tracePt t="20818" x="3143250" y="1946275"/>
          <p14:tracePt t="20827" x="3178175" y="1928813"/>
          <p14:tracePt t="20834" x="3203575" y="1911350"/>
          <p14:tracePt t="20844" x="3219450" y="1885950"/>
          <p14:tracePt t="20850" x="3228975" y="1860550"/>
          <p14:tracePt t="20860" x="3236913" y="1835150"/>
          <p14:tracePt t="20877" x="3236913" y="1809750"/>
          <p14:tracePt t="20884" x="3244850" y="1784350"/>
          <p14:tracePt t="20893" x="3244850" y="1776413"/>
          <p14:tracePt t="20898" x="3244850" y="1766888"/>
          <p14:tracePt t="20906" x="3244850" y="1758950"/>
          <p14:tracePt t="20914" x="3244850" y="1741488"/>
          <p14:tracePt t="20922" x="3244850" y="1733550"/>
          <p14:tracePt t="20943" x="3244850" y="1725613"/>
          <p14:tracePt t="20946" x="3236913" y="1725613"/>
          <p14:tracePt t="20970" x="3236913" y="1716088"/>
          <p14:tracePt t="20986" x="3228975" y="1708150"/>
          <p14:tracePt t="21013" x="3219450" y="1708150"/>
          <p14:tracePt t="21241" x="3228975" y="1708150"/>
          <p14:tracePt t="21356" x="3228975" y="1716088"/>
          <p14:tracePt t="21363" x="3211513" y="1716088"/>
          <p14:tracePt t="21371" x="3168650" y="1733550"/>
          <p14:tracePt t="21378" x="3109913" y="1741488"/>
          <p14:tracePt t="21387" x="3049588" y="1741488"/>
          <p14:tracePt t="21395" x="2914650" y="1751013"/>
          <p14:tracePt t="21402" x="2786063" y="1751013"/>
          <p14:tracePt t="21410" x="2668588" y="1751013"/>
          <p14:tracePt t="21418" x="2481263" y="1751013"/>
          <p14:tracePt t="21426" x="2208213" y="1751013"/>
          <p14:tracePt t="21434" x="2081213" y="1751013"/>
          <p14:tracePt t="21443" x="1987550" y="1751013"/>
          <p14:tracePt t="21450" x="1843088" y="1751013"/>
          <p14:tracePt t="21459" x="1776413" y="1751013"/>
          <p14:tracePt t="21466" x="1749425" y="1766888"/>
          <p14:tracePt t="21475" x="1741488" y="1766888"/>
          <p14:tracePt t="21482" x="1733550" y="1784350"/>
          <p14:tracePt t="21492" x="1724025" y="1801813"/>
          <p14:tracePt t="21498" x="1724025" y="1827213"/>
          <p14:tracePt t="21509" x="1724025" y="1860550"/>
          <p14:tracePt t="21514" x="1724025" y="1895475"/>
          <p14:tracePt t="21523" x="1741488" y="1928813"/>
          <p14:tracePt t="21530" x="1809750" y="1997075"/>
          <p14:tracePt t="21538" x="1878013" y="2039938"/>
          <p14:tracePt t="21546" x="1962150" y="2082800"/>
          <p14:tracePt t="21554" x="2081213" y="2133600"/>
          <p14:tracePt t="21562" x="2208213" y="2166938"/>
          <p14:tracePt t="21570" x="2352675" y="2192338"/>
          <p14:tracePt t="21580" x="2497138" y="2192338"/>
          <p14:tracePt t="21588" x="2549525" y="2192338"/>
          <p14:tracePt t="21596" x="2641600" y="2184400"/>
          <p14:tracePt t="21604" x="2684463" y="2166938"/>
          <p14:tracePt t="21612" x="2719388" y="2159000"/>
          <p14:tracePt t="21620" x="2770188" y="2133600"/>
          <p14:tracePt t="21628" x="2795588" y="2116138"/>
          <p14:tracePt t="21636" x="2828925" y="2098675"/>
          <p14:tracePt t="21645" x="2863850" y="2065338"/>
          <p14:tracePt t="21652" x="2889250" y="2030413"/>
          <p14:tracePt t="21661" x="2955925" y="1979613"/>
          <p14:tracePt t="21668" x="2982913" y="1954213"/>
          <p14:tracePt t="21676" x="2990850" y="1938338"/>
          <p14:tracePt t="21685" x="2998788" y="1920875"/>
          <p14:tracePt t="21701" x="2998788" y="1911350"/>
          <p14:tracePt t="21709" x="2998788" y="1903413"/>
          <p14:tracePt t="21726" x="2998788" y="1885950"/>
          <p14:tracePt t="21733" x="2990850" y="1878013"/>
          <p14:tracePt t="21748" x="2973388" y="1860550"/>
          <p14:tracePt t="21758" x="2955925" y="1835150"/>
          <p14:tracePt t="21764" x="2940050" y="1827213"/>
          <p14:tracePt t="21773" x="2889250" y="1801813"/>
          <p14:tracePt t="21780" x="2811463" y="1766888"/>
          <p14:tracePt t="21788" x="2744788" y="1751013"/>
          <p14:tracePt t="21797" x="2651125" y="1725613"/>
          <p14:tracePt t="21804" x="2549525" y="1700213"/>
          <p14:tracePt t="21812" x="2438400" y="1690688"/>
          <p14:tracePt t="21820" x="2327275" y="1690688"/>
          <p14:tracePt t="21828" x="2286000" y="1690688"/>
          <p14:tracePt t="21838" x="2200275" y="1690688"/>
          <p14:tracePt t="21844" x="2149475" y="1690688"/>
          <p14:tracePt t="21853" x="2073275" y="1716088"/>
          <p14:tracePt t="21862" x="2047875" y="1741488"/>
          <p14:tracePt t="21870" x="2038350" y="1758950"/>
          <p14:tracePt t="21876" x="2030413" y="1793875"/>
          <p14:tracePt t="21887" x="2022475" y="1819275"/>
          <p14:tracePt t="21894" x="2012950" y="1844675"/>
          <p14:tracePt t="21902" x="2012950" y="1860550"/>
          <p14:tracePt t="21910" x="2012950" y="1878013"/>
          <p14:tracePt t="21918" x="2012950" y="1903413"/>
          <p14:tracePt t="21926" x="2030413" y="1920875"/>
          <p14:tracePt t="21934" x="2047875" y="1946275"/>
          <p14:tracePt t="21942" x="2098675" y="1979613"/>
          <p14:tracePt t="21950" x="2157413" y="1997075"/>
          <p14:tracePt t="21959" x="2217738" y="2005013"/>
          <p14:tracePt t="21966" x="2336800" y="2030413"/>
          <p14:tracePt t="21976" x="2446338" y="2039938"/>
          <p14:tracePt t="21982" x="2506663" y="2039938"/>
          <p14:tracePt t="21992" x="2625725" y="2039938"/>
          <p14:tracePt t="21998" x="2693988" y="2030413"/>
          <p14:tracePt t="22008" x="2811463" y="2005013"/>
          <p14:tracePt t="22014" x="2889250" y="1971675"/>
          <p14:tracePt t="22025" x="2990850" y="1938338"/>
          <p14:tracePt t="22030" x="3074988" y="1895475"/>
          <p14:tracePt t="22041" x="3160713" y="1835150"/>
          <p14:tracePt t="22047" x="3219450" y="1784350"/>
          <p14:tracePt t="22055" x="3270250" y="1741488"/>
          <p14:tracePt t="22062" x="3313113" y="1690688"/>
          <p14:tracePt t="22071" x="3322638" y="1682750"/>
          <p14:tracePt t="22078" x="3330575" y="1665288"/>
          <p14:tracePt t="22086" x="3330575" y="1657350"/>
          <p14:tracePt t="22094" x="3330575" y="1649413"/>
          <p14:tracePt t="22165" x="3338513" y="1649413"/>
          <p14:tracePt t="22206" x="3355975" y="1649413"/>
          <p14:tracePt t="22212" x="3398838" y="1649413"/>
          <p14:tracePt t="22220" x="3508375" y="1649413"/>
          <p14:tracePt t="22228" x="3721100" y="1649413"/>
          <p14:tracePt t="22237" x="4129088" y="1665288"/>
          <p14:tracePt t="22244" x="4537075" y="1665288"/>
          <p14:tracePt t="22252" x="5140325" y="1665288"/>
          <p14:tracePt t="22260" x="5827713" y="1665288"/>
          <p14:tracePt t="22268" x="6372225" y="1665288"/>
          <p14:tracePt t="22276" x="7204075" y="1665288"/>
          <p14:tracePt t="22284" x="7723188" y="1665288"/>
          <p14:tracePt t="22292" x="8181975" y="1665288"/>
          <p14:tracePt t="22300" x="8724900" y="1665288"/>
          <p14:tracePt t="22308" x="9107488" y="1665288"/>
          <p14:tracePt t="22316" x="9363075" y="1665288"/>
          <p14:tracePt t="22324" x="9490075" y="1665288"/>
          <p14:tracePt t="22332" x="9634538" y="1674813"/>
          <p14:tracePt t="22341" x="9694863" y="1682750"/>
          <p14:tracePt t="22348" x="9720263" y="1690688"/>
          <p14:tracePt t="22422" x="9710738" y="1690688"/>
          <p14:tracePt t="22428" x="9702800" y="1690688"/>
          <p14:tracePt t="22523" x="9702800" y="1700213"/>
          <p14:tracePt t="22531" x="9694863" y="1700213"/>
          <p14:tracePt t="22539" x="9694863" y="1708150"/>
          <p14:tracePt t="22546" x="9694863" y="1716088"/>
          <p14:tracePt t="22554" x="9685338" y="1733550"/>
          <p14:tracePt t="22571" x="9685338" y="1758950"/>
          <p14:tracePt t="22579" x="9685338" y="1793875"/>
          <p14:tracePt t="22587" x="9685338" y="1801813"/>
          <p14:tracePt t="22594" x="9685338" y="1827213"/>
          <p14:tracePt t="22602" x="9685338" y="1844675"/>
          <p14:tracePt t="22610" x="9685338" y="1852613"/>
          <p14:tracePt t="22693" x="9685338" y="1844675"/>
          <p14:tracePt t="22701" x="9685338" y="1835150"/>
          <p14:tracePt t="22708" x="9685338" y="1827213"/>
          <p14:tracePt t="22716" x="9677400" y="1809750"/>
          <p14:tracePt t="22724" x="9667875" y="1784350"/>
          <p14:tracePt t="22732" x="9659938" y="1776413"/>
          <p14:tracePt t="22741" x="9642475" y="1758950"/>
          <p14:tracePt t="22748" x="9617075" y="1733550"/>
          <p14:tracePt t="22758" x="9583738" y="1708150"/>
          <p14:tracePt t="22764" x="9523413" y="1682750"/>
          <p14:tracePt t="22774" x="9447213" y="1649413"/>
          <p14:tracePt t="22781" x="9388475" y="1639888"/>
          <p14:tracePt t="22791" x="9286875" y="1622425"/>
          <p14:tracePt t="22797" x="9183688" y="1622425"/>
          <p14:tracePt t="22807" x="9124950" y="1606550"/>
          <p14:tracePt t="22813" x="9056688" y="1606550"/>
          <p14:tracePt t="22821" x="9005888" y="1606550"/>
          <p14:tracePt t="22828" x="8980488" y="1606550"/>
          <p14:tracePt t="22836" x="8937625" y="1622425"/>
          <p14:tracePt t="22844" x="8921750" y="1631950"/>
          <p14:tracePt t="22852" x="8894763" y="1639888"/>
          <p14:tracePt t="22860" x="8878888" y="1657350"/>
          <p14:tracePt t="22868" x="8861425" y="1665288"/>
          <p14:tracePt t="22878" x="8853488" y="1682750"/>
          <p14:tracePt t="22884" x="8843963" y="1690688"/>
          <p14:tracePt t="22892" x="8836025" y="1708150"/>
          <p14:tracePt t="22901" x="8828088" y="1733550"/>
          <p14:tracePt t="22908" x="8828088" y="1758950"/>
          <p14:tracePt t="22917" x="8828088" y="1776413"/>
          <p14:tracePt t="22925" x="8828088" y="1801813"/>
          <p14:tracePt t="22932" x="8828088" y="1827213"/>
          <p14:tracePt t="22941" x="8828088" y="1852613"/>
          <p14:tracePt t="22951" x="8836025" y="1870075"/>
          <p14:tracePt t="22957" x="8853488" y="1895475"/>
          <p14:tracePt t="22964" x="8869363" y="1920875"/>
          <p14:tracePt t="22982" x="8886825" y="1938338"/>
          <p14:tracePt t="22991" x="8912225" y="1946275"/>
          <p14:tracePt t="22998" x="8912225" y="1954213"/>
          <p14:tracePt t="23007" x="8955088" y="1954213"/>
          <p14:tracePt t="23014" x="8997950" y="1954213"/>
          <p14:tracePt t="23023" x="9031288" y="1954213"/>
          <p14:tracePt t="23030" x="9082088" y="1938338"/>
          <p14:tracePt t="23040" x="9132888" y="1920875"/>
          <p14:tracePt t="23046" x="9167813" y="1903413"/>
          <p14:tracePt t="23057" x="9218613" y="1878013"/>
          <p14:tracePt t="23063" x="9236075" y="1860550"/>
          <p14:tracePt t="23074" x="9244013" y="1852613"/>
          <p14:tracePt t="23078" x="9251950" y="1835150"/>
          <p14:tracePt t="23086" x="9261475" y="1827213"/>
          <p14:tracePt t="23094" x="9261475" y="1809750"/>
          <p14:tracePt t="23103" x="9261475" y="1793875"/>
          <p14:tracePt t="23110" x="9261475" y="1784350"/>
          <p14:tracePt t="23124" x="9261475" y="1766888"/>
          <p14:tracePt t="23126" x="9261475" y="1751013"/>
          <p14:tracePt t="23134" x="9251950" y="1733550"/>
          <p14:tracePt t="23142" x="9236075" y="1716088"/>
          <p14:tracePt t="23150" x="9218613" y="1700213"/>
          <p14:tracePt t="23158" x="9193213" y="1682750"/>
          <p14:tracePt t="23166" x="9158288" y="1665288"/>
          <p14:tracePt t="23174" x="9107488" y="1657350"/>
          <p14:tracePt t="23182" x="9048750" y="1649413"/>
          <p14:tracePt t="23190" x="9005888" y="1649413"/>
          <p14:tracePt t="23198" x="8963025" y="1649413"/>
          <p14:tracePt t="23207" x="8921750" y="1649413"/>
          <p14:tracePt t="23214" x="8894763" y="1649413"/>
          <p14:tracePt t="23223" x="8886825" y="1649413"/>
          <p14:tracePt t="23230" x="8861425" y="1665288"/>
          <p14:tracePt t="23239" x="8843963" y="1674813"/>
          <p14:tracePt t="23246" x="8836025" y="1682750"/>
          <p14:tracePt t="23256" x="8828088" y="1708150"/>
          <p14:tracePt t="23262" x="8828088" y="1716088"/>
          <p14:tracePt t="23273" x="8828088" y="1733550"/>
          <p14:tracePt t="23281" x="8828088" y="1758950"/>
          <p14:tracePt t="23289" x="8828088" y="1776413"/>
          <p14:tracePt t="23296" x="8828088" y="1793875"/>
          <p14:tracePt t="23306" x="8836025" y="1819275"/>
          <p14:tracePt t="23312" x="8853488" y="1835150"/>
          <p14:tracePt t="23324" x="8878888" y="1852613"/>
          <p14:tracePt t="23328" x="8912225" y="1870075"/>
          <p14:tracePt t="23336" x="8963025" y="1895475"/>
          <p14:tracePt t="23344" x="9005888" y="1911350"/>
          <p14:tracePt t="23353" x="9031288" y="1920875"/>
          <p14:tracePt t="23361" x="9091613" y="1928813"/>
          <p14:tracePt t="23369" x="9132888" y="1928813"/>
          <p14:tracePt t="23376" x="9142413" y="1928813"/>
          <p14:tracePt t="23385" x="9175750" y="1928813"/>
          <p14:tracePt t="23392" x="9201150" y="1911350"/>
          <p14:tracePt t="23400" x="9218613" y="1903413"/>
          <p14:tracePt t="23408" x="9226550" y="1895475"/>
          <p14:tracePt t="23417" x="9244013" y="1885950"/>
          <p14:tracePt t="23425" x="9261475" y="1860550"/>
          <p14:tracePt t="23432" x="9277350" y="1844675"/>
          <p14:tracePt t="23441" x="9286875" y="1835150"/>
          <p14:tracePt t="23588" x="9302750" y="1835150"/>
          <p14:tracePt t="23595" x="9312275" y="1835150"/>
          <p14:tracePt t="23602" x="9337675" y="1844675"/>
          <p14:tracePt t="23611" x="9396413" y="1852613"/>
          <p14:tracePt t="23618" x="9447213" y="1852613"/>
          <p14:tracePt t="23626" x="9550400" y="1860550"/>
          <p14:tracePt t="23635" x="9634538" y="1860550"/>
          <p14:tracePt t="23642" x="9710738" y="1860550"/>
          <p14:tracePt t="23650" x="9761538" y="1860550"/>
          <p14:tracePt t="23659" x="9786938" y="1860550"/>
          <p14:tracePt t="23666" x="9804400" y="1860550"/>
          <p14:tracePt t="23849" x="9804400" y="1852613"/>
          <p14:tracePt t="23857" x="9804400" y="1835150"/>
          <p14:tracePt t="23861" x="9786938" y="1801813"/>
          <p14:tracePt t="23869" x="9771063" y="1784350"/>
          <p14:tracePt t="23877" x="9761538" y="1766888"/>
          <p14:tracePt t="23885" x="9745663" y="1741488"/>
          <p14:tracePt t="23892" x="9736138" y="1725613"/>
          <p14:tracePt t="23900" x="9728200" y="1700213"/>
          <p14:tracePt t="23908" x="9710738" y="1700213"/>
          <p14:tracePt t="23916" x="9702800" y="1682750"/>
          <p14:tracePt t="23924" x="9685338" y="1674813"/>
          <p14:tracePt t="23932" x="9685338" y="1657350"/>
          <p14:tracePt t="23955" x="9652000" y="1649413"/>
          <p14:tracePt t="23957" x="9626600" y="1639888"/>
          <p14:tracePt t="23964" x="9609138" y="1631950"/>
          <p14:tracePt t="23974" x="9575800" y="1622425"/>
          <p14:tracePt t="23980" x="9523413" y="1614488"/>
          <p14:tracePt t="23988" x="9507538" y="1614488"/>
          <p14:tracePt t="23996" x="9472613" y="1606550"/>
          <p14:tracePt t="24006" x="9439275" y="1606550"/>
          <p14:tracePt t="24013" x="9413875" y="1606550"/>
          <p14:tracePt t="24022" x="9396413" y="1606550"/>
          <p14:tracePt t="24028" x="9380538" y="1606550"/>
          <p14:tracePt t="24039" x="9345613" y="1606550"/>
          <p14:tracePt t="24044" x="9312275" y="1606550"/>
          <p14:tracePt t="24055" x="9277350" y="1606550"/>
          <p14:tracePt t="24060" x="9218613" y="1606550"/>
          <p14:tracePt t="24068" x="9158288" y="1606550"/>
          <p14:tracePt t="24076" x="9117013" y="1614488"/>
          <p14:tracePt t="24085" x="9082088" y="1622425"/>
          <p14:tracePt t="24093" x="9048750" y="1639888"/>
          <p14:tracePt t="24101" x="9023350" y="1657350"/>
          <p14:tracePt t="24110" x="9005888" y="1674813"/>
          <p14:tracePt t="24117" x="8997950" y="1690688"/>
          <p14:tracePt t="24127" x="8980488" y="1708150"/>
          <p14:tracePt t="24134" x="8972550" y="1733550"/>
          <p14:tracePt t="24142" x="8963025" y="1751013"/>
          <p14:tracePt t="24150" x="8955088" y="1766888"/>
          <p14:tracePt t="24158" x="8947150" y="1793875"/>
          <p14:tracePt t="24166" x="8937625" y="1819275"/>
          <p14:tracePt t="24174" x="8937625" y="1852613"/>
          <p14:tracePt t="24182" x="8937625" y="1870075"/>
          <p14:tracePt t="24190" x="8937625" y="1895475"/>
          <p14:tracePt t="24198" x="8937625" y="1928813"/>
          <p14:tracePt t="24207" x="8947150" y="1954213"/>
          <p14:tracePt t="24214" x="8955088" y="1971675"/>
          <p14:tracePt t="24222" x="8963025" y="1989138"/>
          <p14:tracePt t="24230" x="8980488" y="2005013"/>
          <p14:tracePt t="24239" x="8980488" y="2014538"/>
          <p14:tracePt t="24246" x="8988425" y="2014538"/>
          <p14:tracePt t="24262" x="8997950" y="2014538"/>
          <p14:tracePt t="24272" x="8997950" y="2022475"/>
          <p14:tracePt t="24278" x="9005888" y="2022475"/>
          <p14:tracePt t="24288" x="9013825" y="2030413"/>
          <p14:tracePt t="24294" x="9048750" y="2030413"/>
          <p14:tracePt t="24305" x="9082088" y="2030413"/>
          <p14:tracePt t="24310" x="9124950" y="2030413"/>
          <p14:tracePt t="24319" x="9201150" y="2030413"/>
          <p14:tracePt t="24326" x="9251950" y="2030413"/>
          <p14:tracePt t="24334" x="9328150" y="2022475"/>
          <p14:tracePt t="24342" x="9388475" y="2014538"/>
          <p14:tracePt t="24350" x="9421813" y="2005013"/>
          <p14:tracePt t="24358" x="9464675" y="1997075"/>
          <p14:tracePt t="24367" x="9498013" y="1989138"/>
          <p14:tracePt t="24375" x="9532938" y="1979613"/>
          <p14:tracePt t="24382" x="9550400" y="1971675"/>
          <p14:tracePt t="24398" x="9550400" y="1963738"/>
          <p14:tracePt t="24408" x="9558338" y="1946275"/>
          <p14:tracePt t="24417" x="9566275" y="1946275"/>
          <p14:tracePt t="24424" x="9575800" y="1928813"/>
          <p14:tracePt t="24432" x="9583738" y="1903413"/>
          <p14:tracePt t="24448" x="9591675" y="1878013"/>
          <p14:tracePt t="24457" x="9591675" y="1870075"/>
          <p14:tracePt t="24464" x="9601200" y="1844675"/>
          <p14:tracePt t="24472" x="9601200" y="1835150"/>
          <p14:tracePt t="24480" x="9601200" y="1819275"/>
          <p14:tracePt t="24489" x="9601200" y="1809750"/>
          <p14:tracePt t="24496" x="9601200" y="1793875"/>
          <p14:tracePt t="24505" x="9601200" y="1784350"/>
          <p14:tracePt t="24512" x="9601200" y="1766888"/>
          <p14:tracePt t="24528" x="9591675" y="1741488"/>
          <p14:tracePt t="24545" x="9566275" y="1725613"/>
          <p14:tracePt t="24554" x="9558338" y="1716088"/>
          <p14:tracePt t="24560" x="9550400" y="1708150"/>
          <p14:tracePt t="24571" x="9490075" y="1674813"/>
          <p14:tracePt t="24576" x="9464675" y="1657350"/>
          <p14:tracePt t="24584" x="9447213" y="1649413"/>
          <p14:tracePt t="24592" x="9380538" y="1631950"/>
          <p14:tracePt t="24600" x="9363075" y="1622425"/>
          <p14:tracePt t="24609" x="9345613" y="1622425"/>
          <p14:tracePt t="24617" x="9312275" y="1614488"/>
          <p14:tracePt t="24626" x="9302750" y="1614488"/>
          <p14:tracePt t="24632" x="9286875" y="1614488"/>
          <p14:tracePt t="24640" x="9261475" y="1606550"/>
          <p14:tracePt t="24648" x="9218613" y="1606550"/>
          <p14:tracePt t="24656" x="9201150" y="1606550"/>
          <p14:tracePt t="24664" x="9175750" y="1606550"/>
          <p14:tracePt t="24672" x="9142413" y="1606550"/>
          <p14:tracePt t="24680" x="9091613" y="1606550"/>
          <p14:tracePt t="24688" x="9064625" y="1614488"/>
          <p14:tracePt t="24696" x="9048750" y="1614488"/>
          <p14:tracePt t="24706" x="9031288" y="1622425"/>
          <p14:tracePt t="24714" x="9013825" y="1631950"/>
          <p14:tracePt t="24722" x="8980488" y="1657350"/>
          <p14:tracePt t="24730" x="8972550" y="1665288"/>
          <p14:tracePt t="24738" x="8963025" y="1682750"/>
          <p14:tracePt t="24746" x="8947150" y="1690688"/>
          <p14:tracePt t="24754" x="8937625" y="1700213"/>
          <p14:tracePt t="24762" x="8929688" y="1708150"/>
          <p14:tracePt t="24771" x="8929688" y="1725613"/>
          <p14:tracePt t="24778" x="8921750" y="1733550"/>
          <p14:tracePt t="24788" x="8921750" y="1741488"/>
          <p14:tracePt t="24803" x="8921750" y="1751013"/>
          <p14:tracePt t="24810" x="8921750" y="1758950"/>
          <p14:tracePt t="24821" x="8921750" y="1766888"/>
          <p14:tracePt t="24837" x="8921750" y="1776413"/>
          <p14:tracePt t="24842" x="8921750" y="1784350"/>
          <p14:tracePt t="24850" x="8921750" y="1793875"/>
          <p14:tracePt t="24858" x="8921750" y="1809750"/>
          <p14:tracePt t="24866" x="8921750" y="1819275"/>
          <p14:tracePt t="24874" x="8929688" y="1827213"/>
          <p14:tracePt t="24882" x="8937625" y="1835150"/>
          <p14:tracePt t="24890" x="8947150" y="1852613"/>
          <p14:tracePt t="24907" x="8955088" y="1860550"/>
          <p14:tracePt t="24915" x="8963025" y="1870075"/>
          <p14:tracePt t="24922" x="8972550" y="1870075"/>
          <p14:tracePt t="24940" x="9013825" y="1895475"/>
          <p14:tracePt t="24946" x="9013825" y="1903413"/>
          <p14:tracePt t="24954" x="9056688" y="1911350"/>
          <p14:tracePt t="24962" x="9099550" y="1938338"/>
          <p14:tracePt t="24970" x="9124950" y="1946275"/>
          <p14:tracePt t="24978" x="9193213" y="1954213"/>
          <p14:tracePt t="24988" x="9218613" y="1954213"/>
          <p14:tracePt t="24996" x="9277350" y="1963738"/>
          <p14:tracePt t="25005" x="9294813" y="1963738"/>
          <p14:tracePt t="25012" x="9337675" y="1963738"/>
          <p14:tracePt t="25022" x="9353550" y="1963738"/>
          <p14:tracePt t="25037" x="9363075" y="1963738"/>
          <p14:tracePt t="25044" x="9380538" y="1963738"/>
          <p14:tracePt t="25053" x="9380538" y="1954213"/>
          <p14:tracePt t="25060" x="9396413" y="1954213"/>
          <p14:tracePt t="25071" x="9413875" y="1938338"/>
          <p14:tracePt t="25076" x="9421813" y="1928813"/>
          <p14:tracePt t="25087" x="9439275" y="1911350"/>
          <p14:tracePt t="25092" x="9464675" y="1895475"/>
          <p14:tracePt t="25100" x="9482138" y="1895475"/>
          <p14:tracePt t="25108" x="9490075" y="1878013"/>
          <p14:tracePt t="25116" x="9490075" y="1870075"/>
          <p14:tracePt t="25124" x="9498013" y="1870075"/>
          <p14:tracePt t="25133" x="9498013" y="1860550"/>
          <p14:tracePt t="25148" x="9507538" y="1860550"/>
          <p14:tracePt t="25156" x="9507538" y="1852613"/>
          <p14:tracePt t="25165" x="9507538" y="1844675"/>
          <p14:tracePt t="25172" x="9507538" y="1835150"/>
          <p14:tracePt t="25182" x="9507538" y="1827213"/>
          <p14:tracePt t="25188" x="9507538" y="1819275"/>
          <p14:tracePt t="25196" x="9507538" y="1801813"/>
          <p14:tracePt t="25204" x="9507538" y="1793875"/>
          <p14:tracePt t="25212" x="9507538" y="1776413"/>
          <p14:tracePt t="25221" x="9498013" y="1766888"/>
          <p14:tracePt t="25228" x="9490075" y="1751013"/>
          <p14:tracePt t="25237" x="9472613" y="1741488"/>
          <p14:tracePt t="25244" x="9464675" y="1733550"/>
          <p14:tracePt t="25254" x="9456738" y="1716088"/>
          <p14:tracePt t="25262" x="9447213" y="1716088"/>
          <p14:tracePt t="25271" x="9431338" y="1708150"/>
          <p14:tracePt t="25278" x="9413875" y="1690688"/>
          <p14:tracePt t="25287" x="9396413" y="1682750"/>
          <p14:tracePt t="25294" x="9363075" y="1665288"/>
          <p14:tracePt t="25304" x="9345613" y="1657350"/>
          <p14:tracePt t="25310" x="9286875" y="1649413"/>
          <p14:tracePt t="25320" x="9251950" y="1649413"/>
          <p14:tracePt t="25326" x="9226550" y="1639888"/>
          <p14:tracePt t="25337" x="9142413" y="1639888"/>
          <p14:tracePt t="25343" x="9107488" y="1639888"/>
          <p14:tracePt t="25354" x="9013825" y="1649413"/>
          <p14:tracePt t="25358" x="8980488" y="1657350"/>
          <p14:tracePt t="25367" x="8963025" y="1674813"/>
          <p14:tracePt t="25375" x="8937625" y="1690688"/>
          <p14:tracePt t="25382" x="8929688" y="1700213"/>
          <p14:tracePt t="25390" x="8921750" y="1708150"/>
          <p14:tracePt t="25398" x="8921750" y="1716088"/>
          <p14:tracePt t="25406" x="8912225" y="1733550"/>
          <p14:tracePt t="25414" x="8912225" y="1741488"/>
          <p14:tracePt t="25423" x="8912225" y="1766888"/>
          <p14:tracePt t="25430" x="8912225" y="1793875"/>
          <p14:tracePt t="25439" x="8912225" y="1809750"/>
          <p14:tracePt t="25447" x="8912225" y="1835150"/>
          <p14:tracePt t="25454" x="8912225" y="1870075"/>
          <p14:tracePt t="25462" x="8921750" y="1885950"/>
          <p14:tracePt t="25470" x="8929688" y="1903413"/>
          <p14:tracePt t="25478" x="8937625" y="1928813"/>
          <p14:tracePt t="25487" x="8955088" y="1954213"/>
          <p14:tracePt t="25494" x="8963025" y="1963738"/>
          <p14:tracePt t="25504" x="8980488" y="1971675"/>
          <p14:tracePt t="25510" x="9031288" y="1997075"/>
          <p14:tracePt t="25521" x="9056688" y="1997075"/>
          <p14:tracePt t="25526" x="9107488" y="2014538"/>
          <p14:tracePt t="25536" x="9183688" y="2022475"/>
          <p14:tracePt t="25544" x="9226550" y="2022475"/>
          <p14:tracePt t="25553" x="9269413" y="2022475"/>
          <p14:tracePt t="25560" x="9320213" y="2014538"/>
          <p14:tracePt t="25569" x="9337675" y="1997075"/>
          <p14:tracePt t="25576" x="9353550" y="1979613"/>
          <p14:tracePt t="25586" x="9371013" y="1963738"/>
          <p14:tracePt t="25592" x="9396413" y="1946275"/>
          <p14:tracePt t="25603" x="9421813" y="1920875"/>
          <p14:tracePt t="25608" x="9456738" y="1895475"/>
          <p14:tracePt t="25616" x="9482138" y="1860550"/>
          <p14:tracePt t="25624" x="9498013" y="1835150"/>
          <p14:tracePt t="25633" x="9515475" y="1809750"/>
          <p14:tracePt t="25640" x="9515475" y="1801813"/>
          <p14:tracePt t="25648" x="9515475" y="1784350"/>
          <p14:tracePt t="25657" x="9515475" y="1776413"/>
          <p14:tracePt t="25673" x="9515475" y="1758950"/>
          <p14:tracePt t="25680" x="9507538" y="1751013"/>
          <p14:tracePt t="25697" x="9498013" y="1741488"/>
          <p14:tracePt t="25704" x="9490075" y="1725613"/>
          <p14:tracePt t="25712" x="9472613" y="1716088"/>
          <p14:tracePt t="25721" x="9447213" y="1708150"/>
          <p14:tracePt t="25728" x="9431338" y="1708150"/>
          <p14:tracePt t="25737" x="9345613" y="1682750"/>
          <p14:tracePt t="25744" x="9261475" y="1665288"/>
          <p14:tracePt t="25753" x="9158288" y="1665288"/>
          <p14:tracePt t="25760" x="9048750" y="1665288"/>
          <p14:tracePt t="25770" x="8988425" y="1649413"/>
          <p14:tracePt t="25776" x="8904288" y="1649413"/>
          <p14:tracePt t="25787" x="8861425" y="1649413"/>
          <p14:tracePt t="25792" x="8818563" y="1657350"/>
          <p14:tracePt t="25803" x="8793163" y="1657350"/>
          <p14:tracePt t="25809" x="8759825" y="1665288"/>
          <p14:tracePt t="25820" x="8742363" y="1674813"/>
          <p14:tracePt t="25837" x="8734425" y="1682750"/>
          <p14:tracePt t="25840" x="8724900" y="1700213"/>
          <p14:tracePt t="25852" x="8716963" y="1700213"/>
          <p14:tracePt t="25858" x="8716963" y="1716088"/>
          <p14:tracePt t="25866" x="8716963" y="1733550"/>
          <p14:tracePt t="25874" x="8716963" y="1751013"/>
          <p14:tracePt t="25883" x="8716963" y="1776413"/>
          <p14:tracePt t="25891" x="8716963" y="1793875"/>
          <p14:tracePt t="25898" x="8716963" y="1819275"/>
          <p14:tracePt t="25906" x="8734425" y="1844675"/>
          <p14:tracePt t="25914" x="8750300" y="1860550"/>
          <p14:tracePt t="25922" x="8759825" y="1870075"/>
          <p14:tracePt t="25930" x="8785225" y="1885950"/>
          <p14:tracePt t="25938" x="8802688" y="1903413"/>
          <p14:tracePt t="25947" x="8828088" y="1920875"/>
          <p14:tracePt t="25954" x="8843963" y="1928813"/>
          <p14:tracePt t="25962" x="8878888" y="1938338"/>
          <p14:tracePt t="25970" x="8921750" y="1946275"/>
          <p14:tracePt t="25978" x="8955088" y="1946275"/>
          <p14:tracePt t="25987" x="9023350" y="1946275"/>
          <p14:tracePt t="25994" x="9048750" y="1946275"/>
          <p14:tracePt t="26003" x="9124950" y="1946275"/>
          <p14:tracePt t="26010" x="9226550" y="1920875"/>
          <p14:tracePt t="26019" x="9261475" y="1911350"/>
          <p14:tracePt t="26028" x="9312275" y="1903413"/>
          <p14:tracePt t="26036" x="9371013" y="1870075"/>
          <p14:tracePt t="26042" x="9396413" y="1860550"/>
          <p14:tracePt t="26053" x="9413875" y="1844675"/>
          <p14:tracePt t="26058" x="9413875" y="1827213"/>
          <p14:tracePt t="26070" x="9413875" y="1819275"/>
          <p14:tracePt t="26074" x="9421813" y="1819275"/>
          <p14:tracePt t="26091" x="9421813" y="1809750"/>
          <p14:tracePt t="26099" x="9421813" y="1801813"/>
          <p14:tracePt t="26106" x="9421813" y="1793875"/>
          <p14:tracePt t="26123" x="9421813" y="1784350"/>
          <p14:tracePt t="26131" x="9421813" y="1776413"/>
          <p14:tracePt t="26151" x="9421813" y="1766888"/>
          <p14:tracePt t="26156" x="9421813" y="1751013"/>
          <p14:tracePt t="26164" x="9405938" y="1741488"/>
          <p14:tracePt t="26172" x="9396413" y="1725613"/>
          <p14:tracePt t="26181" x="9380538" y="1708150"/>
          <p14:tracePt t="26188" x="9353550" y="1690688"/>
          <p14:tracePt t="26196" x="9345613" y="1682750"/>
          <p14:tracePt t="26204" x="9328150" y="1674813"/>
          <p14:tracePt t="26212" x="9312275" y="1657350"/>
          <p14:tracePt t="26220" x="9302750" y="1649413"/>
          <p14:tracePt t="26228" x="9277350" y="1631950"/>
          <p14:tracePt t="26237" x="9251950" y="1614488"/>
          <p14:tracePt t="26244" x="9218613" y="1597025"/>
          <p14:tracePt t="26253" x="9193213" y="1589088"/>
          <p14:tracePt t="26260" x="9158288" y="1581150"/>
          <p14:tracePt t="26269" x="9124950" y="1571625"/>
          <p14:tracePt t="26276" x="9099550" y="1571625"/>
          <p14:tracePt t="26285" x="9039225" y="1563688"/>
          <p14:tracePt t="26292" x="8972550" y="1563688"/>
          <p14:tracePt t="26302" x="8929688" y="1563688"/>
          <p14:tracePt t="26308" x="8878888" y="1563688"/>
          <p14:tracePt t="26319" x="8810625" y="1589088"/>
          <p14:tracePt t="26324" x="8767763" y="1606550"/>
          <p14:tracePt t="26335" x="8750300" y="1622425"/>
          <p14:tracePt t="26340" x="8716963" y="1657350"/>
          <p14:tracePt t="26348" x="8709025" y="1674813"/>
          <p14:tracePt t="26356" x="8699500" y="1690688"/>
          <p14:tracePt t="26364" x="8691563" y="1708150"/>
          <p14:tracePt t="26372" x="8683625" y="1733550"/>
          <p14:tracePt t="26380" x="8683625" y="1758950"/>
          <p14:tracePt t="26390" x="8683625" y="1766888"/>
          <p14:tracePt t="26398" x="8683625" y="1784350"/>
          <p14:tracePt t="26404" x="8683625" y="1809750"/>
          <p14:tracePt t="26422" x="8699500" y="1827213"/>
          <p14:tracePt t="26431" x="8716963" y="1852613"/>
          <p14:tracePt t="26438" x="8759825" y="1878013"/>
          <p14:tracePt t="26447" x="8810625" y="1911350"/>
          <p14:tracePt t="26454" x="8853488" y="1928813"/>
          <p14:tracePt t="26462" x="8886825" y="1938338"/>
          <p14:tracePt t="26470" x="8963025" y="1946275"/>
          <p14:tracePt t="26478" x="9005888" y="1954213"/>
          <p14:tracePt t="26486" x="9048750" y="1954213"/>
          <p14:tracePt t="26494" x="9082088" y="1954213"/>
          <p14:tracePt t="26502" x="9124950" y="1954213"/>
          <p14:tracePt t="26510" x="9183688" y="1954213"/>
          <p14:tracePt t="26518" x="9244013" y="1946275"/>
          <p14:tracePt t="26526" x="9302750" y="1938338"/>
          <p14:tracePt t="26536" x="9353550" y="1911350"/>
          <p14:tracePt t="26542" x="9413875" y="1903413"/>
          <p14:tracePt t="26552" x="9464675" y="1878013"/>
          <p14:tracePt t="26558" x="9507538" y="1852613"/>
          <p14:tracePt t="26567" x="9532938" y="1835150"/>
          <p14:tracePt t="26574" x="9550400" y="1827213"/>
          <p14:tracePt t="26585" x="9550400" y="1819275"/>
          <p14:tracePt t="26590" x="9550400" y="1809750"/>
          <p14:tracePt t="26598" x="9558338" y="1809750"/>
          <p14:tracePt t="26606" x="9558338" y="1801813"/>
          <p14:tracePt t="26614" x="9558338" y="1793875"/>
          <p14:tracePt t="26622" x="9558338" y="1784350"/>
          <p14:tracePt t="26647" x="9558338" y="1776413"/>
          <p14:tracePt t="26655" x="9558338" y="1766888"/>
          <p14:tracePt t="26670" x="9558338" y="1758950"/>
          <p14:tracePt t="26689" x="9550400" y="1751013"/>
          <p14:tracePt t="26694" x="9540875" y="1741488"/>
          <p14:tracePt t="26704" x="9532938" y="1741488"/>
          <p14:tracePt t="26712" x="9498013" y="1725613"/>
          <p14:tracePt t="26721" x="9482138" y="1716088"/>
          <p14:tracePt t="26728" x="9413875" y="1682750"/>
          <p14:tracePt t="26737" x="9388475" y="1674813"/>
          <p14:tracePt t="26744" x="9302750" y="1665288"/>
          <p14:tracePt t="26753" x="9269413" y="1665288"/>
          <p14:tracePt t="26760" x="9236075" y="1665288"/>
          <p14:tracePt t="26769" x="9158288" y="1665288"/>
          <p14:tracePt t="26776" x="9132888" y="1665288"/>
          <p14:tracePt t="26784" x="9107488" y="1665288"/>
          <p14:tracePt t="26792" x="9048750" y="1708150"/>
          <p14:tracePt t="26802" x="9013825" y="1733550"/>
          <p14:tracePt t="26808" x="8972550" y="1784350"/>
          <p14:tracePt t="26819" x="8937625" y="1835150"/>
          <p14:tracePt t="26824" x="8912225" y="1885950"/>
          <p14:tracePt t="26835" x="8894763" y="1920875"/>
          <p14:tracePt t="26840" x="8886825" y="1963738"/>
          <p14:tracePt t="26851" x="8886825" y="2005013"/>
          <p14:tracePt t="26856" x="8886825" y="2055813"/>
          <p14:tracePt t="26864" x="8886825" y="2065338"/>
          <p14:tracePt t="26873" x="8894763" y="2108200"/>
          <p14:tracePt t="26881" x="8921750" y="2133600"/>
          <p14:tracePt t="26888" x="8937625" y="2141538"/>
          <p14:tracePt t="26897" x="8972550" y="2166938"/>
          <p14:tracePt t="26906" x="9005888" y="2174875"/>
          <p14:tracePt t="26912" x="9013825" y="2174875"/>
          <p14:tracePt t="26923" x="9048750" y="2174875"/>
          <p14:tracePt t="26928" x="9056688" y="2174875"/>
          <p14:tracePt t="26936" x="9091613" y="2174875"/>
          <p14:tracePt t="26944" x="9132888" y="2166938"/>
          <p14:tracePt t="26954" x="9167813" y="2159000"/>
          <p14:tracePt t="26960" x="9244013" y="2141538"/>
          <p14:tracePt t="26970" x="9277350" y="2133600"/>
          <p14:tracePt t="26979" x="9312275" y="2124075"/>
          <p14:tracePt t="26986" x="9353550" y="2098675"/>
          <p14:tracePt t="26994" x="9396413" y="2082800"/>
          <p14:tracePt t="27002" x="9413875" y="2073275"/>
          <p14:tracePt t="27010" x="9413875" y="2065338"/>
          <p14:tracePt t="27019" x="9421813" y="2055813"/>
          <p14:tracePt t="27036" x="9421813" y="2030413"/>
          <p14:tracePt t="27042" x="9431338" y="2005013"/>
          <p14:tracePt t="27052" x="9431338" y="1989138"/>
          <p14:tracePt t="27058" x="9431338" y="1954213"/>
          <p14:tracePt t="27067" x="9431338" y="1928813"/>
          <p14:tracePt t="27074" x="9431338" y="1903413"/>
          <p14:tracePt t="27084" x="9431338" y="1878013"/>
          <p14:tracePt t="27090" x="9431338" y="1860550"/>
          <p14:tracePt t="27102" x="9431338" y="1835150"/>
          <p14:tracePt t="27116" x="9431338" y="1819275"/>
          <p14:tracePt t="27123" x="9413875" y="1801813"/>
          <p14:tracePt t="27131" x="9405938" y="1801813"/>
          <p14:tracePt t="27139" x="9396413" y="1793875"/>
          <p14:tracePt t="27146" x="9380538" y="1784350"/>
          <p14:tracePt t="27154" x="9363075" y="1776413"/>
          <p14:tracePt t="27162" x="9337675" y="1766888"/>
          <p14:tracePt t="27170" x="9294813" y="1758950"/>
          <p14:tracePt t="27179" x="9277350" y="1758950"/>
          <p14:tracePt t="27187" x="9236075" y="1751013"/>
          <p14:tracePt t="27194" x="9183688" y="1751013"/>
          <p14:tracePt t="27204" x="9142413" y="1751013"/>
          <p14:tracePt t="27210" x="9099550" y="1751013"/>
          <p14:tracePt t="27220" x="9082088" y="1751013"/>
          <p14:tracePt t="27226" x="9039225" y="1751013"/>
          <p14:tracePt t="27234" x="9023350" y="1751013"/>
          <p14:tracePt t="27242" x="8997950" y="1758950"/>
          <p14:tracePt t="27252" x="8988425" y="1766888"/>
          <p14:tracePt t="27258" x="8980488" y="1776413"/>
          <p14:tracePt t="27277" x="8980488" y="1784350"/>
          <p14:tracePt t="27293" x="8980488" y="1793875"/>
          <p14:tracePt t="27301" x="8980488" y="1801813"/>
          <p14:tracePt t="27317" x="8980488" y="1809750"/>
          <p14:tracePt t="27324" x="8980488" y="1819275"/>
          <p14:tracePt t="27439" x="8963025" y="1819275"/>
          <p14:tracePt t="27447" x="8921750" y="1801813"/>
          <p14:tracePt t="27452" x="8861425" y="1793875"/>
          <p14:tracePt t="27460" x="8742363" y="1766888"/>
          <p14:tracePt t="27468" x="8648700" y="1758950"/>
          <p14:tracePt t="27476" x="8504238" y="1758950"/>
          <p14:tracePt t="27484" x="8394700" y="1758950"/>
          <p14:tracePt t="27492" x="8308975" y="1741488"/>
          <p14:tracePt t="27500" x="8181975" y="1741488"/>
          <p14:tracePt t="27508" x="8096250" y="1741488"/>
          <p14:tracePt t="27517" x="7994650" y="1741488"/>
          <p14:tracePt t="27524" x="7893050" y="1741488"/>
          <p14:tracePt t="27533" x="7781925" y="1741488"/>
          <p14:tracePt t="27542" x="7672388" y="1733550"/>
          <p14:tracePt t="27550" x="7553325" y="1733550"/>
          <p14:tracePt t="27558" x="7510463" y="1733550"/>
          <p14:tracePt t="27566" x="7426325" y="1733550"/>
          <p14:tracePt t="27574" x="7391400" y="1733550"/>
          <p14:tracePt t="27583" x="7358063" y="1751013"/>
          <p14:tracePt t="27590" x="7348538" y="1758950"/>
          <p14:tracePt t="27600" x="7348538" y="1766888"/>
          <p14:tracePt t="27606" x="7340600" y="1766888"/>
          <p14:tracePt t="27617" x="7340600" y="1776413"/>
          <p14:tracePt t="27622" x="7332663" y="1793875"/>
          <p14:tracePt t="27630" x="7323138" y="1801813"/>
          <p14:tracePt t="27638" x="7323138" y="1809750"/>
          <p14:tracePt t="27647" x="7323138" y="1827213"/>
          <p14:tracePt t="27654" x="7315200" y="1835150"/>
          <p14:tracePt t="27662" x="7297738" y="1852613"/>
          <p14:tracePt t="27670" x="7289800" y="1870075"/>
          <p14:tracePt t="27679" x="7281863" y="1870075"/>
          <p14:tracePt t="27686" x="7281863" y="1878013"/>
          <p14:tracePt t="27694" x="7272338" y="1885950"/>
          <p14:tracePt t="27702" x="7264400" y="1885950"/>
          <p14:tracePt t="27710" x="7264400" y="1895475"/>
          <p14:tracePt t="27751" x="7256463" y="1895475"/>
          <p14:tracePt t="27758" x="7246938" y="1895475"/>
          <p14:tracePt t="27766" x="7229475" y="1895475"/>
          <p14:tracePt t="27774" x="7196138" y="1878013"/>
          <p14:tracePt t="27784" x="7145338" y="1852613"/>
          <p14:tracePt t="27790" x="7085013" y="1827213"/>
          <p14:tracePt t="27799" x="6992938" y="1776413"/>
          <p14:tracePt t="27806" x="6889750" y="1733550"/>
          <p14:tracePt t="27817" x="6770688" y="1690688"/>
          <p14:tracePt t="27822" x="6618288" y="1622425"/>
          <p14:tracePt t="27833" x="6559550" y="1606550"/>
          <p14:tracePt t="27840" x="6389688" y="1538288"/>
          <p14:tracePt t="27850" x="6245225" y="1504950"/>
          <p14:tracePt t="27856" x="6167438" y="1477963"/>
          <p14:tracePt t="27867" x="6032500" y="1462088"/>
          <p14:tracePt t="27872" x="5853113" y="1462088"/>
          <p14:tracePt t="27883" x="5802313" y="1462088"/>
          <p14:tracePt t="27889" x="5776913" y="1462088"/>
          <p14:tracePt t="27896" x="5761038" y="1470025"/>
          <p14:tracePt t="27904" x="5761038" y="1487488"/>
          <p14:tracePt t="27912" x="5761038" y="1504950"/>
          <p14:tracePt t="27920" x="5751513" y="1555750"/>
          <p14:tracePt t="27928" x="5751513" y="1622425"/>
          <p14:tracePt t="27936" x="5751513" y="1725613"/>
          <p14:tracePt t="27944" x="5776913" y="1784350"/>
          <p14:tracePt t="27952" x="5811838" y="1860550"/>
          <p14:tracePt t="27960" x="5853113" y="1920875"/>
          <p14:tracePt t="27968" x="5921375" y="2005013"/>
          <p14:tracePt t="27976" x="5997575" y="2055813"/>
          <p14:tracePt t="27985" x="6116638" y="2116138"/>
          <p14:tracePt t="27992" x="6184900" y="2141538"/>
          <p14:tracePt t="28001" x="6311900" y="2141538"/>
          <p14:tracePt t="28008" x="6389688" y="2141538"/>
          <p14:tracePt t="28016" x="6499225" y="2116138"/>
          <p14:tracePt t="28024" x="6567488" y="2090738"/>
          <p14:tracePt t="28034" x="6600825" y="2065338"/>
          <p14:tracePt t="28040" x="6635750" y="2039938"/>
          <p14:tracePt t="28050" x="6678613" y="1971675"/>
          <p14:tracePt t="28056" x="6694488" y="1946275"/>
          <p14:tracePt t="28067" x="6704013" y="1920875"/>
          <p14:tracePt t="28072" x="6704013" y="1885950"/>
          <p14:tracePt t="28083" x="6704013" y="1844675"/>
          <p14:tracePt t="28088" x="6704013" y="1809750"/>
          <p14:tracePt t="28099" x="6704013" y="1766888"/>
          <p14:tracePt t="28106" x="6678613" y="1716088"/>
          <p14:tracePt t="28117" x="6661150" y="1700213"/>
          <p14:tracePt t="28122" x="6626225" y="1674813"/>
          <p14:tracePt t="28133" x="6524625" y="1631950"/>
          <p14:tracePt t="28139" x="6456363" y="1606550"/>
          <p14:tracePt t="28150" x="6389688" y="1597025"/>
          <p14:tracePt t="28155" x="6270625" y="1597025"/>
          <p14:tracePt t="28163" x="6202363" y="1597025"/>
          <p14:tracePt t="28170" x="6167438" y="1622425"/>
          <p14:tracePt t="28178" x="6134100" y="1639888"/>
          <p14:tracePt t="28187" x="6116638" y="1657350"/>
          <p14:tracePt t="28194" x="6100763" y="1708150"/>
          <p14:tracePt t="28202" x="6100763" y="1733550"/>
          <p14:tracePt t="28210" x="6100763" y="1758950"/>
          <p14:tracePt t="28218" x="6100763" y="1801813"/>
          <p14:tracePt t="28226" x="6100763" y="1827213"/>
          <p14:tracePt t="28235" x="6108700" y="1852613"/>
          <p14:tracePt t="28242" x="6134100" y="1870075"/>
          <p14:tracePt t="28250" x="6184900" y="1895475"/>
          <p14:tracePt t="28259" x="6253163" y="1911350"/>
          <p14:tracePt t="28266" x="6354763" y="1928813"/>
          <p14:tracePt t="28275" x="6483350" y="1928813"/>
          <p14:tracePt t="28282" x="6592888" y="1928813"/>
          <p14:tracePt t="28290" x="6719888" y="1928813"/>
          <p14:tracePt t="28299" x="6881813" y="1920875"/>
          <p14:tracePt t="28306" x="6992938" y="1895475"/>
          <p14:tracePt t="28317" x="7069138" y="1870075"/>
          <p14:tracePt t="28322" x="7094538" y="1852613"/>
          <p14:tracePt t="28332" x="7119938" y="1827213"/>
          <p14:tracePt t="28338" x="7137400" y="1801813"/>
          <p14:tracePt t="28349" x="7137400" y="1793875"/>
          <p14:tracePt t="28354" x="7137400" y="1776413"/>
          <p14:tracePt t="28362" x="7137400" y="1758950"/>
          <p14:tracePt t="28379" x="7137400" y="1751013"/>
          <p14:tracePt t="28740" x="7145338" y="1751013"/>
          <p14:tracePt t="28746" x="7153275" y="1751013"/>
          <p14:tracePt t="28754" x="7170738" y="1751013"/>
          <p14:tracePt t="28763" x="7213600" y="1751013"/>
          <p14:tracePt t="28771" x="7272338" y="1758950"/>
          <p14:tracePt t="28778" x="7348538" y="1766888"/>
          <p14:tracePt t="28786" x="7416800" y="1784350"/>
          <p14:tracePt t="28794" x="7493000" y="1793875"/>
          <p14:tracePt t="28802" x="7570788" y="1809750"/>
          <p14:tracePt t="28810" x="7612063" y="1819275"/>
          <p14:tracePt t="28818" x="7662863" y="1844675"/>
          <p14:tracePt t="28827" x="7688263" y="1860550"/>
          <p14:tracePt t="28834" x="7715250" y="1870075"/>
          <p14:tracePt t="28843" x="7748588" y="1885950"/>
          <p14:tracePt t="28850" x="7766050" y="1903413"/>
          <p14:tracePt t="28858" x="7791450" y="1920875"/>
          <p14:tracePt t="28866" x="7842250" y="1963738"/>
          <p14:tracePt t="28874" x="7900988" y="1989138"/>
          <p14:tracePt t="28883" x="7935913" y="2014538"/>
          <p14:tracePt t="28890" x="8004175" y="2047875"/>
          <p14:tracePt t="28899" x="8037513" y="2055813"/>
          <p14:tracePt t="28906" x="8070850" y="2073275"/>
          <p14:tracePt t="28916" x="8088313" y="2082800"/>
          <p14:tracePt t="28922" x="8139113" y="2098675"/>
          <p14:tracePt t="28932" x="8164513" y="2116138"/>
          <p14:tracePt t="28938" x="8189913" y="2124075"/>
          <p14:tracePt t="28947" x="8215313" y="2133600"/>
          <p14:tracePt t="28954" x="8240713" y="2133600"/>
          <p14:tracePt t="28965" x="8266113" y="2141538"/>
          <p14:tracePt t="28972" x="8275638" y="2141538"/>
          <p14:tracePt t="28982" x="8283575" y="2141538"/>
          <p14:tracePt t="28988" x="8291513" y="2141538"/>
          <p14:tracePt t="29014" x="8301038" y="2141538"/>
          <p14:tracePt t="29037" x="8308975" y="2133600"/>
          <p14:tracePt t="29045" x="8308975" y="2124075"/>
          <p14:tracePt t="29052" x="8326438" y="2108200"/>
          <p14:tracePt t="29060" x="8334375" y="2082800"/>
          <p14:tracePt t="29069" x="8351838" y="2047875"/>
          <p14:tracePt t="29077" x="8359775" y="2030413"/>
          <p14:tracePt t="29084" x="8377238" y="1997075"/>
          <p14:tracePt t="29092" x="8377238" y="1979613"/>
          <p14:tracePt t="29100" x="8385175" y="1946275"/>
          <p14:tracePt t="29108" x="8394700" y="1938338"/>
          <p14:tracePt t="29116" x="8394700" y="1920875"/>
          <p14:tracePt t="29124" x="8394700" y="1911350"/>
          <p14:tracePt t="29133" x="8394700" y="1903413"/>
          <p14:tracePt t="29140" x="8394700" y="1895475"/>
          <p14:tracePt t="29149" x="8394700" y="1885950"/>
          <p14:tracePt t="29156" x="8385175" y="1878013"/>
          <p14:tracePt t="29165" x="8377238" y="1870075"/>
          <p14:tracePt t="29172" x="8369300" y="1852613"/>
          <p14:tracePt t="29181" x="8343900" y="1827213"/>
          <p14:tracePt t="29188" x="8308975" y="1809750"/>
          <p14:tracePt t="29198" x="8283575" y="1801813"/>
          <p14:tracePt t="29204" x="8266113" y="1793875"/>
          <p14:tracePt t="29220" x="8258175" y="1793875"/>
          <p14:tracePt t="29231" x="8250238" y="1793875"/>
          <p14:tracePt t="29239" x="8240713" y="1793875"/>
          <p14:tracePt t="29264" x="8240713" y="1809750"/>
          <p14:tracePt t="29270" x="8240713" y="1819275"/>
          <p14:tracePt t="29281" x="8240713" y="1844675"/>
          <p14:tracePt t="29286" x="8240713" y="1860550"/>
          <p14:tracePt t="29295" x="8240713" y="1895475"/>
          <p14:tracePt t="29302" x="8250238" y="1911350"/>
          <p14:tracePt t="29310" x="8275638" y="1928813"/>
          <p14:tracePt t="29318" x="8301038" y="1946275"/>
          <p14:tracePt t="29326" x="8343900" y="1963738"/>
          <p14:tracePt t="29334" x="8385175" y="1963738"/>
          <p14:tracePt t="29342" x="8435975" y="1963738"/>
          <p14:tracePt t="29350" x="8478838" y="1963738"/>
          <p14:tracePt t="29358" x="8496300" y="1963738"/>
          <p14:tracePt t="29366" x="8521700" y="1954213"/>
          <p14:tracePt t="29374" x="8529638" y="1946275"/>
          <p14:tracePt t="29382" x="8539163" y="1946275"/>
          <p14:tracePt t="29390" x="8539163" y="1938338"/>
          <p14:tracePt t="29398" x="8539163" y="1928813"/>
          <p14:tracePt t="29406" x="8539163" y="1920875"/>
          <p14:tracePt t="29415" x="8539163" y="1903413"/>
          <p14:tracePt t="29422" x="8539163" y="1878013"/>
          <p14:tracePt t="29431" x="8539163" y="1860550"/>
          <p14:tracePt t="29438" x="8539163" y="1835150"/>
          <p14:tracePt t="29448" x="8539163" y="1801813"/>
          <p14:tracePt t="29454" x="8521700" y="1766888"/>
          <p14:tracePt t="29464" x="8504238" y="1741488"/>
          <p14:tracePt t="29470" x="8488363" y="1716088"/>
          <p14:tracePt t="29481" x="8445500" y="1690688"/>
          <p14:tracePt t="29486" x="8385175" y="1665288"/>
          <p14:tracePt t="29494" x="8359775" y="1649413"/>
          <p14:tracePt t="29502" x="8283575" y="1622425"/>
          <p14:tracePt t="29510" x="8181975" y="1606550"/>
          <p14:tracePt t="29518" x="8054975" y="1581150"/>
          <p14:tracePt t="29526" x="7935913" y="1581150"/>
          <p14:tracePt t="29536" x="7816850" y="1581150"/>
          <p14:tracePt t="29542" x="7697788" y="1581150"/>
          <p14:tracePt t="29552" x="7612063" y="1597025"/>
          <p14:tracePt t="29560" x="7518400" y="1622425"/>
          <p14:tracePt t="29568" x="7502525" y="1639888"/>
          <p14:tracePt t="29576" x="7451725" y="1682750"/>
          <p14:tracePt t="29584" x="7416800" y="1716088"/>
          <p14:tracePt t="29593" x="7383463" y="1793875"/>
          <p14:tracePt t="29600" x="7373938" y="1852613"/>
          <p14:tracePt t="29608" x="7358063" y="1954213"/>
          <p14:tracePt t="29616" x="7358063" y="2022475"/>
          <p14:tracePt t="29624" x="7373938" y="2141538"/>
          <p14:tracePt t="29632" x="7408863" y="2192338"/>
          <p14:tracePt t="29640" x="7442200" y="2243138"/>
          <p14:tracePt t="29649" x="7535863" y="2293938"/>
          <p14:tracePt t="29656" x="7612063" y="2328863"/>
          <p14:tracePt t="29665" x="7680325" y="2328863"/>
          <p14:tracePt t="29672" x="7807325" y="2328863"/>
          <p14:tracePt t="29681" x="7885113" y="2328863"/>
          <p14:tracePt t="29688" x="7986713" y="2293938"/>
          <p14:tracePt t="29698" x="8045450" y="2260600"/>
          <p14:tracePt t="29704" x="8096250" y="2227263"/>
          <p14:tracePt t="29714" x="8121650" y="2200275"/>
          <p14:tracePt t="29720" x="8156575" y="2159000"/>
          <p14:tracePt t="29730" x="8164513" y="2124075"/>
          <p14:tracePt t="29737" x="8174038" y="2082800"/>
          <p14:tracePt t="29746" x="8174038" y="2047875"/>
          <p14:tracePt t="29753" x="8174038" y="2030413"/>
          <p14:tracePt t="29760" x="8174038" y="1997075"/>
          <p14:tracePt t="29768" x="8174038" y="1963738"/>
          <p14:tracePt t="29776" x="8156575" y="1928813"/>
          <p14:tracePt t="29784" x="8139113" y="1903413"/>
          <p14:tracePt t="29792" x="8113713" y="1878013"/>
          <p14:tracePt t="29800" x="8088313" y="1860550"/>
          <p14:tracePt t="29808" x="8045450" y="1844675"/>
          <p14:tracePt t="29818" x="7986713" y="1827213"/>
          <p14:tracePt t="29826" x="7935913" y="1827213"/>
          <p14:tracePt t="29834" x="7910513" y="1827213"/>
          <p14:tracePt t="29842" x="7850188" y="1827213"/>
          <p14:tracePt t="29850" x="7824788" y="1844675"/>
          <p14:tracePt t="29858" x="7807325" y="1860550"/>
          <p14:tracePt t="29866" x="7766050" y="1895475"/>
          <p14:tracePt t="29874" x="7748588" y="1928813"/>
          <p14:tracePt t="29882" x="7740650" y="1954213"/>
          <p14:tracePt t="29890" x="7731125" y="1989138"/>
          <p14:tracePt t="29898" x="7731125" y="2030413"/>
          <p14:tracePt t="29906" x="7731125" y="2065338"/>
          <p14:tracePt t="29915" x="7731125" y="2082800"/>
          <p14:tracePt t="29922" x="7748588" y="2098675"/>
          <p14:tracePt t="29931" x="7773988" y="2116138"/>
          <p14:tracePt t="29938" x="7791450" y="2124075"/>
          <p14:tracePt t="29947" x="7832725" y="2133600"/>
          <p14:tracePt t="29955" x="7893050" y="2141538"/>
          <p14:tracePt t="29963" x="7961313" y="2141538"/>
          <p14:tracePt t="29970" x="8037513" y="2116138"/>
          <p14:tracePt t="29981" x="8062913" y="2098675"/>
          <p14:tracePt t="29987" x="8105775" y="2073275"/>
          <p14:tracePt t="29996" x="8139113" y="2039938"/>
          <p14:tracePt t="30002" x="8139113" y="2022475"/>
          <p14:tracePt t="30014" x="8164513" y="1979613"/>
          <p14:tracePt t="30018" x="8164513" y="1954213"/>
          <p14:tracePt t="30026" x="8164513" y="1928813"/>
          <p14:tracePt t="30034" x="8164513" y="1911350"/>
          <p14:tracePt t="30042" x="8156575" y="1885950"/>
          <p14:tracePt t="30050" x="8147050" y="1870075"/>
          <p14:tracePt t="30059" x="8121650" y="1852613"/>
          <p14:tracePt t="30066" x="8096250" y="1844675"/>
          <p14:tracePt t="30074" x="8062913" y="1827213"/>
          <p14:tracePt t="30082" x="8029575" y="1827213"/>
          <p14:tracePt t="30090" x="8004175" y="1827213"/>
          <p14:tracePt t="30098" x="7961313" y="1827213"/>
          <p14:tracePt t="30106" x="7926388" y="1827213"/>
          <p14:tracePt t="30116" x="7900988" y="1827213"/>
          <p14:tracePt t="30124" x="7885113" y="1827213"/>
          <p14:tracePt t="30147" x="7875588" y="1827213"/>
          <p14:tracePt t="30205" x="7875588" y="1835150"/>
          <p14:tracePt t="30221" x="7893050" y="1835150"/>
          <p14:tracePt t="30229" x="7918450" y="1835150"/>
          <p14:tracePt t="30246" x="7926388" y="1835150"/>
          <p14:tracePt t="30252" x="7935913" y="1827213"/>
          <p14:tracePt t="30371" x="7935913" y="1819275"/>
          <p14:tracePt t="30498" x="7935913" y="1809750"/>
          <p14:tracePt t="30506" x="7926388" y="1809750"/>
          <p14:tracePt t="30522" x="7910513" y="1809750"/>
          <p14:tracePt t="30530" x="7875588" y="1801813"/>
          <p14:tracePt t="30538" x="7816850" y="1784350"/>
          <p14:tracePt t="30547" x="7773988" y="1784350"/>
          <p14:tracePt t="30555" x="7731125" y="1784350"/>
          <p14:tracePt t="30563" x="7612063" y="1776413"/>
          <p14:tracePt t="30570" x="7518400" y="1776413"/>
          <p14:tracePt t="30579" x="7408863" y="1776413"/>
          <p14:tracePt t="30588" x="7281863" y="1776413"/>
          <p14:tracePt t="30596" x="7196138" y="1776413"/>
          <p14:tracePt t="30602" x="7069138" y="1776413"/>
          <p14:tracePt t="30613" x="6967538" y="1776413"/>
          <p14:tracePt t="30618" x="6813550" y="1776413"/>
          <p14:tracePt t="30629" x="6694488" y="1776413"/>
          <p14:tracePt t="30634" x="6508750" y="1776413"/>
          <p14:tracePt t="30643" x="6380163" y="1793875"/>
          <p14:tracePt t="30651" x="6261100" y="1793875"/>
          <p14:tracePt t="30658" x="6151563" y="1801813"/>
          <p14:tracePt t="30668" x="6065838" y="1801813"/>
          <p14:tracePt t="30678" x="6007100" y="1809750"/>
          <p14:tracePt t="30684" x="5964238" y="1819275"/>
          <p14:tracePt t="30692" x="5946775" y="1819275"/>
          <p14:tracePt t="30701" x="5938838" y="1819275"/>
          <p14:tracePt t="30729" x="5938838" y="1827213"/>
          <p14:tracePt t="30745" x="5938838" y="1835150"/>
          <p14:tracePt t="30752" x="5930900" y="1844675"/>
          <p14:tracePt t="30762" x="5913438" y="1844675"/>
          <p14:tracePt t="30780" x="5895975" y="1844675"/>
          <p14:tracePt t="30784" x="5888038" y="1844675"/>
          <p14:tracePt t="30792" x="5862638" y="1844675"/>
          <p14:tracePt t="30800" x="5837238" y="1844675"/>
          <p14:tracePt t="30808" x="5802313" y="1844675"/>
          <p14:tracePt t="30816" x="5776913" y="1844675"/>
          <p14:tracePt t="30825" x="5761038" y="1844675"/>
          <p14:tracePt t="30832" x="5735638" y="1844675"/>
          <p14:tracePt t="30848" x="5726113" y="1844675"/>
          <p14:tracePt t="30857" x="5718175" y="1844675"/>
          <p14:tracePt t="30864" x="5718175" y="1835150"/>
          <p14:tracePt t="30872" x="5692775" y="1809750"/>
          <p14:tracePt t="30880" x="5667375" y="1784350"/>
          <p14:tracePt t="30888" x="5641975" y="1766888"/>
          <p14:tracePt t="30897" x="5607050" y="1741488"/>
          <p14:tracePt t="30904" x="5565775" y="1716088"/>
          <p14:tracePt t="30913" x="5530850" y="1700213"/>
          <p14:tracePt t="30920" x="5497513" y="1682750"/>
          <p14:tracePt t="30929" x="5462588" y="1674813"/>
          <p14:tracePt t="30936" x="5446713" y="1674813"/>
          <p14:tracePt t="30946" x="5403850" y="1674813"/>
          <p14:tracePt t="30954" x="5353050" y="1674813"/>
          <p14:tracePt t="30962" x="5292725" y="1708150"/>
          <p14:tracePt t="30970" x="5241925" y="1758950"/>
          <p14:tracePt t="30978" x="5191125" y="1809750"/>
          <p14:tracePt t="30986" x="5157788" y="1860550"/>
          <p14:tracePt t="30995" x="5122863" y="1920875"/>
          <p14:tracePt t="31002" x="5114925" y="1946275"/>
          <p14:tracePt t="31011" x="5114925" y="1963738"/>
          <p14:tracePt t="31029" x="5114925" y="1971675"/>
          <p14:tracePt t="31034" x="5140325" y="1979613"/>
          <p14:tracePt t="31045" x="5183188" y="1979613"/>
          <p14:tracePt t="31050" x="5276850" y="1979613"/>
          <p14:tracePt t="31058" x="5394325" y="1979613"/>
          <p14:tracePt t="31066" x="5505450" y="1971675"/>
          <p14:tracePt t="31075" x="5591175" y="1963738"/>
          <p14:tracePt t="31082" x="5641975" y="1954213"/>
          <p14:tracePt t="31090" x="5657850" y="1946275"/>
          <p14:tracePt t="31098" x="5675313" y="1938338"/>
          <p14:tracePt t="31285" x="5675313" y="1928813"/>
          <p14:tracePt t="31293" x="5675313" y="1920875"/>
          <p14:tracePt t="31300" x="5657850" y="1911350"/>
          <p14:tracePt t="31309" x="5649913" y="1903413"/>
          <p14:tracePt t="31316" x="5641975" y="1895475"/>
          <p14:tracePt t="31324" x="5632450" y="1885950"/>
          <p14:tracePt t="31332" x="5616575" y="1878013"/>
          <p14:tracePt t="31340" x="5607050" y="1878013"/>
          <p14:tracePt t="31348" x="5591175" y="1860550"/>
          <p14:tracePt t="31356" x="5581650" y="1860550"/>
          <p14:tracePt t="31364" x="5565775" y="1852613"/>
          <p14:tracePt t="31372" x="5556250" y="1852613"/>
          <p14:tracePt t="31380" x="5530850" y="1844675"/>
          <p14:tracePt t="31388" x="5522913" y="1835150"/>
          <p14:tracePt t="31396" x="5513388" y="1835150"/>
          <p14:tracePt t="31404" x="5505450" y="1835150"/>
          <p14:tracePt t="31536" x="5497513" y="1835150"/>
          <p14:tracePt t="31551" x="5487988" y="1827213"/>
          <p14:tracePt t="31559" x="5480050" y="1819275"/>
          <p14:tracePt t="31566" x="5472113" y="1819275"/>
          <p14:tracePt t="31574" x="5462588" y="1809750"/>
          <p14:tracePt t="31582" x="5454650" y="1809750"/>
          <p14:tracePt t="31743" x="5446713" y="1809750"/>
          <p14:tracePt t="31751" x="5437188" y="1809750"/>
          <p14:tracePt t="31759" x="5429250" y="1809750"/>
          <p14:tracePt t="31766" x="5411788" y="1809750"/>
          <p14:tracePt t="31774" x="5386388" y="1809750"/>
          <p14:tracePt t="31782" x="5368925" y="1819275"/>
          <p14:tracePt t="31795" x="5343525" y="1819275"/>
          <p14:tracePt t="31800" x="5327650" y="1819275"/>
          <p14:tracePt t="31816" x="5318125" y="1819275"/>
          <p14:tracePt t="31824" x="5310188" y="1819275"/>
          <p14:tracePt t="31832" x="5310188" y="1827213"/>
          <p14:tracePt t="31901" x="5302250" y="1827213"/>
          <p14:tracePt t="31909" x="5284788" y="1827213"/>
          <p14:tracePt t="31925" x="5259388" y="1827213"/>
          <p14:tracePt t="31932" x="5249863" y="1827213"/>
          <p14:tracePt t="31940" x="5224463" y="1827213"/>
          <p14:tracePt t="31948" x="5216525" y="1827213"/>
          <p14:tracePt t="31957" x="5173663" y="1827213"/>
          <p14:tracePt t="31964" x="5148263" y="1827213"/>
          <p14:tracePt t="31972" x="5122863" y="1827213"/>
          <p14:tracePt t="31980" x="5064125" y="1827213"/>
          <p14:tracePt t="31988" x="5038725" y="1827213"/>
          <p14:tracePt t="31998" x="4995863" y="1827213"/>
          <p14:tracePt t="32004" x="4987925" y="1827213"/>
          <p14:tracePt t="32012" x="4978400" y="1827213"/>
          <p14:tracePt t="32020" x="4962525" y="1827213"/>
          <p14:tracePt t="32028" x="4953000" y="1827213"/>
          <p14:tracePt t="32830" x="4945063" y="1827213"/>
          <p14:tracePt t="32836" x="4935538" y="1827213"/>
          <p14:tracePt t="32843" x="4927600" y="1827213"/>
          <p14:tracePt t="32851" x="4910138" y="1827213"/>
          <p14:tracePt t="32860" x="4894263" y="1827213"/>
          <p14:tracePt t="32866" x="4894263" y="1819275"/>
          <p14:tracePt t="32877" x="4884738" y="1819275"/>
          <p14:tracePt t="32882" x="4876800" y="1819275"/>
          <p14:tracePt t="32893" x="4868863" y="1819275"/>
          <p14:tracePt t="32898" x="4843463" y="1809750"/>
          <p14:tracePt t="32909" x="4818063" y="1809750"/>
          <p14:tracePt t="32914" x="4800600" y="1801813"/>
          <p14:tracePt t="32922" x="4757738" y="1793875"/>
          <p14:tracePt t="32944" x="4706938" y="1784350"/>
          <p14:tracePt t="32949" x="4689475" y="1784350"/>
          <p14:tracePt t="32962" x="4681538" y="1784350"/>
          <p14:tracePt t="33037" x="4681538" y="1793875"/>
          <p14:tracePt t="33044" x="4681538" y="1809750"/>
          <p14:tracePt t="33053" x="4681538" y="1835150"/>
          <p14:tracePt t="33060" x="4673600" y="1878013"/>
          <p14:tracePt t="33068" x="4673600" y="1920875"/>
          <p14:tracePt t="33077" x="4673600" y="1979613"/>
          <p14:tracePt t="33084" x="4673600" y="2047875"/>
          <p14:tracePt t="33093" x="4673600" y="2082800"/>
          <p14:tracePt t="33100" x="4673600" y="2184400"/>
          <p14:tracePt t="33109" x="4673600" y="2311400"/>
          <p14:tracePt t="33116" x="4673600" y="2463800"/>
          <p14:tracePt t="33126" x="4673600" y="2608263"/>
          <p14:tracePt t="33132" x="4673600" y="2727325"/>
          <p14:tracePt t="33143" x="4673600" y="2965450"/>
          <p14:tracePt t="33148" x="4673600" y="3094038"/>
          <p14:tracePt t="33159" x="4673600" y="3170238"/>
          <p14:tracePt t="33164" x="4673600" y="3238500"/>
          <p14:tracePt t="33173" x="4681538" y="3271838"/>
          <p14:tracePt t="33180" x="4681538" y="3279775"/>
          <p14:tracePt t="33318" x="4689475" y="3279775"/>
          <p14:tracePt t="33326" x="4699000" y="3279775"/>
          <p14:tracePt t="33334" x="4706938" y="3279775"/>
          <p14:tracePt t="33342" x="4724400" y="3279775"/>
          <p14:tracePt t="33351" x="4740275" y="3279775"/>
          <p14:tracePt t="33359" x="4765675" y="3289300"/>
          <p14:tracePt t="33366" x="4808538" y="3289300"/>
          <p14:tracePt t="33375" x="4843463" y="3297238"/>
          <p14:tracePt t="33382" x="4884738" y="3305175"/>
          <p14:tracePt t="33393" x="4919663" y="3314700"/>
          <p14:tracePt t="33398" x="4945063" y="3314700"/>
          <p14:tracePt t="33408" x="4978400" y="3322638"/>
          <p14:tracePt t="33414" x="5003800" y="3330575"/>
          <p14:tracePt t="33425" x="5013325" y="3330575"/>
          <p14:tracePt t="33430" x="5029200" y="3330575"/>
          <p14:tracePt t="33570" x="5029200" y="3305175"/>
          <p14:tracePt t="33585" x="5038725" y="3271838"/>
          <p14:tracePt t="33592" x="5054600" y="3238500"/>
          <p14:tracePt t="33600" x="5072063" y="3186113"/>
          <p14:tracePt t="33609" x="5114925" y="3127375"/>
          <p14:tracePt t="33616" x="5132388" y="3101975"/>
          <p14:tracePt t="33625" x="5165725" y="3033713"/>
          <p14:tracePt t="33632" x="5216525" y="2957513"/>
          <p14:tracePt t="33641" x="5224463" y="2932113"/>
          <p14:tracePt t="33648" x="5249863" y="2863850"/>
          <p14:tracePt t="33658" x="5284788" y="2762250"/>
          <p14:tracePt t="33665" x="5292725" y="2727325"/>
          <p14:tracePt t="33675" x="5327650" y="2617788"/>
          <p14:tracePt t="33681" x="5335588" y="2566988"/>
          <p14:tracePt t="33689" x="5368925" y="2463800"/>
          <p14:tracePt t="33696" x="5394325" y="2379663"/>
          <p14:tracePt t="33705" x="5403850" y="2354263"/>
          <p14:tracePt t="33712" x="5411788" y="2319338"/>
          <p14:tracePt t="33721" x="5411788" y="2286000"/>
          <p14:tracePt t="33728" x="5411788" y="2278063"/>
          <p14:tracePt t="33737" x="5411788" y="2260600"/>
          <p14:tracePt t="33744" x="5411788" y="2243138"/>
          <p14:tracePt t="33752" x="5411788" y="2217738"/>
          <p14:tracePt t="33760" x="5394325" y="2174875"/>
          <p14:tracePt t="33768" x="5394325" y="2159000"/>
          <p14:tracePt t="33776" x="5368925" y="2098675"/>
          <p14:tracePt t="33784" x="5360988" y="2082800"/>
          <p14:tracePt t="33792" x="5310188" y="2022475"/>
          <p14:tracePt t="33800" x="5267325" y="1954213"/>
          <p14:tracePt t="33810" x="5241925" y="1928813"/>
          <p14:tracePt t="33818" x="5199063" y="1895475"/>
          <p14:tracePt t="33826" x="5183188" y="1878013"/>
          <p14:tracePt t="33834" x="5132388" y="1852613"/>
          <p14:tracePt t="33842" x="5114925" y="1835150"/>
          <p14:tracePt t="33850" x="5097463" y="1827213"/>
          <p14:tracePt t="33858" x="5080000" y="1819275"/>
          <p14:tracePt t="33866" x="5064125" y="1819275"/>
          <p14:tracePt t="33875" x="5054600" y="1819275"/>
          <p14:tracePt t="33882" x="5038725" y="1852613"/>
          <p14:tracePt t="33891" x="5013325" y="1903413"/>
          <p14:tracePt t="33898" x="4995863" y="1963738"/>
          <p14:tracePt t="33908" x="4987925" y="2022475"/>
          <p14:tracePt t="33914" x="4962525" y="2108200"/>
          <p14:tracePt t="33924" x="4953000" y="2209800"/>
          <p14:tracePt t="33931" x="4945063" y="2293938"/>
          <p14:tracePt t="33941" x="4945063" y="2397125"/>
          <p14:tracePt t="33947" x="4945063" y="2524125"/>
          <p14:tracePt t="33954" x="4945063" y="2676525"/>
          <p14:tracePt t="33962" x="4987925" y="2863850"/>
          <p14:tracePt t="33970" x="5029200" y="2990850"/>
          <p14:tracePt t="33978" x="5089525" y="3119438"/>
          <p14:tracePt t="33986" x="5165725" y="3238500"/>
          <p14:tracePt t="33994" x="5276850" y="3365500"/>
          <p14:tracePt t="34002" x="5386388" y="3449638"/>
          <p14:tracePt t="34010" x="5472113" y="3492500"/>
          <p14:tracePt t="34018" x="5556250" y="3509963"/>
          <p14:tracePt t="34026" x="5616575" y="3509963"/>
          <p14:tracePt t="34034" x="5641975" y="3502025"/>
          <p14:tracePt t="34042" x="5667375" y="3467100"/>
          <p14:tracePt t="34050" x="5700713" y="3398838"/>
          <p14:tracePt t="34058" x="5708650" y="3340100"/>
          <p14:tracePt t="34066" x="5735638" y="3178175"/>
          <p14:tracePt t="34074" x="5743575" y="3051175"/>
          <p14:tracePt t="34085" x="5743575" y="2881313"/>
          <p14:tracePt t="34092" x="5761038" y="2643188"/>
          <p14:tracePt t="34098" x="5761038" y="2379663"/>
          <p14:tracePt t="34108" x="5761038" y="2209800"/>
          <p14:tracePt t="34116" x="5761038" y="1971675"/>
          <p14:tracePt t="34125" x="5735638" y="1827213"/>
          <p14:tracePt t="34132" x="5700713" y="1716088"/>
          <p14:tracePt t="34141" x="5641975" y="1622425"/>
          <p14:tracePt t="34148" x="5591175" y="1571625"/>
          <p14:tracePt t="34158" x="5480050" y="1487488"/>
          <p14:tracePt t="34164" x="5360988" y="1427163"/>
          <p14:tracePt t="34175" x="5284788" y="1393825"/>
          <p14:tracePt t="34180" x="5216525" y="1385888"/>
          <p14:tracePt t="34191" x="5114925" y="1385888"/>
          <p14:tracePt t="34196" x="5054600" y="1385888"/>
          <p14:tracePt t="34204" x="5013325" y="1385888"/>
          <p14:tracePt t="34212" x="4962525" y="1419225"/>
          <p14:tracePt t="34220" x="4894263" y="1487488"/>
          <p14:tracePt t="34228" x="4843463" y="1546225"/>
          <p14:tracePt t="34236" x="4800600" y="1639888"/>
          <p14:tracePt t="34244" x="4732338" y="1809750"/>
          <p14:tracePt t="34252" x="4699000" y="1938338"/>
          <p14:tracePt t="34260" x="4656138" y="2166938"/>
          <p14:tracePt t="34268" x="4638675" y="2344738"/>
          <p14:tracePt t="34276" x="4638675" y="2447925"/>
          <p14:tracePt t="34284" x="4646613" y="2600325"/>
          <p14:tracePt t="34292" x="4681538" y="2693988"/>
          <p14:tracePt t="34300" x="4724400" y="2795588"/>
          <p14:tracePt t="34308" x="4791075" y="2871788"/>
          <p14:tracePt t="34316" x="4884738" y="2957513"/>
          <p14:tracePt t="34324" x="4978400" y="3025775"/>
          <p14:tracePt t="34332" x="5038725" y="3051175"/>
          <p14:tracePt t="34340" x="5157788" y="3101975"/>
          <p14:tracePt t="34348" x="5216525" y="3119438"/>
          <p14:tracePt t="34357" x="5343525" y="3119438"/>
          <p14:tracePt t="34364" x="5429250" y="3119438"/>
          <p14:tracePt t="34374" x="5616575" y="3076575"/>
          <p14:tracePt t="34382" x="5718175" y="3033713"/>
          <p14:tracePt t="34391" x="5837238" y="2974975"/>
          <p14:tracePt t="34398" x="5964238" y="2871788"/>
          <p14:tracePt t="34407" x="6040438" y="2770188"/>
          <p14:tracePt t="34414" x="6100763" y="2651125"/>
          <p14:tracePt t="34424" x="6159500" y="2463800"/>
          <p14:tracePt t="34430" x="6167438" y="2344738"/>
          <p14:tracePt t="34440" x="6194425" y="2124075"/>
          <p14:tracePt t="34446" x="6194425" y="1997075"/>
          <p14:tracePt t="34457" x="6194425" y="1784350"/>
          <p14:tracePt t="34462" x="6194425" y="1674813"/>
          <p14:tracePt t="34470" x="6167438" y="1571625"/>
          <p14:tracePt t="34478" x="6159500" y="1538288"/>
          <p14:tracePt t="34486" x="6134100" y="1487488"/>
          <p14:tracePt t="34494" x="6091238" y="1452563"/>
          <p14:tracePt t="34502" x="6065838" y="1436688"/>
          <p14:tracePt t="34510" x="5997575" y="1401763"/>
          <p14:tracePt t="34518" x="5913438" y="1393825"/>
          <p14:tracePt t="34526" x="5802313" y="1385888"/>
          <p14:tracePt t="34534" x="5700713" y="1385888"/>
          <p14:tracePt t="34542" x="5616575" y="1385888"/>
          <p14:tracePt t="34550" x="5530850" y="1385888"/>
          <p14:tracePt t="34558" x="5462588" y="1385888"/>
          <p14:tracePt t="34566" x="5411788" y="1385888"/>
          <p14:tracePt t="34574" x="5378450" y="1393825"/>
          <p14:tracePt t="34582" x="5368925" y="1411288"/>
          <p14:tracePt t="34591" x="5343525" y="1419225"/>
          <p14:tracePt t="34598" x="5327650" y="1436688"/>
          <p14:tracePt t="34608" x="5310188" y="1495425"/>
          <p14:tracePt t="34614" x="5302250" y="1538288"/>
          <p14:tracePt t="34622" x="5276850" y="1657350"/>
          <p14:tracePt t="34630" x="5267325" y="1784350"/>
          <p14:tracePt t="34640" x="5241925" y="1895475"/>
          <p14:tracePt t="34648" x="5216525" y="2014538"/>
          <p14:tracePt t="34657" x="5208588" y="2124075"/>
          <p14:tracePt t="34662" x="5183188" y="2243138"/>
          <p14:tracePt t="34673" x="5183188" y="2311400"/>
          <p14:tracePt t="34680" x="5183188" y="2438400"/>
          <p14:tracePt t="34690" x="5183188" y="2592388"/>
          <p14:tracePt t="34696" x="5183188" y="2693988"/>
          <p14:tracePt t="34707" x="5199063" y="2795588"/>
          <p14:tracePt t="34712" x="5233988" y="2957513"/>
          <p14:tracePt t="34723" x="5259388" y="3033713"/>
          <p14:tracePt t="34728" x="5284788" y="3094038"/>
          <p14:tracePt t="34736" x="5318125" y="3160713"/>
          <p14:tracePt t="34744" x="5386388" y="3221038"/>
          <p14:tracePt t="34753" x="5421313" y="3254375"/>
          <p14:tracePt t="34760" x="5437188" y="3263900"/>
          <p14:tracePt t="34768" x="5454650" y="3263900"/>
          <p14:tracePt t="34776" x="5462588" y="3263900"/>
          <p14:tracePt t="34784" x="5472113" y="3263900"/>
          <p14:tracePt t="34792" x="5480050" y="3263900"/>
          <p14:tracePt t="34800" x="5487988" y="3254375"/>
          <p14:tracePt t="34808" x="5505450" y="3246438"/>
          <p14:tracePt t="34816" x="5522913" y="3228975"/>
          <p14:tracePt t="34824" x="5538788" y="3221038"/>
          <p14:tracePt t="34832" x="5565775" y="3203575"/>
          <p14:tracePt t="34840" x="5581650" y="3178175"/>
          <p14:tracePt t="34848" x="5599113" y="3160713"/>
          <p14:tracePt t="34857" x="5616575" y="3144838"/>
          <p14:tracePt t="34864" x="5624513" y="3127375"/>
          <p14:tracePt t="34873" x="5624513" y="3101975"/>
          <p14:tracePt t="34880" x="5632450" y="3101975"/>
          <p14:tracePt t="34890" x="5632450" y="3094038"/>
          <p14:tracePt t="35044" x="5632450" y="3084513"/>
          <p14:tracePt t="35051" x="5641975" y="3084513"/>
          <p14:tracePt t="35059" x="5649913" y="3084513"/>
          <p14:tracePt t="35067" x="5667375" y="3076575"/>
          <p14:tracePt t="35074" x="5708650" y="3059113"/>
          <p14:tracePt t="35082" x="5743575" y="3051175"/>
          <p14:tracePt t="35091" x="5802313" y="3041650"/>
          <p14:tracePt t="35098" x="5921375" y="3008313"/>
          <p14:tracePt t="35106" x="6007100" y="2982913"/>
          <p14:tracePt t="35115" x="6126163" y="2957513"/>
          <p14:tracePt t="35124" x="6227763" y="2922588"/>
          <p14:tracePt t="35130" x="6346825" y="2889250"/>
          <p14:tracePt t="35140" x="6448425" y="2846388"/>
          <p14:tracePt t="35146" x="6534150" y="2795588"/>
          <p14:tracePt t="35156" x="6600825" y="2744788"/>
          <p14:tracePt t="35162" x="6669088" y="2701925"/>
          <p14:tracePt t="35173" x="6719888" y="2651125"/>
          <p14:tracePt t="35178" x="6754813" y="2600325"/>
          <p14:tracePt t="35186" x="6762750" y="2582863"/>
          <p14:tracePt t="35194" x="6780213" y="2541588"/>
          <p14:tracePt t="35202" x="6788150" y="2506663"/>
          <p14:tracePt t="35210" x="6788150" y="2473325"/>
          <p14:tracePt t="35218" x="6788150" y="2463800"/>
          <p14:tracePt t="35228" x="6788150" y="2430463"/>
          <p14:tracePt t="35237" x="6788150" y="2405063"/>
          <p14:tracePt t="35244" x="6788150" y="2387600"/>
          <p14:tracePt t="35252" x="6780213" y="2379663"/>
          <p14:tracePt t="35260" x="6762750" y="2362200"/>
          <p14:tracePt t="35268" x="6754813" y="2354263"/>
          <p14:tracePt t="35276" x="6737350" y="2344738"/>
          <p14:tracePt t="35284" x="6719888" y="2336800"/>
          <p14:tracePt t="35292" x="6643688" y="2311400"/>
          <p14:tracePt t="35300" x="6584950" y="2303463"/>
          <p14:tracePt t="35308" x="6524625" y="2293938"/>
          <p14:tracePt t="35316" x="6397625" y="2286000"/>
          <p14:tracePt t="35324" x="6311900" y="2268538"/>
          <p14:tracePt t="35332" x="6227763" y="2268538"/>
          <p14:tracePt t="35340" x="6126163" y="2268538"/>
          <p14:tracePt t="35348" x="6024563" y="2260600"/>
          <p14:tracePt t="35356" x="5895975" y="2260600"/>
          <p14:tracePt t="35365" x="5761038" y="2260600"/>
          <p14:tracePt t="35372" x="5616575" y="2260600"/>
          <p14:tracePt t="35380" x="5462588" y="2260600"/>
          <p14:tracePt t="35389" x="5310188" y="2260600"/>
          <p14:tracePt t="35396" x="5157788" y="2260600"/>
          <p14:tracePt t="35406" x="5029200" y="2260600"/>
          <p14:tracePt t="35412" x="4945063" y="2260600"/>
          <p14:tracePt t="35421" x="4859338" y="2260600"/>
          <p14:tracePt t="35428" x="4826000" y="2260600"/>
          <p14:tracePt t="35439" x="4791075" y="2260600"/>
          <p14:tracePt t="35444" x="4775200" y="2260600"/>
          <p14:tracePt t="35453" x="4757738" y="2260600"/>
          <p14:tracePt t="35460" x="4732338" y="2260600"/>
          <p14:tracePt t="35469" x="4724400" y="2260600"/>
          <p14:tracePt t="35476" x="4706938" y="2260600"/>
          <p14:tracePt t="35484" x="4689475" y="2260600"/>
          <p14:tracePt t="35492" x="4689475" y="2268538"/>
          <p14:tracePt t="35501" x="4681538" y="2268538"/>
          <p14:tracePt t="35508" x="4673600" y="2268538"/>
          <p14:tracePt t="35693" x="4673600" y="2260600"/>
          <p14:tracePt t="35698" x="4681538" y="2260600"/>
          <p14:tracePt t="35723" x="4689475" y="2260600"/>
          <p14:tracePt t="35730" x="4706938" y="2252663"/>
          <p14:tracePt t="35739" x="4740275" y="2243138"/>
          <p14:tracePt t="35746" x="4757738" y="2243138"/>
          <p14:tracePt t="35755" x="4791075" y="2235200"/>
          <p14:tracePt t="35762" x="4808538" y="2235200"/>
          <p14:tracePt t="35857" x="4800600" y="2235200"/>
          <p14:tracePt t="35865" x="4765675" y="2243138"/>
          <p14:tracePt t="35872" x="4681538" y="2252663"/>
          <p14:tracePt t="35881" x="4579938" y="2260600"/>
          <p14:tracePt t="35889" x="4400550" y="2286000"/>
          <p14:tracePt t="35896" x="4281488" y="2303463"/>
          <p14:tracePt t="35904" x="4137025" y="2311400"/>
          <p14:tracePt t="35912" x="4002088" y="2336800"/>
          <p14:tracePt t="35920" x="3873500" y="2336800"/>
          <p14:tracePt t="35928" x="3771900" y="2344738"/>
          <p14:tracePt t="35939" x="3602038" y="2344738"/>
          <p14:tracePt t="35944" x="3363913" y="2344738"/>
          <p14:tracePt t="35956" x="3244850" y="2344738"/>
          <p14:tracePt t="35960" x="3100388" y="2344738"/>
          <p14:tracePt t="35968" x="2889250" y="2344738"/>
          <p14:tracePt t="35976" x="2786063" y="2344738"/>
          <p14:tracePt t="35984" x="2659063" y="2344738"/>
          <p14:tracePt t="35992" x="2616200" y="2344738"/>
          <p14:tracePt t="36000" x="2608263" y="2344738"/>
          <p14:tracePt t="36270" x="2616200" y="2344738"/>
          <p14:tracePt t="36276" x="2633663" y="2344738"/>
          <p14:tracePt t="36283" x="2651125" y="2344738"/>
          <p14:tracePt t="36290" x="2693988" y="2344738"/>
          <p14:tracePt t="36298" x="2727325" y="2344738"/>
          <p14:tracePt t="36306" x="2744788" y="2336800"/>
          <p14:tracePt t="36314" x="2803525" y="2336800"/>
          <p14:tracePt t="36322" x="2838450" y="2328863"/>
          <p14:tracePt t="36330" x="2922588" y="2328863"/>
          <p14:tracePt t="36338" x="2947988" y="2328863"/>
          <p14:tracePt t="36346" x="3049588" y="2319338"/>
          <p14:tracePt t="36354" x="3092450" y="2319338"/>
          <p14:tracePt t="36364" x="3194050" y="2319338"/>
          <p14:tracePt t="36372" x="3236913" y="2319338"/>
          <p14:tracePt t="36381" x="3297238" y="2319338"/>
          <p14:tracePt t="36388" x="3338513" y="2319338"/>
          <p14:tracePt t="36396" x="3355975" y="2319338"/>
          <p14:tracePt t="36405" x="3363913" y="2319338"/>
          <p14:tracePt t="36412" x="3381375" y="2319338"/>
          <p14:tracePt t="36421" x="3389313" y="2319338"/>
          <p14:tracePt t="36428" x="3414713" y="2319338"/>
          <p14:tracePt t="36438" x="3449638" y="2319338"/>
          <p14:tracePt t="36444" x="3482975" y="2319338"/>
          <p14:tracePt t="36454" x="3551238" y="2319338"/>
          <p14:tracePt t="36460" x="3611563" y="2319338"/>
          <p14:tracePt t="36471" x="3721100" y="2319338"/>
          <p14:tracePt t="36476" x="3797300" y="2319338"/>
          <p14:tracePt t="36485" x="3883025" y="2319338"/>
          <p14:tracePt t="36492" x="3992563" y="2319338"/>
          <p14:tracePt t="36500" x="4230688" y="2319338"/>
          <p14:tracePt t="36508" x="4384675" y="2319338"/>
          <p14:tracePt t="36516" x="4537075" y="2319338"/>
          <p14:tracePt t="36524" x="4833938" y="2319338"/>
          <p14:tracePt t="36532" x="5292725" y="2319338"/>
          <p14:tracePt t="36540" x="5581650" y="2319338"/>
          <p14:tracePt t="36548" x="5870575" y="2319338"/>
          <p14:tracePt t="36556" x="6448425" y="2303463"/>
          <p14:tracePt t="36564" x="6711950" y="2303463"/>
          <p14:tracePt t="36572" x="7153275" y="2286000"/>
          <p14:tracePt t="36580" x="7416800" y="2268538"/>
          <p14:tracePt t="36588" x="7518400" y="2268538"/>
          <p14:tracePt t="36596" x="7672388" y="2260600"/>
          <p14:tracePt t="36604" x="7824788" y="2260600"/>
          <p14:tracePt t="36612" x="7977188" y="2252663"/>
          <p14:tracePt t="36621" x="8062913" y="2252663"/>
          <p14:tracePt t="36628" x="8189913" y="2252663"/>
          <p14:tracePt t="36637" x="8250238" y="2252663"/>
          <p14:tracePt t="36644" x="8308975" y="2252663"/>
          <p14:tracePt t="36655" x="8351838" y="2252663"/>
          <p14:tracePt t="36660" x="8359775" y="2252663"/>
          <p14:tracePt t="36723" x="8369300" y="2252663"/>
          <p14:tracePt t="36730" x="8394700" y="2252663"/>
          <p14:tracePt t="36747" x="8435975" y="2252663"/>
          <p14:tracePt t="36754" x="8462963" y="2252663"/>
          <p14:tracePt t="36762" x="8521700" y="2252663"/>
          <p14:tracePt t="36771" x="8547100" y="2252663"/>
          <p14:tracePt t="36778" x="8580438" y="2252663"/>
          <p14:tracePt t="36787" x="8589963" y="2252663"/>
          <p14:tracePt t="36794" x="8597900" y="2252663"/>
          <p14:tracePt t="36804" x="8605838" y="2252663"/>
          <p14:tracePt t="36810" x="8615363" y="2252663"/>
          <p14:tracePt t="36820" x="8640763" y="2252663"/>
          <p14:tracePt t="36826" x="8666163" y="2252663"/>
          <p14:tracePt t="36838" x="8709025" y="2252663"/>
          <p14:tracePt t="36842" x="8750300" y="2260600"/>
          <p14:tracePt t="36850" x="8810625" y="2260600"/>
          <p14:tracePt t="36858" x="8869363" y="2260600"/>
          <p14:tracePt t="36866" x="8894763" y="2260600"/>
          <p14:tracePt t="36874" x="8947150" y="2260600"/>
          <p14:tracePt t="36883" x="9005888" y="2260600"/>
          <p14:tracePt t="36890" x="9056688" y="2260600"/>
          <p14:tracePt t="36899" x="9107488" y="2260600"/>
          <p14:tracePt t="36906" x="9124950" y="2260600"/>
          <p14:tracePt t="36914" x="9183688" y="2260600"/>
          <p14:tracePt t="36922" x="9251950" y="2260600"/>
          <p14:tracePt t="36932" x="9286875" y="2260600"/>
          <p14:tracePt t="36954" x="9431338" y="2260600"/>
          <p14:tracePt t="36957" x="9464675" y="2260600"/>
          <p14:tracePt t="36965" x="9532938" y="2260600"/>
          <p14:tracePt t="36972" x="9566275" y="2260600"/>
          <p14:tracePt t="36980" x="9583738" y="2260600"/>
          <p14:tracePt t="36996" x="9591675" y="2260600"/>
          <p14:tracePt t="37021" x="9601200" y="2260600"/>
          <p14:tracePt t="37045" x="9601200" y="2252663"/>
          <p14:tracePt t="37053" x="9601200" y="2243138"/>
          <p14:tracePt t="37069" x="9601200" y="2235200"/>
          <p14:tracePt t="37076" x="9601200" y="2217738"/>
          <p14:tracePt t="37086" x="9601200" y="2200275"/>
          <p14:tracePt t="37092" x="9601200" y="2174875"/>
          <p14:tracePt t="37104" x="9591675" y="2159000"/>
          <p14:tracePt t="37108" x="9575800" y="2141538"/>
          <p14:tracePt t="37116" x="9566275" y="2133600"/>
          <p14:tracePt t="37124" x="9566275" y="2116138"/>
          <p14:tracePt t="37132" x="9540875" y="2108200"/>
          <p14:tracePt t="37140" x="9490075" y="2082800"/>
          <p14:tracePt t="37148" x="9447213" y="2073275"/>
          <p14:tracePt t="37156" x="9371013" y="2065338"/>
          <p14:tracePt t="37165" x="9302750" y="2065338"/>
          <p14:tracePt t="37172" x="9236075" y="2065338"/>
          <p14:tracePt t="37180" x="9183688" y="2073275"/>
          <p14:tracePt t="37188" x="9132888" y="2090738"/>
          <p14:tracePt t="37198" x="9099550" y="2108200"/>
          <p14:tracePt t="37204" x="9064625" y="2124075"/>
          <p14:tracePt t="37214" x="9039225" y="2149475"/>
          <p14:tracePt t="37222" x="9023350" y="2174875"/>
          <p14:tracePt t="37230" x="9005888" y="2200275"/>
          <p14:tracePt t="37238" x="8997950" y="2227263"/>
          <p14:tracePt t="37246" x="8997950" y="2235200"/>
          <p14:tracePt t="37254" x="8997950" y="2260600"/>
          <p14:tracePt t="37262" x="8997950" y="2278063"/>
          <p14:tracePt t="37270" x="9005888" y="2311400"/>
          <p14:tracePt t="37278" x="9048750" y="2328863"/>
          <p14:tracePt t="37286" x="9091613" y="2354263"/>
          <p14:tracePt t="37294" x="9183688" y="2379663"/>
          <p14:tracePt t="37303" x="9294813" y="2387600"/>
          <p14:tracePt t="37310" x="9439275" y="2405063"/>
          <p14:tracePt t="37320" x="9523413" y="2405063"/>
          <p14:tracePt t="37326" x="9667875" y="2397125"/>
          <p14:tracePt t="37336" x="9779000" y="2387600"/>
          <p14:tracePt t="37342" x="9855200" y="2354263"/>
          <p14:tracePt t="37353" x="9906000" y="2336800"/>
          <p14:tracePt t="37358" x="9923463" y="2319338"/>
          <p14:tracePt t="37366" x="9940925" y="2303463"/>
          <p14:tracePt t="37374" x="9940925" y="2293938"/>
          <p14:tracePt t="37386" x="9940925" y="2286000"/>
          <p14:tracePt t="37390" x="9940925" y="2278063"/>
          <p14:tracePt t="37398" x="9940925" y="2268538"/>
          <p14:tracePt t="37406" x="9940925" y="2260600"/>
          <p14:tracePt t="37414" x="9940925" y="2252663"/>
          <p14:tracePt t="37546" x="9940925" y="2260600"/>
          <p14:tracePt t="37560" x="9940925" y="2268538"/>
          <p14:tracePt t="37569" x="9940925" y="2278063"/>
          <p14:tracePt t="37585" x="9940925" y="2286000"/>
          <p14:tracePt t="37592" x="9940925" y="2303463"/>
          <p14:tracePt t="37601" x="9940925" y="2319338"/>
          <p14:tracePt t="37608" x="9940925" y="2344738"/>
          <p14:tracePt t="37620" x="9940925" y="2379663"/>
          <p14:tracePt t="37624" x="9940925" y="2422525"/>
          <p14:tracePt t="37632" x="9931400" y="2481263"/>
          <p14:tracePt t="37640" x="9923463" y="2506663"/>
          <p14:tracePt t="37648" x="9915525" y="2549525"/>
          <p14:tracePt t="37656" x="9906000" y="2566988"/>
          <p14:tracePt t="37672" x="9906000" y="2574925"/>
          <p14:tracePt t="37733" x="9898063" y="2574925"/>
          <p14:tracePt t="37750" x="9890125" y="2557463"/>
          <p14:tracePt t="37756" x="9864725" y="2532063"/>
          <p14:tracePt t="37764" x="9829800" y="2506663"/>
          <p14:tracePt t="37772" x="9779000" y="2463800"/>
          <p14:tracePt t="37782" x="9728200" y="2438400"/>
          <p14:tracePt t="37791" x="9667875" y="2413000"/>
          <p14:tracePt t="37798" x="9652000" y="2405063"/>
          <p14:tracePt t="37807" x="9609138" y="2397125"/>
          <p14:tracePt t="37814" x="9558338" y="2379663"/>
          <p14:tracePt t="37822" x="9523413" y="2379663"/>
          <p14:tracePt t="37830" x="9464675" y="2371725"/>
          <p14:tracePt t="37838" x="9345613" y="2371725"/>
          <p14:tracePt t="37846" x="9236075" y="2371725"/>
          <p14:tracePt t="37854" x="9039225" y="2379663"/>
          <p14:tracePt t="37862" x="8869363" y="2413000"/>
          <p14:tracePt t="37870" x="8785225" y="2438400"/>
          <p14:tracePt t="37878" x="8648700" y="2498725"/>
          <p14:tracePt t="37886" x="8589963" y="2541588"/>
          <p14:tracePt t="37894" x="8521700" y="2592388"/>
          <p14:tracePt t="37902" x="8470900" y="2660650"/>
          <p14:tracePt t="37910" x="8435975" y="2693988"/>
          <p14:tracePt t="37918" x="8420100" y="2727325"/>
          <p14:tracePt t="37926" x="8410575" y="2762250"/>
          <p14:tracePt t="37936" x="8410575" y="2778125"/>
          <p14:tracePt t="37952" x="8420100" y="2813050"/>
          <p14:tracePt t="37958" x="8453438" y="2838450"/>
          <p14:tracePt t="37968" x="8504238" y="2855913"/>
          <p14:tracePt t="37974" x="8605838" y="2889250"/>
          <p14:tracePt t="37985" x="8734425" y="2914650"/>
          <p14:tracePt t="37990" x="8878888" y="2932113"/>
          <p14:tracePt t="37998" x="9048750" y="2932113"/>
          <p14:tracePt t="38006" x="9175750" y="2932113"/>
          <p14:tracePt t="38014" x="9302750" y="2914650"/>
          <p14:tracePt t="38022" x="9380538" y="2889250"/>
          <p14:tracePt t="38031" x="9482138" y="2855913"/>
          <p14:tracePt t="38038" x="9540875" y="2830513"/>
          <p14:tracePt t="38046" x="9583738" y="2795588"/>
          <p14:tracePt t="38054" x="9617075" y="2762250"/>
          <p14:tracePt t="38064" x="9634538" y="2736850"/>
          <p14:tracePt t="38072" x="9634538" y="2701925"/>
          <p14:tracePt t="38080" x="9634538" y="2693988"/>
          <p14:tracePt t="38088" x="9634538" y="2676525"/>
          <p14:tracePt t="38097" x="9634538" y="2668588"/>
          <p14:tracePt t="38250" x="9642475" y="2676525"/>
          <p14:tracePt t="38256" x="9652000" y="2686050"/>
          <p14:tracePt t="38267" x="9652000" y="2693988"/>
          <p14:tracePt t="38272" x="9677400" y="2727325"/>
          <p14:tracePt t="38280" x="9728200" y="2762250"/>
          <p14:tracePt t="38288" x="9753600" y="2770188"/>
          <p14:tracePt t="38296" x="9796463" y="2795588"/>
          <p14:tracePt t="38304" x="9812338" y="2805113"/>
          <p14:tracePt t="38312" x="9839325" y="2813050"/>
          <p14:tracePt t="38320" x="9847263" y="2813050"/>
          <p14:tracePt t="38328" x="9855200" y="2813050"/>
          <p14:tracePt t="38395" x="9855200" y="2805113"/>
          <p14:tracePt t="38402" x="9829800" y="2770188"/>
          <p14:tracePt t="38410" x="9812338" y="2752725"/>
          <p14:tracePt t="38418" x="9786938" y="2736850"/>
          <p14:tracePt t="38427" x="9786938" y="2727325"/>
          <p14:tracePt t="38435" x="9753600" y="2711450"/>
          <p14:tracePt t="38442" x="9736138" y="2711450"/>
          <p14:tracePt t="38451" x="9710738" y="2701925"/>
          <p14:tracePt t="38458" x="9642475" y="2686050"/>
          <p14:tracePt t="38468" x="9591675" y="2686050"/>
          <p14:tracePt t="38474" x="9515475" y="2686050"/>
          <p14:tracePt t="38484" x="9431338" y="2686050"/>
          <p14:tracePt t="38490" x="9345613" y="2701925"/>
          <p14:tracePt t="38501" x="9251950" y="2736850"/>
          <p14:tracePt t="38506" x="9175750" y="2778125"/>
          <p14:tracePt t="38514" x="9117013" y="2820988"/>
          <p14:tracePt t="38522" x="9048750" y="2863850"/>
          <p14:tracePt t="38530" x="9005888" y="2914650"/>
          <p14:tracePt t="38538" x="8963025" y="2982913"/>
          <p14:tracePt t="38546" x="8929688" y="3033713"/>
          <p14:tracePt t="38554" x="8904288" y="3076575"/>
          <p14:tracePt t="38562" x="8904288" y="3094038"/>
          <p14:tracePt t="38570" x="8894763" y="3135313"/>
          <p14:tracePt t="38578" x="8894763" y="3195638"/>
          <p14:tracePt t="38586" x="8894763" y="3211513"/>
          <p14:tracePt t="38594" x="8921750" y="3246438"/>
          <p14:tracePt t="38602" x="8972550" y="3271838"/>
          <p14:tracePt t="38610" x="9031288" y="3297238"/>
          <p14:tracePt t="38618" x="9099550" y="3314700"/>
          <p14:tracePt t="38629" x="9218613" y="3314700"/>
          <p14:tracePt t="38636" x="9363075" y="3314700"/>
          <p14:tracePt t="38644" x="9515475" y="3314700"/>
          <p14:tracePt t="38652" x="9617075" y="3314700"/>
          <p14:tracePt t="38660" x="9720263" y="3297238"/>
          <p14:tracePt t="38668" x="9804400" y="3263900"/>
          <p14:tracePt t="38676" x="9855200" y="3238500"/>
          <p14:tracePt t="38684" x="9890125" y="3221038"/>
          <p14:tracePt t="38692" x="9906000" y="3195638"/>
          <p14:tracePt t="38701" x="9906000" y="3186113"/>
          <p14:tracePt t="38708" x="9915525" y="3160713"/>
          <p14:tracePt t="38718" x="9915525" y="3135313"/>
          <p14:tracePt t="38724" x="9915525" y="3119438"/>
          <p14:tracePt t="38735" x="9915525" y="3109913"/>
          <p14:tracePt t="38740" x="9915525" y="3094038"/>
          <p14:tracePt t="38756" x="9915525" y="3084513"/>
          <p14:tracePt t="38797" x="9915525" y="3076575"/>
          <p14:tracePt t="38923" x="9915525" y="3084513"/>
          <p14:tracePt t="38930" x="9915525" y="3094038"/>
          <p14:tracePt t="38938" x="9915525" y="3101975"/>
          <p14:tracePt t="38946" x="9915525" y="3127375"/>
          <p14:tracePt t="38954" x="9915525" y="3144838"/>
          <p14:tracePt t="38962" x="9923463" y="3195638"/>
          <p14:tracePt t="38970" x="9923463" y="3211513"/>
          <p14:tracePt t="38978" x="9923463" y="3263900"/>
          <p14:tracePt t="38986" x="9923463" y="3279775"/>
          <p14:tracePt t="38994" x="9923463" y="3305175"/>
          <p14:tracePt t="39003" x="9931400" y="3314700"/>
          <p14:tracePt t="39010" x="9931400" y="3330575"/>
          <p14:tracePt t="39075" x="9931400" y="3314700"/>
          <p14:tracePt t="39083" x="9923463" y="3314700"/>
          <p14:tracePt t="39090" x="9915525" y="3297238"/>
          <p14:tracePt t="39100" x="9872663" y="3238500"/>
          <p14:tracePt t="39106" x="9847263" y="3221038"/>
          <p14:tracePt t="39117" x="9796463" y="3160713"/>
          <p14:tracePt t="39122" x="9736138" y="3109913"/>
          <p14:tracePt t="39130" x="9659938" y="3067050"/>
          <p14:tracePt t="39138" x="9583738" y="3033713"/>
          <p14:tracePt t="39146" x="9532938" y="3016250"/>
          <p14:tracePt t="39154" x="9405938" y="2982913"/>
          <p14:tracePt t="39162" x="9286875" y="2957513"/>
          <p14:tracePt t="39170" x="9023350" y="2922588"/>
          <p14:tracePt t="39178" x="8894763" y="2922588"/>
          <p14:tracePt t="39186" x="8767763" y="2922588"/>
          <p14:tracePt t="39196" x="8674100" y="2932113"/>
          <p14:tracePt t="39204" x="8580438" y="2949575"/>
          <p14:tracePt t="39212" x="8547100" y="2982913"/>
          <p14:tracePt t="39220" x="8539163" y="2990850"/>
          <p14:tracePt t="39228" x="8521700" y="3016250"/>
          <p14:tracePt t="39236" x="8513763" y="3059113"/>
          <p14:tracePt t="39244" x="8513763" y="3094038"/>
          <p14:tracePt t="39252" x="8513763" y="3135313"/>
          <p14:tracePt t="39260" x="8513763" y="3178175"/>
          <p14:tracePt t="39268" x="8513763" y="3211513"/>
          <p14:tracePt t="39276" x="8539163" y="3271838"/>
          <p14:tracePt t="39285" x="8564563" y="3322638"/>
          <p14:tracePt t="39292" x="8605838" y="3373438"/>
          <p14:tracePt t="39300" x="8640763" y="3416300"/>
          <p14:tracePt t="39308" x="8691563" y="3449638"/>
          <p14:tracePt t="39317" x="8734425" y="3484563"/>
          <p14:tracePt t="39324" x="8777288" y="3502025"/>
          <p14:tracePt t="39334" x="8828088" y="3509963"/>
          <p14:tracePt t="39340" x="8869363" y="3517900"/>
          <p14:tracePt t="39349" x="8929688" y="3527425"/>
          <p14:tracePt t="39356" x="8988425" y="3527425"/>
          <p14:tracePt t="39367" x="9099550" y="3543300"/>
          <p14:tracePt t="39372" x="9183688" y="3543300"/>
          <p14:tracePt t="39383" x="9380538" y="3543300"/>
          <p14:tracePt t="39388" x="9523413" y="3543300"/>
          <p14:tracePt t="39396" x="9652000" y="3543300"/>
          <p14:tracePt t="39404" x="9906000" y="3535363"/>
          <p14:tracePt t="39412" x="10025063" y="3509963"/>
          <p14:tracePt t="39420" x="10093325" y="3502025"/>
          <p14:tracePt t="39428" x="10161588" y="3475038"/>
          <p14:tracePt t="39436" x="10179050" y="3459163"/>
          <p14:tracePt t="39444" x="10179050" y="3449638"/>
          <p14:tracePt t="39452" x="10179050" y="3433763"/>
          <p14:tracePt t="39460" x="10179050" y="3424238"/>
          <p14:tracePt t="39468" x="10179050" y="3390900"/>
          <p14:tracePt t="39478" x="10153650" y="3365500"/>
          <p14:tracePt t="39484" x="10118725" y="3330575"/>
          <p14:tracePt t="39494" x="10093325" y="3289300"/>
          <p14:tracePt t="39502" x="10067925" y="3254375"/>
          <p14:tracePt t="39510" x="10050463" y="3228975"/>
          <p14:tracePt t="39518" x="10025063" y="3211513"/>
          <p14:tracePt t="39526" x="9999663" y="3186113"/>
          <p14:tracePt t="39534" x="9966325" y="3170238"/>
          <p14:tracePt t="39542" x="9890125" y="3135313"/>
          <p14:tracePt t="39550" x="9804400" y="3109913"/>
          <p14:tracePt t="39558" x="9685338" y="3084513"/>
          <p14:tracePt t="39567" x="9634538" y="3084513"/>
          <p14:tracePt t="39574" x="9515475" y="3067050"/>
          <p14:tracePt t="39583" x="9456738" y="3067050"/>
          <p14:tracePt t="39590" x="9405938" y="3067050"/>
          <p14:tracePt t="39600" x="9312275" y="3084513"/>
          <p14:tracePt t="39606" x="9251950" y="3101975"/>
          <p14:tracePt t="39616" x="9201150" y="3127375"/>
          <p14:tracePt t="39622" x="9150350" y="3170238"/>
          <p14:tracePt t="39633" x="9117013" y="3195638"/>
          <p14:tracePt t="39638" x="9082088" y="3246438"/>
          <p14:tracePt t="39646" x="9064625" y="3279775"/>
          <p14:tracePt t="39654" x="9048750" y="3322638"/>
          <p14:tracePt t="39662" x="9048750" y="3355975"/>
          <p14:tracePt t="39670" x="9048750" y="3390900"/>
          <p14:tracePt t="39678" x="9048750" y="3424238"/>
          <p14:tracePt t="39686" x="9048750" y="3449638"/>
          <p14:tracePt t="39694" x="9064625" y="3492500"/>
          <p14:tracePt t="39702" x="9074150" y="3492500"/>
          <p14:tracePt t="39710" x="9099550" y="3517900"/>
          <p14:tracePt t="39720" x="9150350" y="3535363"/>
          <p14:tracePt t="39726" x="9236075" y="3560763"/>
          <p14:tracePt t="39734" x="9312275" y="3568700"/>
          <p14:tracePt t="39742" x="9380538" y="3568700"/>
          <p14:tracePt t="39751" x="9507538" y="3568700"/>
          <p14:tracePt t="39760" x="9583738" y="3568700"/>
          <p14:tracePt t="39768" x="9642475" y="3543300"/>
          <p14:tracePt t="39777" x="9677400" y="3527425"/>
          <p14:tracePt t="39784" x="9702800" y="3502025"/>
          <p14:tracePt t="39792" x="9736138" y="3459163"/>
          <p14:tracePt t="39800" x="9736138" y="3424238"/>
          <p14:tracePt t="39808" x="9736138" y="3390900"/>
          <p14:tracePt t="39816" x="9736138" y="3382963"/>
          <p14:tracePt t="39824" x="9736138" y="3348038"/>
          <p14:tracePt t="39833" x="9728200" y="3314700"/>
          <p14:tracePt t="39840" x="9710738" y="3279775"/>
          <p14:tracePt t="39850" x="9694863" y="3254375"/>
          <p14:tracePt t="39856" x="9667875" y="3228975"/>
          <p14:tracePt t="39866" x="9642475" y="3211513"/>
          <p14:tracePt t="39872" x="9617075" y="3203575"/>
          <p14:tracePt t="39883" x="9566275" y="3186113"/>
          <p14:tracePt t="39888" x="9464675" y="3178175"/>
          <p14:tracePt t="39900" x="9405938" y="3178175"/>
          <p14:tracePt t="39904" x="9312275" y="3178175"/>
          <p14:tracePt t="39912" x="9236075" y="3178175"/>
          <p14:tracePt t="39920" x="9150350" y="3203575"/>
          <p14:tracePt t="39928" x="9074150" y="3228975"/>
          <p14:tracePt t="39936" x="8997950" y="3279775"/>
          <p14:tracePt t="39944" x="8955088" y="3305175"/>
          <p14:tracePt t="39952" x="8912225" y="3355975"/>
          <p14:tracePt t="39961" x="8886825" y="3408363"/>
          <p14:tracePt t="39968" x="8869363" y="3449638"/>
          <p14:tracePt t="39983" x="8861425" y="3484563"/>
          <p14:tracePt t="39984" x="8861425" y="3517900"/>
          <p14:tracePt t="39992" x="8861425" y="3543300"/>
          <p14:tracePt t="40000" x="8861425" y="3568700"/>
          <p14:tracePt t="40008" x="8878888" y="3594100"/>
          <p14:tracePt t="40016" x="8886825" y="3619500"/>
          <p14:tracePt t="40025" x="8912225" y="3646488"/>
          <p14:tracePt t="40033" x="8963025" y="3671888"/>
          <p14:tracePt t="40042" x="9039225" y="3697288"/>
          <p14:tracePt t="40050" x="9142413" y="3722688"/>
          <p14:tracePt t="40056" x="9226550" y="3722688"/>
          <p14:tracePt t="40067" x="9363075" y="3722688"/>
          <p14:tracePt t="40074" x="9447213" y="3722688"/>
          <p14:tracePt t="40083" x="9591675" y="3705225"/>
          <p14:tracePt t="40090" x="9667875" y="3697288"/>
          <p14:tracePt t="40100" x="9753600" y="3646488"/>
          <p14:tracePt t="40106" x="9804400" y="3619500"/>
          <p14:tracePt t="40116" x="9821863" y="3603625"/>
          <p14:tracePt t="40122" x="9829800" y="3586163"/>
          <p14:tracePt t="40139" x="9829800" y="3578225"/>
          <p14:tracePt t="40149" x="9829800" y="3568700"/>
          <p14:tracePt t="40154" x="9829800" y="3560763"/>
          <p14:tracePt t="40179" x="9821863" y="3560763"/>
          <p14:tracePt t="40186" x="9821863" y="3552825"/>
          <p14:tracePt t="40202" x="9812338" y="3543300"/>
          <p14:tracePt t="40211" x="9796463" y="3535363"/>
          <p14:tracePt t="40218" x="9753600" y="3527425"/>
          <p14:tracePt t="40226" x="9710738" y="3517900"/>
          <p14:tracePt t="40234" x="9626600" y="3509963"/>
          <p14:tracePt t="40242" x="9507538" y="3502025"/>
          <p14:tracePt t="40251" x="9371013" y="3484563"/>
          <p14:tracePt t="40258" x="9269413" y="3475038"/>
          <p14:tracePt t="40266" x="9005888" y="3459163"/>
          <p14:tracePt t="40274" x="8658225" y="3441700"/>
          <p14:tracePt t="40282" x="8189913" y="3424238"/>
          <p14:tracePt t="40290" x="7731125" y="3424238"/>
          <p14:tracePt t="40299" x="7178675" y="3408363"/>
          <p14:tracePt t="40306" x="6600825" y="3408363"/>
          <p14:tracePt t="40316" x="5997575" y="3382963"/>
          <p14:tracePt t="40322" x="5649913" y="3382963"/>
          <p14:tracePt t="40333" x="4876800" y="3382963"/>
          <p14:tracePt t="40338" x="4443413" y="3382963"/>
          <p14:tracePt t="40349" x="3865563" y="3398838"/>
          <p14:tracePt t="40356" x="3644900" y="3424238"/>
          <p14:tracePt t="40366" x="3432175" y="3449638"/>
          <p14:tracePt t="40372" x="3330575" y="3467100"/>
          <p14:tracePt t="40382" x="3270250" y="3475038"/>
          <p14:tracePt t="40388" x="3254375" y="3484563"/>
          <p14:tracePt t="40517" x="3244850" y="3484563"/>
          <p14:tracePt t="40521" x="3244850" y="3492500"/>
          <p14:tracePt t="40529" x="3219450" y="3502025"/>
          <p14:tracePt t="40536" x="3203575" y="3509963"/>
          <p14:tracePt t="40544" x="3168650" y="3517900"/>
          <p14:tracePt t="40553" x="3143250" y="3517900"/>
          <p14:tracePt t="40560" x="3135313" y="3527425"/>
          <p14:tracePt t="40660" x="3143250" y="3527425"/>
          <p14:tracePt t="40667" x="3219450" y="3527425"/>
          <p14:tracePt t="40675" x="3305175" y="3527425"/>
          <p14:tracePt t="40682" x="3414713" y="3517900"/>
          <p14:tracePt t="40690" x="3568700" y="3509963"/>
          <p14:tracePt t="40699" x="3746500" y="3492500"/>
          <p14:tracePt t="40706" x="3933825" y="3484563"/>
          <p14:tracePt t="40715" x="4035425" y="3475038"/>
          <p14:tracePt t="40722" x="4162425" y="3459163"/>
          <p14:tracePt t="40732" x="4273550" y="3459163"/>
          <p14:tracePt t="40738" x="4316413" y="3459163"/>
          <p14:tracePt t="40748" x="4349750" y="3449638"/>
          <p14:tracePt t="40754" x="4384675" y="3449638"/>
          <p14:tracePt t="40863" x="4384675" y="3459163"/>
          <p14:tracePt t="40887" x="4375150" y="3459163"/>
          <p14:tracePt t="40897" x="4367213" y="3459163"/>
          <p14:tracePt t="40904" x="4349750" y="3459163"/>
          <p14:tracePt t="40913" x="4332288" y="3467100"/>
          <p14:tracePt t="40920" x="4316413" y="3467100"/>
          <p14:tracePt t="40932" x="4291013" y="3467100"/>
          <p14:tracePt t="40946" x="4222750" y="3484563"/>
          <p14:tracePt t="40952" x="4205288" y="3492500"/>
          <p14:tracePt t="40960" x="4187825" y="3502025"/>
          <p14:tracePt t="40968" x="4171950" y="3517900"/>
          <p14:tracePt t="40976" x="4154488" y="3535363"/>
          <p14:tracePt t="40984" x="4146550" y="3543300"/>
          <p14:tracePt t="40992" x="4146550" y="3568700"/>
          <p14:tracePt t="41000" x="4146550" y="3594100"/>
          <p14:tracePt t="41008" x="4146550" y="3646488"/>
          <p14:tracePt t="41016" x="4146550" y="3687763"/>
          <p14:tracePt t="41024" x="4146550" y="3722688"/>
          <p14:tracePt t="41032" x="4154488" y="3781425"/>
          <p14:tracePt t="41040" x="4171950" y="3867150"/>
          <p14:tracePt t="41048" x="4205288" y="3960813"/>
          <p14:tracePt t="41056" x="4214813" y="4002088"/>
          <p14:tracePt t="41064" x="4248150" y="4079875"/>
          <p14:tracePt t="41072" x="4265613" y="4130675"/>
          <p14:tracePt t="41081" x="4316413" y="4206875"/>
          <p14:tracePt t="41088" x="4332288" y="4240213"/>
          <p14:tracePt t="41098" x="4359275" y="4275138"/>
          <p14:tracePt t="41104" x="4375150" y="4300538"/>
          <p14:tracePt t="41115" x="4410075" y="4333875"/>
          <p14:tracePt t="41121" x="4425950" y="4351338"/>
          <p14:tracePt t="41131" x="4435475" y="4368800"/>
          <p14:tracePt t="41220" x="4425950" y="4368800"/>
          <p14:tracePt t="41226" x="4410075" y="4351338"/>
          <p14:tracePt t="41234" x="4359275" y="4333875"/>
          <p14:tracePt t="41242" x="4324350" y="4316413"/>
          <p14:tracePt t="41250" x="4256088" y="4291013"/>
          <p14:tracePt t="41258" x="4197350" y="4283075"/>
          <p14:tracePt t="41266" x="4137025" y="4275138"/>
          <p14:tracePt t="41274" x="4044950" y="4249738"/>
          <p14:tracePt t="41282" x="3984625" y="4240213"/>
          <p14:tracePt t="41290" x="3925888" y="4232275"/>
          <p14:tracePt t="41298" x="3865563" y="4224338"/>
          <p14:tracePt t="41306" x="3789363" y="4197350"/>
          <p14:tracePt t="41314" x="3729038" y="4189413"/>
          <p14:tracePt t="41322" x="3644900" y="4164013"/>
          <p14:tracePt t="41330" x="3602038" y="4164013"/>
          <p14:tracePt t="41338" x="3525838" y="4146550"/>
          <p14:tracePt t="41348" x="3482975" y="4146550"/>
          <p14:tracePt t="41354" x="3398838" y="4138613"/>
          <p14:tracePt t="41364" x="3355975" y="4138613"/>
          <p14:tracePt t="41370" x="3305175" y="4138613"/>
          <p14:tracePt t="41382" x="3236913" y="4138613"/>
          <p14:tracePt t="41386" x="3211513" y="4138613"/>
          <p14:tracePt t="41398" x="3203575" y="4138613"/>
          <p14:tracePt t="41402" x="3186113" y="4138613"/>
          <p14:tracePt t="41411" x="3178175" y="4138613"/>
          <p14:tracePt t="41418" x="3168650" y="4138613"/>
          <p14:tracePt t="41427" x="3143250" y="4138613"/>
          <p14:tracePt t="41434" x="3135313" y="4138613"/>
          <p14:tracePt t="41442" x="3100388" y="4138613"/>
          <p14:tracePt t="41450" x="3067050" y="4138613"/>
          <p14:tracePt t="41460" x="3059113" y="4138613"/>
          <p14:tracePt t="41468" x="3024188" y="4138613"/>
          <p14:tracePt t="41476" x="2998788" y="4138613"/>
          <p14:tracePt t="41484" x="2973388" y="4138613"/>
          <p14:tracePt t="41501" x="2955925" y="4138613"/>
          <p14:tracePt t="41509" x="2947988" y="4138613"/>
          <p14:tracePt t="41516" x="2940050" y="4138613"/>
          <p14:tracePt t="41524" x="2930525" y="4138613"/>
          <p14:tracePt t="41532" x="2922588" y="4130675"/>
          <p14:tracePt t="41548" x="2914650" y="4130675"/>
          <p14:tracePt t="41757" x="2897188" y="4121150"/>
          <p14:tracePt t="41763" x="2897188" y="4113213"/>
          <p14:tracePt t="41771" x="2871788" y="4105275"/>
          <p14:tracePt t="41778" x="2838450" y="4087813"/>
          <p14:tracePt t="41786" x="2803525" y="4070350"/>
          <p14:tracePt t="41796" x="2752725" y="4044950"/>
          <p14:tracePt t="41802" x="2684463" y="4027488"/>
          <p14:tracePt t="41810" x="2608263" y="4002088"/>
          <p14:tracePt t="41818" x="2532063" y="3994150"/>
          <p14:tracePt t="41826" x="2463800" y="3986213"/>
          <p14:tracePt t="41834" x="2413000" y="3976688"/>
          <p14:tracePt t="41843" x="2352675" y="3968750"/>
          <p14:tracePt t="41850" x="2319338" y="3968750"/>
          <p14:tracePt t="41858" x="2319338" y="3960813"/>
          <p14:tracePt t="41866" x="2311400" y="3960813"/>
          <p14:tracePt t="41997" x="2311400" y="3951288"/>
          <p14:tracePt t="42061" x="2327275" y="3951288"/>
          <p14:tracePt t="42068" x="2362200" y="3951288"/>
          <p14:tracePt t="42077" x="2387600" y="3951288"/>
          <p14:tracePt t="42085" x="2430463" y="3951288"/>
          <p14:tracePt t="42092" x="2481263" y="3951288"/>
          <p14:tracePt t="42100" x="2506663" y="3951288"/>
          <p14:tracePt t="42108" x="2532063" y="3951288"/>
          <p14:tracePt t="42116" x="2540000" y="3951288"/>
          <p14:tracePt t="42132" x="2549525" y="3951288"/>
          <p14:tracePt t="42148" x="2557463" y="3951288"/>
          <p14:tracePt t="42156" x="2565400" y="3951288"/>
          <p14:tracePt t="42173" x="2582863" y="3951288"/>
          <p14:tracePt t="42180" x="2600325" y="3951288"/>
          <p14:tracePt t="42188" x="2625725" y="3951288"/>
          <p14:tracePt t="42196" x="2651125" y="3951288"/>
          <p14:tracePt t="42204" x="2668588" y="3951288"/>
          <p14:tracePt t="42213" x="2693988" y="3951288"/>
          <p14:tracePt t="42220" x="2701925" y="3951288"/>
          <p14:tracePt t="42230" x="2709863" y="3951288"/>
          <p14:tracePt t="42277" x="2719388" y="3951288"/>
          <p14:tracePt t="42287" x="2727325" y="3943350"/>
          <p14:tracePt t="42293" x="2735263" y="3943350"/>
          <p14:tracePt t="42302" x="2760663" y="3943350"/>
          <p14:tracePt t="42308" x="2795588" y="3943350"/>
          <p14:tracePt t="42318" x="2803525" y="3943350"/>
          <p14:tracePt t="42330" x="2820988" y="3943350"/>
          <p14:tracePt t="42334" x="2828925" y="3943350"/>
          <p14:tracePt t="42490" x="2846388" y="3943350"/>
          <p14:tracePt t="42495" x="2846388" y="3935413"/>
          <p14:tracePt t="42502" x="2863850" y="3935413"/>
          <p14:tracePt t="42513" x="2897188" y="3925888"/>
          <p14:tracePt t="42518" x="2914650" y="3925888"/>
          <p14:tracePt t="42529" x="2940050" y="3925888"/>
          <p14:tracePt t="42534" x="2947988" y="3925888"/>
          <p14:tracePt t="42542" x="2955925" y="3925888"/>
          <p14:tracePt t="42558" x="2965450" y="3925888"/>
          <p14:tracePt t="42575" x="2965450" y="3917950"/>
          <p14:tracePt t="42584" x="2973388" y="3917950"/>
          <p14:tracePt t="42600" x="2990850" y="3917950"/>
          <p14:tracePt t="42608" x="3008313" y="3917950"/>
          <p14:tracePt t="42616" x="3024188" y="3917950"/>
          <p14:tracePt t="42624" x="3041650" y="3917950"/>
          <p14:tracePt t="42632" x="3074988" y="3917950"/>
          <p14:tracePt t="42641" x="3092450" y="3917950"/>
          <p14:tracePt t="42648" x="3127375" y="3917950"/>
          <p14:tracePt t="42656" x="3160713" y="3917950"/>
          <p14:tracePt t="42664" x="3203575" y="3925888"/>
          <p14:tracePt t="42672" x="3244850" y="3935413"/>
          <p14:tracePt t="42680" x="3279775" y="3943350"/>
          <p14:tracePt t="42688" x="3305175" y="3943350"/>
          <p14:tracePt t="42696" x="3338513" y="3951288"/>
          <p14:tracePt t="42704" x="3355975" y="3960813"/>
          <p14:tracePt t="42712" x="3381375" y="3960813"/>
          <p14:tracePt t="42720" x="3389313" y="3960813"/>
          <p14:tracePt t="42728" x="3414713" y="3968750"/>
          <p14:tracePt t="42737" x="3441700" y="3976688"/>
          <p14:tracePt t="42746" x="3457575" y="3976688"/>
          <p14:tracePt t="42752" x="3475038" y="3986213"/>
          <p14:tracePt t="42762" x="3500438" y="3994150"/>
          <p14:tracePt t="42768" x="3517900" y="4002088"/>
          <p14:tracePt t="42779" x="3551238" y="4011613"/>
          <p14:tracePt t="42784" x="3559175" y="4011613"/>
          <p14:tracePt t="42794" x="3594100" y="4019550"/>
          <p14:tracePt t="42800" x="3619500" y="4027488"/>
          <p14:tracePt t="42808" x="3627438" y="4027488"/>
          <p14:tracePt t="42817" x="3652838" y="4037013"/>
          <p14:tracePt t="42824" x="3662363" y="4037013"/>
          <p14:tracePt t="42832" x="3670300" y="4037013"/>
          <p14:tracePt t="42840" x="3678238" y="4037013"/>
          <p14:tracePt t="42848" x="3687763" y="4037013"/>
          <p14:tracePt t="42907" x="3695700" y="4037013"/>
          <p14:tracePt t="42979" x="3703638" y="4037013"/>
          <p14:tracePt t="42996" x="3713163" y="4037013"/>
          <p14:tracePt t="43003" x="3721100" y="4037013"/>
          <p14:tracePt t="43011" x="3738563" y="4037013"/>
          <p14:tracePt t="43028" x="3771900" y="4027488"/>
          <p14:tracePt t="43034" x="3781425" y="4027488"/>
          <p14:tracePt t="43045" x="3806825" y="4019550"/>
          <p14:tracePt t="43050" x="3822700" y="4011613"/>
          <p14:tracePt t="43062" x="3857625" y="4011613"/>
          <p14:tracePt t="43066" x="3933825" y="3994150"/>
          <p14:tracePt t="43074" x="3967163" y="3986213"/>
          <p14:tracePt t="43082" x="4002088" y="3976688"/>
          <p14:tracePt t="43090" x="4070350" y="3951288"/>
          <p14:tracePt t="43098" x="4095750" y="3943350"/>
          <p14:tracePt t="43107" x="4121150" y="3925888"/>
          <p14:tracePt t="43114" x="4146550" y="3925888"/>
          <p14:tracePt t="43139" x="4154488" y="3925888"/>
          <p14:tracePt t="43169" x="4162425" y="3925888"/>
          <p14:tracePt t="43177" x="4162425" y="3917950"/>
          <p14:tracePt t="43201" x="4162425" y="3908425"/>
          <p14:tracePt t="43226" x="4162425" y="3900488"/>
          <p14:tracePt t="43243" x="4171950" y="3900488"/>
          <p14:tracePt t="43248" x="4171950" y="3892550"/>
          <p14:tracePt t="43278" x="4179888" y="3892550"/>
          <p14:tracePt t="43390" x="4187825" y="3892550"/>
          <p14:tracePt t="43418" x="4187825" y="3883025"/>
          <p14:tracePt t="43420" x="4197350" y="3883025"/>
          <p14:tracePt t="43430" x="4214813" y="3875088"/>
          <p14:tracePt t="43438" x="4230688" y="3875088"/>
          <p14:tracePt t="43446" x="4248150" y="3867150"/>
          <p14:tracePt t="43454" x="4273550" y="3867150"/>
          <p14:tracePt t="43462" x="4298950" y="3857625"/>
          <p14:tracePt t="43470" x="4316413" y="3857625"/>
          <p14:tracePt t="43478" x="4332288" y="3857625"/>
          <p14:tracePt t="43486" x="4341813" y="3857625"/>
          <p14:tracePt t="43503" x="4349750" y="3857625"/>
          <p14:tracePt t="43531" x="4359275" y="3849688"/>
          <p14:tracePt t="43547" x="4367213" y="3849688"/>
          <p14:tracePt t="43555" x="4375150" y="3849688"/>
          <p14:tracePt t="43562" x="4384675" y="3849688"/>
          <p14:tracePt t="43570" x="4392613" y="3849688"/>
          <p14:tracePt t="43578" x="4410075" y="3849688"/>
          <p14:tracePt t="43648" x="4418013" y="3849688"/>
          <p14:tracePt t="43660" x="4425950" y="3849688"/>
          <p14:tracePt t="43667" x="4435475" y="3849688"/>
          <p14:tracePt t="43676" x="4468813" y="3857625"/>
          <p14:tracePt t="43682" x="4486275" y="3867150"/>
          <p14:tracePt t="43695" x="4529138" y="3875088"/>
          <p14:tracePt t="43700" x="4545013" y="3875088"/>
          <p14:tracePt t="43711" x="4579938" y="3883025"/>
          <p14:tracePt t="43727" x="4605338" y="3892550"/>
          <p14:tracePt t="43741" x="4613275" y="3900488"/>
          <p14:tracePt t="43748" x="4630738" y="3908425"/>
          <p14:tracePt t="43764" x="4646613" y="3917950"/>
          <p14:tracePt t="43772" x="4673600" y="3917950"/>
          <p14:tracePt t="43780" x="4681538" y="3917950"/>
          <p14:tracePt t="43788" x="4681538" y="3925888"/>
          <p14:tracePt t="43796" x="4699000" y="3925888"/>
          <p14:tracePt t="43863" x="4699000" y="3935413"/>
          <p14:tracePt t="43885" x="4699000" y="3943350"/>
          <p14:tracePt t="43917" x="4699000" y="3951288"/>
          <p14:tracePt t="43933" x="4699000" y="3960813"/>
          <p14:tracePt t="43967" x="4699000" y="3968750"/>
          <p14:tracePt t="43983" x="4699000" y="3976688"/>
          <p14:tracePt t="43991" x="4699000" y="3986213"/>
          <p14:tracePt t="44007" x="4699000" y="3994150"/>
          <p14:tracePt t="44015" x="4699000" y="4002088"/>
          <p14:tracePt t="44031" x="4699000" y="4011613"/>
          <p14:tracePt t="44038" x="4699000" y="4019550"/>
          <p14:tracePt t="44046" x="4699000" y="4027488"/>
          <p14:tracePt t="44054" x="4699000" y="4037013"/>
          <p14:tracePt t="44062" x="4699000" y="4052888"/>
          <p14:tracePt t="44070" x="4699000" y="4070350"/>
          <p14:tracePt t="44078" x="4699000" y="4105275"/>
          <p14:tracePt t="44086" x="4699000" y="4121150"/>
          <p14:tracePt t="44094" x="4699000" y="4138613"/>
          <p14:tracePt t="44105" x="4699000" y="4171950"/>
          <p14:tracePt t="44111" x="4699000" y="4189413"/>
          <p14:tracePt t="44118" x="4699000" y="4214813"/>
          <p14:tracePt t="44126" x="4699000" y="4249738"/>
          <p14:tracePt t="44134" x="4699000" y="4265613"/>
          <p14:tracePt t="44144" x="4699000" y="4308475"/>
          <p14:tracePt t="44150" x="4699000" y="4325938"/>
          <p14:tracePt t="44160" x="4706938" y="4384675"/>
          <p14:tracePt t="44166" x="4714875" y="4419600"/>
          <p14:tracePt t="44176" x="4749800" y="4521200"/>
          <p14:tracePt t="44183" x="4775200" y="4564063"/>
          <p14:tracePt t="44192" x="4808538" y="4657725"/>
          <p14:tracePt t="44198" x="4826000" y="4691063"/>
          <p14:tracePt t="44206" x="4843463" y="4767263"/>
          <p14:tracePt t="44214" x="4851400" y="4792663"/>
          <p14:tracePt t="44223" x="4859338" y="4818063"/>
          <p14:tracePt t="44231" x="4876800" y="4868863"/>
          <p14:tracePt t="44238" x="4884738" y="4894263"/>
          <p14:tracePt t="44246" x="4902200" y="4937125"/>
          <p14:tracePt t="44257" x="4910138" y="4954588"/>
          <p14:tracePt t="44262" x="4919663" y="4979988"/>
          <p14:tracePt t="44270" x="4935538" y="5013325"/>
          <p14:tracePt t="44281" x="4945063" y="5022850"/>
          <p14:tracePt t="44288" x="4953000" y="5038725"/>
          <p14:tracePt t="44296" x="4962525" y="5056188"/>
          <p14:tracePt t="44312" x="4962525" y="5064125"/>
          <p14:tracePt t="44328" x="4962525" y="5073650"/>
          <p14:tracePt t="44336" x="4962525" y="5081588"/>
          <p14:tracePt t="44353" x="4970463" y="5099050"/>
          <p14:tracePt t="44361" x="4970463" y="5116513"/>
          <p14:tracePt t="44368" x="4978400" y="5132388"/>
          <p14:tracePt t="44377" x="4978400" y="5149850"/>
          <p14:tracePt t="44384" x="4978400" y="5157788"/>
          <p14:tracePt t="44393" x="4987925" y="5175250"/>
          <p14:tracePt t="44400" x="4995863" y="5218113"/>
          <p14:tracePt t="44410" x="5003800" y="5243513"/>
          <p14:tracePt t="44416" x="5013325" y="5294313"/>
          <p14:tracePt t="44427" x="5021263" y="5327650"/>
          <p14:tracePt t="44432" x="5029200" y="5387975"/>
          <p14:tracePt t="44443" x="5038725" y="5405438"/>
          <p14:tracePt t="44448" x="5046663" y="5438775"/>
          <p14:tracePt t="44456" x="5046663" y="5446713"/>
          <p14:tracePt t="44464" x="5054600" y="5464175"/>
          <p14:tracePt t="44473" x="5054600" y="5472113"/>
          <p14:tracePt t="44652" x="5046663" y="5464175"/>
          <p14:tracePt t="44659" x="5038725" y="5456238"/>
          <p14:tracePt t="44667" x="5038725" y="5446713"/>
          <p14:tracePt t="44676" x="5029200" y="5438775"/>
          <p14:tracePt t="44682" x="5021263" y="5438775"/>
          <p14:tracePt t="44693" x="5021263" y="5430838"/>
          <p14:tracePt t="44731" x="5021263" y="5421313"/>
          <p14:tracePt t="44763" x="5013325" y="5421313"/>
          <p14:tracePt t="44771" x="5013325" y="5413375"/>
          <p14:tracePt t="44778" x="5013325" y="5405438"/>
          <p14:tracePt t="44786" x="5013325" y="5387975"/>
          <p14:tracePt t="44794" x="5013325" y="5380038"/>
          <p14:tracePt t="44805" x="5013325" y="5370513"/>
          <p14:tracePt t="44810" x="5013325" y="5362575"/>
          <p14:tracePt t="44827" x="5013325" y="5353050"/>
          <p14:tracePt t="45147" x="5029200" y="5353050"/>
          <p14:tracePt t="45150" x="5038725" y="5353050"/>
          <p14:tracePt t="45159" x="5054600" y="5353050"/>
          <p14:tracePt t="45166" x="5072063" y="5353050"/>
          <p14:tracePt t="45176" x="5089525" y="5353050"/>
          <p14:tracePt t="45182" x="5114925" y="5353050"/>
          <p14:tracePt t="45192" x="5148263" y="5353050"/>
          <p14:tracePt t="45198" x="5165725" y="5353050"/>
          <p14:tracePt t="45209" x="5199063" y="5362575"/>
          <p14:tracePt t="45214" x="5224463" y="5362575"/>
          <p14:tracePt t="45225" x="5241925" y="5370513"/>
          <p14:tracePt t="45230" x="5249863" y="5370513"/>
          <p14:tracePt t="45238" x="5267325" y="5370513"/>
          <p14:tracePt t="45246" x="5276850" y="5370513"/>
          <p14:tracePt t="45254" x="5284788" y="5380038"/>
          <p14:tracePt t="45262" x="5292725" y="5380038"/>
          <p14:tracePt t="45270" x="5310188" y="5380038"/>
          <p14:tracePt t="45278" x="5335588" y="5380038"/>
          <p14:tracePt t="45286" x="5378450" y="5380038"/>
          <p14:tracePt t="45294" x="5403850" y="5380038"/>
          <p14:tracePt t="45302" x="5446713" y="5380038"/>
          <p14:tracePt t="45310" x="5472113" y="5380038"/>
          <p14:tracePt t="45318" x="5497513" y="5380038"/>
          <p14:tracePt t="45326" x="5522913" y="5380038"/>
          <p14:tracePt t="45336" x="5530850" y="5380038"/>
          <p14:tracePt t="45342" x="5538788" y="5380038"/>
          <p14:tracePt t="45350" x="5548313" y="5380038"/>
          <p14:tracePt t="45358" x="5556250" y="5380038"/>
          <p14:tracePt t="45366" x="5565775" y="5380038"/>
          <p14:tracePt t="45375" x="5573713" y="5380038"/>
          <p14:tracePt t="45392" x="5591175" y="5380038"/>
          <p14:tracePt t="45398" x="5607050" y="5362575"/>
          <p14:tracePt t="45417" x="5632450" y="5353050"/>
          <p14:tracePt t="45425" x="5649913" y="5337175"/>
          <p14:tracePt t="45432" x="5657850" y="5319713"/>
          <p14:tracePt t="45442" x="5657850" y="5311775"/>
          <p14:tracePt t="45448" x="5667375" y="5302250"/>
          <p14:tracePt t="45459" x="5675313" y="5286375"/>
          <p14:tracePt t="45464" x="5675313" y="5276850"/>
          <p14:tracePt t="45475" x="5675313" y="5260975"/>
          <p14:tracePt t="45481" x="5675313" y="5243513"/>
          <p14:tracePt t="45490" x="5675313" y="5226050"/>
          <p14:tracePt t="45496" x="5675313" y="5200650"/>
          <p14:tracePt t="45504" x="5675313" y="5192713"/>
          <p14:tracePt t="45512" x="5675313" y="5183188"/>
          <p14:tracePt t="45520" x="5675313" y="5175250"/>
          <p14:tracePt t="45528" x="5675313" y="5167313"/>
          <p14:tracePt t="45553" x="5675313" y="5157788"/>
          <p14:tracePt t="45595" x="5675313" y="5149850"/>
          <p14:tracePt t="46020" x="5692775" y="5149850"/>
          <p14:tracePt t="46028" x="5700713" y="5149850"/>
          <p14:tracePt t="46036" x="5726113" y="5149850"/>
          <p14:tracePt t="46044" x="5761038" y="5157788"/>
          <p14:tracePt t="46052" x="5794375" y="5157788"/>
          <p14:tracePt t="46060" x="5819775" y="5167313"/>
          <p14:tracePt t="46068" x="5853113" y="5175250"/>
          <p14:tracePt t="46076" x="5880100" y="5175250"/>
          <p14:tracePt t="46084" x="5913438" y="5183188"/>
          <p14:tracePt t="46092" x="5930900" y="5192713"/>
          <p14:tracePt t="46100" x="5938838" y="5192713"/>
          <p14:tracePt t="46108" x="5946775" y="5192713"/>
          <p14:tracePt t="46254" x="5938838" y="5183188"/>
          <p14:tracePt t="46271" x="5938838" y="5175250"/>
          <p14:tracePt t="46278" x="5930900" y="5175250"/>
          <p14:tracePt t="46286" x="5930900" y="5167313"/>
          <p14:tracePt t="46294" x="5921375" y="5167313"/>
          <p14:tracePt t="46303" x="5913438" y="5157788"/>
          <p14:tracePt t="46310" x="5888038" y="5149850"/>
          <p14:tracePt t="46318" x="5862638" y="5149850"/>
          <p14:tracePt t="46326" x="5819775" y="5132388"/>
          <p14:tracePt t="46334" x="5735638" y="5132388"/>
          <p14:tracePt t="46342" x="5675313" y="5124450"/>
          <p14:tracePt t="46350" x="5616575" y="5124450"/>
          <p14:tracePt t="46358" x="5573713" y="5124450"/>
          <p14:tracePt t="46366" x="5530850" y="5124450"/>
          <p14:tracePt t="46374" x="5472113" y="5124450"/>
          <p14:tracePt t="46382" x="5454650" y="5124450"/>
          <p14:tracePt t="46390" x="5446713" y="5124450"/>
          <p14:tracePt t="46398" x="5421313" y="5124450"/>
          <p14:tracePt t="46406" x="5403850" y="5124450"/>
          <p14:tracePt t="46414" x="5386388" y="5124450"/>
          <p14:tracePt t="46424" x="5335588" y="5124450"/>
          <p14:tracePt t="46430" x="5302250" y="5124450"/>
          <p14:tracePt t="46440" x="5224463" y="5124450"/>
          <p14:tracePt t="46446" x="5183188" y="5124450"/>
          <p14:tracePt t="46457" x="5148263" y="5124450"/>
          <p14:tracePt t="46463" x="5097463" y="5124450"/>
          <p14:tracePt t="46473" x="5080000" y="5124450"/>
          <p14:tracePt t="46478" x="5064125" y="5124450"/>
          <p14:tracePt t="46495" x="5054600" y="5124450"/>
          <p14:tracePt t="46502" x="5046663" y="5124450"/>
          <p14:tracePt t="46510" x="5038725" y="5132388"/>
          <p14:tracePt t="46518" x="5029200" y="5132388"/>
          <p14:tracePt t="46529" x="5013325" y="5132388"/>
          <p14:tracePt t="46537" x="5003800" y="5141913"/>
          <p14:tracePt t="46544" x="4995863" y="5141913"/>
          <p14:tracePt t="46552" x="4978400" y="5141913"/>
          <p14:tracePt t="46560" x="4970463" y="5149850"/>
          <p14:tracePt t="46568" x="4945063" y="5149850"/>
          <p14:tracePt t="46576" x="4919663" y="5149850"/>
          <p14:tracePt t="46592" x="4894263" y="5149850"/>
          <p14:tracePt t="46600" x="4884738" y="5149850"/>
          <p14:tracePt t="46608" x="4876800" y="5149850"/>
          <p14:tracePt t="46616" x="4859338" y="5149850"/>
          <p14:tracePt t="46632" x="4851400" y="5149850"/>
          <p14:tracePt t="46640" x="4826000" y="5149850"/>
          <p14:tracePt t="46648" x="4808538" y="5149850"/>
          <p14:tracePt t="46657" x="4775200" y="5149850"/>
          <p14:tracePt t="46664" x="4765675" y="5149850"/>
          <p14:tracePt t="46674" x="4732338" y="5149850"/>
          <p14:tracePt t="46680" x="4714875" y="5149850"/>
          <p14:tracePt t="46689" x="4699000" y="5149850"/>
          <p14:tracePt t="46696" x="4689475" y="5149850"/>
          <p14:tracePt t="46706" x="4681538" y="5149850"/>
          <p14:tracePt t="46712" x="4673600" y="5149850"/>
          <p14:tracePt t="46722" x="4664075" y="5149850"/>
          <p14:tracePt t="46728" x="4656138" y="5149850"/>
          <p14:tracePt t="46736" x="4646613" y="5149850"/>
          <p14:tracePt t="46744" x="4630738" y="5149850"/>
          <p14:tracePt t="46760" x="4613275" y="5149850"/>
          <p14:tracePt t="46768" x="4595813" y="5149850"/>
          <p14:tracePt t="46784" x="4587875" y="5149850"/>
          <p14:tracePt t="46792" x="4579938" y="5149850"/>
          <p14:tracePt t="46899" x="4579938" y="5141913"/>
          <p14:tracePt t="46906" x="4579938" y="5132388"/>
          <p14:tracePt t="46914" x="4587875" y="5124450"/>
          <p14:tracePt t="46923" x="4621213" y="5116513"/>
          <p14:tracePt t="46930" x="4646613" y="5099050"/>
          <p14:tracePt t="46941" x="4673600" y="5091113"/>
          <p14:tracePt t="46946" x="4706938" y="5081588"/>
          <p14:tracePt t="46956" x="4740275" y="5081588"/>
          <p14:tracePt t="46962" x="4808538" y="5064125"/>
          <p14:tracePt t="46972" x="4868863" y="5056188"/>
          <p14:tracePt t="46978" x="4953000" y="5038725"/>
          <p14:tracePt t="46989" x="5029200" y="5022850"/>
          <p14:tracePt t="46994" x="5114925" y="5013325"/>
          <p14:tracePt t="47002" x="5216525" y="4987925"/>
          <p14:tracePt t="47010" x="5276850" y="4979988"/>
          <p14:tracePt t="47018" x="5378450" y="4954588"/>
          <p14:tracePt t="47026" x="5480050" y="4929188"/>
          <p14:tracePt t="47035" x="5538788" y="4919663"/>
          <p14:tracePt t="47042" x="5616575" y="4911725"/>
          <p14:tracePt t="47050" x="5708650" y="4903788"/>
          <p14:tracePt t="47058" x="5786438" y="4894263"/>
          <p14:tracePt t="47066" x="5845175" y="4894263"/>
          <p14:tracePt t="47074" x="5913438" y="4878388"/>
          <p14:tracePt t="47082" x="5989638" y="4878388"/>
          <p14:tracePt t="47090" x="6100763" y="4868863"/>
          <p14:tracePt t="47098" x="6184900" y="4868863"/>
          <p14:tracePt t="47108" x="6219825" y="4868863"/>
          <p14:tracePt t="47116" x="6286500" y="4868863"/>
          <p14:tracePt t="47124" x="6372225" y="4868863"/>
          <p14:tracePt t="47132" x="6465888" y="4868863"/>
          <p14:tracePt t="47140" x="6584950" y="4868863"/>
          <p14:tracePt t="47148" x="6694488" y="4868863"/>
          <p14:tracePt t="47156" x="6831013" y="4868863"/>
          <p14:tracePt t="47164" x="6975475" y="4868863"/>
          <p14:tracePt t="47172" x="7051675" y="4868863"/>
          <p14:tracePt t="47180" x="7264400" y="4868863"/>
          <p14:tracePt t="47190" x="7518400" y="4868863"/>
          <p14:tracePt t="47196" x="7612063" y="4868863"/>
          <p14:tracePt t="47205" x="7824788" y="4868863"/>
          <p14:tracePt t="47212" x="8029575" y="4868863"/>
          <p14:tracePt t="47222" x="8113713" y="4868863"/>
          <p14:tracePt t="47228" x="8301038" y="4868863"/>
          <p14:tracePt t="47240" x="8377238" y="4868863"/>
          <p14:tracePt t="47244" x="8572500" y="4868863"/>
          <p14:tracePt t="47252" x="8777288" y="4868863"/>
          <p14:tracePt t="47260" x="8843963" y="4868863"/>
          <p14:tracePt t="47268" x="8997950" y="4868863"/>
          <p14:tracePt t="47276" x="9056688" y="4868863"/>
          <p14:tracePt t="47284" x="9124950" y="4868863"/>
          <p14:tracePt t="47292" x="9201150" y="4860925"/>
          <p14:tracePt t="47300" x="9218613" y="4860925"/>
          <p14:tracePt t="47308" x="9251950" y="4843463"/>
          <p14:tracePt t="47316" x="9251950" y="4835525"/>
          <p14:tracePt t="47324" x="9286875" y="4827588"/>
          <p14:tracePt t="47332" x="9294813" y="4810125"/>
          <p14:tracePt t="47340" x="9328150" y="4792663"/>
          <p14:tracePt t="47348" x="9353550" y="4775200"/>
          <p14:tracePt t="47357" x="9388475" y="4775200"/>
          <p14:tracePt t="47364" x="9421813" y="4749800"/>
          <p14:tracePt t="47372" x="9456738" y="4733925"/>
          <p14:tracePt t="47380" x="9482138" y="4724400"/>
          <p14:tracePt t="47390" x="9507538" y="4716463"/>
          <p14:tracePt t="47396" x="9523413" y="4699000"/>
          <p14:tracePt t="47406" x="9532938" y="4691063"/>
          <p14:tracePt t="47414" x="9540875" y="4673600"/>
          <p14:tracePt t="47423" x="9558338" y="4665663"/>
          <p14:tracePt t="47430" x="9566275" y="4657725"/>
          <p14:tracePt t="47439" x="9583738" y="4630738"/>
          <p14:tracePt t="47446" x="9583738" y="4622800"/>
          <p14:tracePt t="47455" x="9591675" y="4605338"/>
          <p14:tracePt t="47462" x="9609138" y="4579938"/>
          <p14:tracePt t="47472" x="9626600" y="4546600"/>
          <p14:tracePt t="47478" x="9634538" y="4529138"/>
          <p14:tracePt t="47488" x="9652000" y="4495800"/>
          <p14:tracePt t="47494" x="9659938" y="4478338"/>
          <p14:tracePt t="47505" x="9667875" y="4460875"/>
          <p14:tracePt t="47510" x="9677400" y="4435475"/>
          <p14:tracePt t="47519" x="9677400" y="4427538"/>
          <p14:tracePt t="47526" x="9677400" y="4419600"/>
          <p14:tracePt t="47534" x="9677400" y="4402138"/>
          <p14:tracePt t="47542" x="9677400" y="4394200"/>
          <p14:tracePt t="47551" x="9677400" y="4368800"/>
          <p14:tracePt t="47558" x="9677400" y="4359275"/>
          <p14:tracePt t="47566" x="9677400" y="4341813"/>
          <p14:tracePt t="47574" x="9677400" y="4325938"/>
          <p14:tracePt t="47582" x="9677400" y="4316413"/>
          <p14:tracePt t="47590" x="9677400" y="4308475"/>
          <p14:tracePt t="47598" x="9667875" y="4291013"/>
          <p14:tracePt t="47606" x="9652000" y="4275138"/>
          <p14:tracePt t="47614" x="9642475" y="4275138"/>
          <p14:tracePt t="47622" x="9626600" y="4257675"/>
          <p14:tracePt t="47630" x="9617075" y="4257675"/>
          <p14:tracePt t="47639" x="9617075" y="4249738"/>
          <p14:tracePt t="47646" x="9609138" y="4249738"/>
          <p14:tracePt t="47655" x="9601200" y="4249738"/>
          <p14:tracePt t="47662" x="9591675" y="4240213"/>
          <p14:tracePt t="47672" x="9575800" y="4232275"/>
          <p14:tracePt t="47680" x="9540875" y="4224338"/>
          <p14:tracePt t="47688" x="9515475" y="4214813"/>
          <p14:tracePt t="47696" x="9472613" y="4206875"/>
          <p14:tracePt t="47705" x="9431338" y="4197350"/>
          <p14:tracePt t="47712" x="9405938" y="4197350"/>
          <p14:tracePt t="47721" x="9363075" y="4197350"/>
          <p14:tracePt t="47728" x="9320213" y="4197350"/>
          <p14:tracePt t="47738" x="9277350" y="4197350"/>
          <p14:tracePt t="47744" x="9244013" y="4197350"/>
          <p14:tracePt t="47755" x="9236075" y="4197350"/>
          <p14:tracePt t="47760" x="9201150" y="4197350"/>
          <p14:tracePt t="47768" x="9175750" y="4197350"/>
          <p14:tracePt t="47776" x="9167813" y="4197350"/>
          <p14:tracePt t="47784" x="9142413" y="4197350"/>
          <p14:tracePt t="47792" x="9117013" y="4197350"/>
          <p14:tracePt t="47808" x="9082088" y="4197350"/>
          <p14:tracePt t="47816" x="9064625" y="4197350"/>
          <p14:tracePt t="47824" x="9048750" y="4197350"/>
          <p14:tracePt t="47832" x="9023350" y="4197350"/>
          <p14:tracePt t="47849" x="9005888" y="4206875"/>
          <p14:tracePt t="47856" x="8997950" y="4206875"/>
          <p14:tracePt t="47864" x="8988425" y="4206875"/>
          <p14:tracePt t="47872" x="8980488" y="4206875"/>
          <p14:tracePt t="47880" x="8972550" y="4206875"/>
          <p14:tracePt t="47897" x="8972550" y="4214813"/>
          <p14:tracePt t="47912" x="8963025" y="4214813"/>
          <p14:tracePt t="47995" x="8955088" y="4214813"/>
          <p14:tracePt t="48018" x="8955088" y="4224338"/>
          <p14:tracePt t="48101" x="8955088" y="4232275"/>
          <p14:tracePt t="48115" x="8947150" y="4240213"/>
          <p14:tracePt t="48123" x="8937625" y="4240213"/>
          <p14:tracePt t="48130" x="8937625" y="4249738"/>
          <p14:tracePt t="48138" x="8929688" y="4249738"/>
          <p14:tracePt t="48146" x="8929688" y="4265613"/>
          <p14:tracePt t="48162" x="8929688" y="4275138"/>
          <p14:tracePt t="48172" x="8921750" y="4283075"/>
          <p14:tracePt t="48188" x="8921750" y="4291013"/>
          <p14:tracePt t="48194" x="8921750" y="4300538"/>
          <p14:tracePt t="48204" x="8912225" y="4300538"/>
          <p14:tracePt t="48210" x="8912225" y="4308475"/>
          <p14:tracePt t="48220" x="8912225" y="4316413"/>
          <p14:tracePt t="48229" x="8912225" y="4325938"/>
          <p14:tracePt t="48237" x="8904288" y="4341813"/>
          <p14:tracePt t="48244" x="8904288" y="4368800"/>
          <p14:tracePt t="48254" x="8904288" y="4376738"/>
          <p14:tracePt t="48260" x="8904288" y="4402138"/>
          <p14:tracePt t="48271" x="8904288" y="4419600"/>
          <p14:tracePt t="48288" x="8904288" y="4435475"/>
          <p14:tracePt t="48292" x="8894763" y="4452938"/>
          <p14:tracePt t="48309" x="8894763" y="4470400"/>
          <p14:tracePt t="48317" x="8886825" y="4470400"/>
          <p14:tracePt t="48324" x="8886825" y="4495800"/>
          <p14:tracePt t="48332" x="8878888" y="4513263"/>
          <p14:tracePt t="48340" x="8878888" y="4521200"/>
          <p14:tracePt t="48348" x="8878888" y="4546600"/>
          <p14:tracePt t="48356" x="8869363" y="4589463"/>
          <p14:tracePt t="48365" x="8869363" y="4605338"/>
          <p14:tracePt t="48373" x="8861425" y="4648200"/>
          <p14:tracePt t="48380" x="8861425" y="4665663"/>
          <p14:tracePt t="48388" x="8861425" y="4708525"/>
          <p14:tracePt t="48396" x="8853488" y="4733925"/>
          <p14:tracePt t="48405" x="8853488" y="4775200"/>
          <p14:tracePt t="48412" x="8853488" y="4802188"/>
          <p14:tracePt t="48420" x="8853488" y="4878388"/>
          <p14:tracePt t="48428" x="8853488" y="4911725"/>
          <p14:tracePt t="48438" x="8853488" y="4997450"/>
          <p14:tracePt t="48445" x="8861425" y="5038725"/>
          <p14:tracePt t="48454" x="8878888" y="5157788"/>
          <p14:tracePt t="48460" x="8878888" y="5200650"/>
          <p14:tracePt t="48471" x="8886825" y="5311775"/>
          <p14:tracePt t="48477" x="8886825" y="5362575"/>
          <p14:tracePt t="48487" x="8886825" y="5405438"/>
          <p14:tracePt t="48492" x="8894763" y="5514975"/>
          <p14:tracePt t="48500" x="8912225" y="5575300"/>
          <p14:tracePt t="48508" x="8921750" y="5634038"/>
          <p14:tracePt t="48517" x="8947150" y="5778500"/>
          <p14:tracePt t="48526" x="8955088" y="5838825"/>
          <p14:tracePt t="48538" x="8972550" y="5897563"/>
          <p14:tracePt t="48542" x="8997950" y="6016625"/>
          <p14:tracePt t="48550" x="9005888" y="6034088"/>
          <p14:tracePt t="48558" x="9023350" y="6102350"/>
          <p14:tracePt t="48566" x="9031288" y="6153150"/>
          <p14:tracePt t="48574" x="9031288" y="6161088"/>
          <p14:tracePt t="48582" x="9039225" y="6211888"/>
          <p14:tracePt t="48590" x="9039225" y="6221413"/>
          <p14:tracePt t="48598" x="9048750" y="6254750"/>
          <p14:tracePt t="48606" x="9056688" y="6280150"/>
          <p14:tracePt t="48614" x="9064625" y="6313488"/>
          <p14:tracePt t="48622" x="9074150" y="6323013"/>
          <p14:tracePt t="48631" x="9091613" y="6348413"/>
          <p14:tracePt t="48638" x="9091613" y="6356350"/>
          <p14:tracePt t="48646" x="9099550" y="6356350"/>
          <p14:tracePt t="48655" x="9107488" y="6365875"/>
          <p14:tracePt t="48670" x="9117013" y="6373813"/>
          <p14:tracePt t="48678" x="9132888" y="6381750"/>
          <p14:tracePt t="48695" x="9150350" y="6391275"/>
          <p14:tracePt t="48703" x="9167813" y="6391275"/>
          <p14:tracePt t="48710" x="9175750" y="6399213"/>
          <p14:tracePt t="48720" x="9236075" y="6399213"/>
          <p14:tracePt t="48726" x="9302750" y="6399213"/>
          <p14:tracePt t="48737" x="9363075" y="6399213"/>
          <p14:tracePt t="48743" x="9421813" y="6399213"/>
          <p14:tracePt t="48752" x="9456738" y="6391275"/>
          <p14:tracePt t="48758" x="9515475" y="6356350"/>
          <p14:tracePt t="48766" x="9540875" y="6338888"/>
          <p14:tracePt t="48774" x="9575800" y="6305550"/>
          <p14:tracePt t="48782" x="9601200" y="6280150"/>
          <p14:tracePt t="48790" x="9634538" y="6229350"/>
          <p14:tracePt t="48803" x="9652000" y="6194425"/>
          <p14:tracePt t="48808" x="9667875" y="6153150"/>
          <p14:tracePt t="48816" x="9694863" y="6102350"/>
          <p14:tracePt t="48824" x="9728200" y="6008688"/>
          <p14:tracePt t="48833" x="9761538" y="5948363"/>
          <p14:tracePt t="48840" x="9796463" y="5872163"/>
          <p14:tracePt t="48849" x="9812338" y="5795963"/>
          <p14:tracePt t="48856" x="9839325" y="5719763"/>
          <p14:tracePt t="48864" x="9855200" y="5651500"/>
          <p14:tracePt t="48872" x="9855200" y="5575300"/>
          <p14:tracePt t="48880" x="9872663" y="5507038"/>
          <p14:tracePt t="48888" x="9872663" y="5472113"/>
          <p14:tracePt t="48896" x="9872663" y="5405438"/>
          <p14:tracePt t="48904" x="9872663" y="5319713"/>
          <p14:tracePt t="48912" x="9872663" y="5251450"/>
          <p14:tracePt t="48920" x="9872663" y="5218113"/>
          <p14:tracePt t="48929" x="9855200" y="5141913"/>
          <p14:tracePt t="48937" x="9847263" y="5056188"/>
          <p14:tracePt t="48944" x="9821863" y="4962525"/>
          <p14:tracePt t="48953" x="9821863" y="4946650"/>
          <p14:tracePt t="48960" x="9796463" y="4860925"/>
          <p14:tracePt t="48969" x="9786938" y="4843463"/>
          <p14:tracePt t="48976" x="9771063" y="4775200"/>
          <p14:tracePt t="48986" x="9753600" y="4724400"/>
          <p14:tracePt t="48992" x="9745663" y="4699000"/>
          <p14:tracePt t="49004" x="9736138" y="4648200"/>
          <p14:tracePt t="49008" x="9728200" y="4630738"/>
          <p14:tracePt t="49016" x="9710738" y="4589463"/>
          <p14:tracePt t="49024" x="9694863" y="4564063"/>
          <p14:tracePt t="49032" x="9677400" y="4521200"/>
          <p14:tracePt t="49040" x="9659938" y="4503738"/>
          <p14:tracePt t="49048" x="9626600" y="4460875"/>
          <p14:tracePt t="49056" x="9617075" y="4445000"/>
          <p14:tracePt t="49064" x="9583738" y="4419600"/>
          <p14:tracePt t="49074" x="9566275" y="4402138"/>
          <p14:tracePt t="49083" x="9558338" y="4394200"/>
          <p14:tracePt t="49088" x="9550400" y="4384675"/>
          <p14:tracePt t="49099" x="9540875" y="4376738"/>
          <p14:tracePt t="49106" x="9532938" y="4376738"/>
          <p14:tracePt t="49114" x="9532938" y="4368800"/>
          <p14:tracePt t="49122" x="9523413" y="4368800"/>
          <p14:tracePt t="49131" x="9515475" y="4368800"/>
          <p14:tracePt t="49138" x="9498013" y="4359275"/>
          <p14:tracePt t="49146" x="9482138" y="4359275"/>
          <p14:tracePt t="49154" x="9456738" y="4359275"/>
          <p14:tracePt t="49162" x="9413875" y="4359275"/>
          <p14:tracePt t="49170" x="9396413" y="4368800"/>
          <p14:tracePt t="49178" x="9353550" y="4384675"/>
          <p14:tracePt t="49186" x="9302750" y="4410075"/>
          <p14:tracePt t="49194" x="9286875" y="4410075"/>
          <p14:tracePt t="49203" x="9244013" y="4445000"/>
          <p14:tracePt t="49210" x="9183688" y="4486275"/>
          <p14:tracePt t="49219" x="9158288" y="4503738"/>
          <p14:tracePt t="49226" x="9099550" y="4564063"/>
          <p14:tracePt t="49236" x="9013825" y="4640263"/>
          <p14:tracePt t="49242" x="8988425" y="4673600"/>
          <p14:tracePt t="49253" x="8929688" y="4784725"/>
          <p14:tracePt t="49258" x="8904288" y="4827588"/>
          <p14:tracePt t="49266" x="8843963" y="4946650"/>
          <p14:tracePt t="49274" x="8818563" y="5005388"/>
          <p14:tracePt t="49282" x="8802688" y="5149850"/>
          <p14:tracePt t="49290" x="8785225" y="5294313"/>
          <p14:tracePt t="49298" x="8785225" y="5380038"/>
          <p14:tracePt t="49306" x="8785225" y="5481638"/>
          <p14:tracePt t="49315" x="8802688" y="5583238"/>
          <p14:tracePt t="49322" x="8828088" y="5676900"/>
          <p14:tracePt t="49331" x="8843963" y="5795963"/>
          <p14:tracePt t="49338" x="8878888" y="5889625"/>
          <p14:tracePt t="49346" x="8929688" y="5991225"/>
          <p14:tracePt t="49354" x="8963025" y="6067425"/>
          <p14:tracePt t="49365" x="9013825" y="6169025"/>
          <p14:tracePt t="49370" x="9064625" y="6246813"/>
          <p14:tracePt t="49380" x="9117013" y="6323013"/>
          <p14:tracePt t="49389" x="9183688" y="6399213"/>
          <p14:tracePt t="49396" x="9251950" y="6483350"/>
          <p14:tracePt t="49405" x="9328150" y="6551613"/>
          <p14:tracePt t="49412" x="9380538" y="6602413"/>
          <p14:tracePt t="49421" x="9472613" y="6662738"/>
          <p14:tracePt t="49428" x="9550400" y="6688138"/>
          <p14:tracePt t="49436" x="9583738" y="6696075"/>
          <p14:tracePt t="49444" x="9626600" y="6696075"/>
          <p14:tracePt t="49452" x="9652000" y="6696075"/>
          <p14:tracePt t="49460" x="9677400" y="6696075"/>
          <p14:tracePt t="49469" x="9685338" y="6688138"/>
          <p14:tracePt t="49476" x="9702800" y="6662738"/>
          <p14:tracePt t="49486" x="9720263" y="6619875"/>
          <p14:tracePt t="49492" x="9728200" y="6586538"/>
          <p14:tracePt t="49503" x="9753600" y="6510338"/>
          <p14:tracePt t="49508" x="9753600" y="6467475"/>
          <p14:tracePt t="49518" x="9779000" y="6338888"/>
          <p14:tracePt t="49524" x="9786938" y="6246813"/>
          <p14:tracePt t="49533" x="9796463" y="6110288"/>
          <p14:tracePt t="49541" x="9821863" y="6008688"/>
          <p14:tracePt t="49548" x="9829800" y="5889625"/>
          <p14:tracePt t="49556" x="9847263" y="5795963"/>
          <p14:tracePt t="49564" x="9847263" y="5694363"/>
          <p14:tracePt t="49572" x="9847263" y="5591175"/>
          <p14:tracePt t="49580" x="9847263" y="5507038"/>
          <p14:tracePt t="49588" x="9847263" y="5438775"/>
          <p14:tracePt t="49596" x="9829800" y="5362575"/>
          <p14:tracePt t="49604" x="9821863" y="5302250"/>
          <p14:tracePt t="49612" x="9796463" y="5243513"/>
          <p14:tracePt t="49620" x="9779000" y="5183188"/>
          <p14:tracePt t="49629" x="9753600" y="5132388"/>
          <p14:tracePt t="49636" x="9728200" y="5073650"/>
          <p14:tracePt t="49644" x="9720263" y="5048250"/>
          <p14:tracePt t="49654" x="9694863" y="4987925"/>
          <p14:tracePt t="49662" x="9677400" y="4946650"/>
          <p14:tracePt t="49670" x="9667875" y="4919663"/>
          <p14:tracePt t="49678" x="9642475" y="4886325"/>
          <p14:tracePt t="49686" x="9626600" y="4852988"/>
          <p14:tracePt t="49694" x="9609138" y="4810125"/>
          <p14:tracePt t="49710" x="9591675" y="4784725"/>
          <p14:tracePt t="49719" x="9583738" y="4775200"/>
          <p14:tracePt t="49726" x="9575800" y="4741863"/>
          <p14:tracePt t="49735" x="9566275" y="4733925"/>
          <p14:tracePt t="49742" x="9550400" y="4691063"/>
          <p14:tracePt t="49753" x="9550400" y="4683125"/>
          <p14:tracePt t="49758" x="9540875" y="4640263"/>
          <p14:tracePt t="49768" x="9532938" y="4622800"/>
          <p14:tracePt t="49774" x="9515475" y="4579938"/>
          <p14:tracePt t="49784" x="9507538" y="4572000"/>
          <p14:tracePt t="49790" x="9490075" y="4546600"/>
          <p14:tracePt t="49806" x="9472613" y="4529138"/>
          <p14:tracePt t="49814" x="9464675" y="4521200"/>
          <p14:tracePt t="49831" x="9456738" y="4513263"/>
          <p14:tracePt t="49838" x="9447213" y="4503738"/>
          <p14:tracePt t="49854" x="9439275" y="4503738"/>
          <p14:tracePt t="49871" x="9431338" y="4503738"/>
          <p14:tracePt t="49878" x="9421813" y="4503738"/>
          <p14:tracePt t="49886" x="9413875" y="4503738"/>
          <p14:tracePt t="49894" x="9380538" y="4503738"/>
          <p14:tracePt t="49902" x="9302750" y="4503738"/>
          <p14:tracePt t="49910" x="9261475" y="4503738"/>
          <p14:tracePt t="49918" x="9201150" y="4513263"/>
          <p14:tracePt t="49926" x="9132888" y="4538663"/>
          <p14:tracePt t="49936" x="9074150" y="4589463"/>
          <p14:tracePt t="49944" x="9005888" y="4630738"/>
          <p14:tracePt t="49953" x="8947150" y="4673600"/>
          <p14:tracePt t="49960" x="8886825" y="4733925"/>
          <p14:tracePt t="49969" x="8861425" y="4759325"/>
          <p14:tracePt t="49977" x="8810625" y="4835525"/>
          <p14:tracePt t="49986" x="8750300" y="4911725"/>
          <p14:tracePt t="49992" x="8716963" y="5005388"/>
          <p14:tracePt t="50001" x="8683625" y="5124450"/>
          <p14:tracePt t="50008" x="8658225" y="5235575"/>
          <p14:tracePt t="50018" x="8658225" y="5345113"/>
          <p14:tracePt t="50024" x="8658225" y="5464175"/>
          <p14:tracePt t="50035" x="8658225" y="5591175"/>
          <p14:tracePt t="50040" x="8674100" y="5719763"/>
          <p14:tracePt t="50048" x="8709025" y="5829300"/>
          <p14:tracePt t="50056" x="8759825" y="5948363"/>
          <p14:tracePt t="50064" x="8802688" y="6049963"/>
          <p14:tracePt t="50072" x="8878888" y="6161088"/>
          <p14:tracePt t="50080" x="8955088" y="6254750"/>
          <p14:tracePt t="50088" x="9023350" y="6330950"/>
          <p14:tracePt t="50096" x="9048750" y="6356350"/>
          <p14:tracePt t="50104" x="9107488" y="6399213"/>
          <p14:tracePt t="50112" x="9175750" y="6442075"/>
          <p14:tracePt t="50120" x="9209088" y="6457950"/>
          <p14:tracePt t="50128" x="9244013" y="6467475"/>
          <p14:tracePt t="50136" x="9269413" y="6467475"/>
          <p14:tracePt t="50153" x="9353550" y="6467475"/>
          <p14:tracePt t="50160" x="9380538" y="6457950"/>
          <p14:tracePt t="50168" x="9413875" y="6424613"/>
          <p14:tracePt t="50176" x="9431338" y="6407150"/>
          <p14:tracePt t="50185" x="9447213" y="6381750"/>
          <p14:tracePt t="50193" x="9464675" y="6338888"/>
          <p14:tracePt t="50201" x="9472613" y="6297613"/>
          <p14:tracePt t="50210" x="9472613" y="6246813"/>
          <p14:tracePt t="50219" x="9472613" y="6203950"/>
          <p14:tracePt t="50226" x="9472613" y="6143625"/>
          <p14:tracePt t="50234" x="9482138" y="6076950"/>
          <p14:tracePt t="50242" x="9482138" y="5999163"/>
          <p14:tracePt t="50251" x="9490075" y="5940425"/>
          <p14:tracePt t="50258" x="9490075" y="5889625"/>
          <p14:tracePt t="50268" x="9498013" y="5838825"/>
          <p14:tracePt t="50274" x="9498013" y="5795963"/>
          <p14:tracePt t="50285" x="9498013" y="5778500"/>
          <p14:tracePt t="50290" x="9498013" y="5753100"/>
          <p14:tracePt t="50303" x="9498013" y="5710238"/>
          <p14:tracePt t="50307" x="9490075" y="5659438"/>
          <p14:tracePt t="50314" x="9490075" y="5641975"/>
          <p14:tracePt t="50322" x="9472613" y="5600700"/>
          <p14:tracePt t="50330" x="9456738" y="5557838"/>
          <p14:tracePt t="50338" x="9447213" y="5540375"/>
          <p14:tracePt t="50346" x="9431338" y="5497513"/>
          <p14:tracePt t="50354" x="9421813" y="5446713"/>
          <p14:tracePt t="50363" x="9413875" y="5430838"/>
          <p14:tracePt t="50370" x="9396413" y="5395913"/>
          <p14:tracePt t="50378" x="9388475" y="5387975"/>
          <p14:tracePt t="50386" x="9380538" y="5362575"/>
          <p14:tracePt t="50395" x="9371013" y="5345113"/>
          <p14:tracePt t="50402" x="9353550" y="5327650"/>
          <p14:tracePt t="50410" x="9345613" y="5319713"/>
          <p14:tracePt t="50418" x="9328150" y="5302250"/>
          <p14:tracePt t="50426" x="9320213" y="5286375"/>
          <p14:tracePt t="50435" x="9302750" y="5260975"/>
          <p14:tracePt t="50442" x="9286875" y="5260975"/>
          <p14:tracePt t="50451" x="9261475" y="5218113"/>
          <p14:tracePt t="50460" x="9244013" y="5208588"/>
          <p14:tracePt t="50468" x="9226550" y="5192713"/>
          <p14:tracePt t="50474" x="9175750" y="5167313"/>
          <p14:tracePt t="50485" x="9158288" y="5149850"/>
          <p14:tracePt t="50490" x="9099550" y="5106988"/>
          <p14:tracePt t="50502" x="9074150" y="5099050"/>
          <p14:tracePt t="50506" x="9048750" y="5081588"/>
          <p14:tracePt t="50516" x="9039225" y="5081588"/>
          <p14:tracePt t="50522" x="8988425" y="5056188"/>
          <p14:tracePt t="50534" x="8980488" y="5056188"/>
          <p14:tracePt t="50540" x="8955088" y="5048250"/>
          <p14:tracePt t="50550" x="8886825" y="5013325"/>
          <p14:tracePt t="50556" x="8853488" y="4997450"/>
          <p14:tracePt t="50564" x="8759825" y="4962525"/>
          <p14:tracePt t="50572" x="8716963" y="4954588"/>
          <p14:tracePt t="50580" x="8615363" y="4919663"/>
          <p14:tracePt t="50588" x="8580438" y="4911725"/>
          <p14:tracePt t="50597" x="8478838" y="4903788"/>
          <p14:tracePt t="50604" x="8445500" y="4894263"/>
          <p14:tracePt t="50612" x="8377238" y="4894263"/>
          <p14:tracePt t="50620" x="8351838" y="4894263"/>
          <p14:tracePt t="50628" x="8318500" y="4894263"/>
          <p14:tracePt t="50636" x="8301038" y="4894263"/>
          <p14:tracePt t="50644" x="8266113" y="4919663"/>
          <p14:tracePt t="50652" x="8240713" y="4937125"/>
          <p14:tracePt t="50661" x="8174038" y="4987925"/>
          <p14:tracePt t="50668" x="8131175" y="5048250"/>
          <p14:tracePt t="50676" x="8070850" y="5141913"/>
          <p14:tracePt t="50685" x="8037513" y="5200650"/>
          <p14:tracePt t="50692" x="8029575" y="5260975"/>
          <p14:tracePt t="50700" x="8020050" y="5311775"/>
          <p14:tracePt t="50708" x="8020050" y="5353050"/>
          <p14:tracePt t="50717" x="8020050" y="5380038"/>
          <p14:tracePt t="50724" x="8029575" y="5387975"/>
          <p14:tracePt t="50733" x="8037513" y="5405438"/>
          <p14:tracePt t="50740" x="8037513" y="5421313"/>
          <p14:tracePt t="50750" x="8054975" y="5430838"/>
          <p14:tracePt t="50756" x="8070850" y="5438775"/>
          <p14:tracePt t="50768" x="8096250" y="5456238"/>
          <p14:tracePt t="50772" x="8105775" y="5464175"/>
          <p14:tracePt t="50782" x="8156575" y="5481638"/>
          <p14:tracePt t="50790" x="8240713" y="5507038"/>
          <p14:tracePt t="50800" x="8301038" y="5524500"/>
          <p14:tracePt t="50806" x="8377238" y="5532438"/>
          <p14:tracePt t="50817" x="8521700" y="5575300"/>
          <p14:tracePt t="50822" x="8605838" y="5583238"/>
          <p14:tracePt t="50830" x="8691563" y="5591175"/>
          <p14:tracePt t="50839" x="8767763" y="5591175"/>
          <p14:tracePt t="50846" x="8810625" y="5591175"/>
          <p14:tracePt t="50854" x="8861425" y="5591175"/>
          <p14:tracePt t="50863" x="8878888" y="5591175"/>
          <p14:tracePt t="50870" x="8894763" y="5591175"/>
          <p14:tracePt t="50878" x="8904288" y="5591175"/>
          <p14:tracePt t="50886" x="8912225" y="5591175"/>
          <p14:tracePt t="50895" x="8929688" y="5591175"/>
          <p14:tracePt t="50902" x="8947150" y="5583238"/>
          <p14:tracePt t="50910" x="8972550" y="5583238"/>
          <p14:tracePt t="50918" x="8997950" y="5575300"/>
          <p14:tracePt t="50926" x="9039225" y="5565775"/>
          <p14:tracePt t="50934" x="9064625" y="5557838"/>
          <p14:tracePt t="50942" x="9107488" y="5549900"/>
          <p14:tracePt t="50950" x="9132888" y="5540375"/>
          <p14:tracePt t="50958" x="9158288" y="5532438"/>
          <p14:tracePt t="50967" x="9183688" y="5524500"/>
          <p14:tracePt t="50974" x="9201150" y="5524500"/>
          <p14:tracePt t="50985" x="9209088" y="5524500"/>
          <p14:tracePt t="50991" x="9218613" y="5514975"/>
          <p14:tracePt t="50999" x="9226550" y="5514975"/>
          <p14:tracePt t="51006" x="9236075" y="5507038"/>
          <p14:tracePt t="51015" x="9244013" y="5507038"/>
          <p14:tracePt t="51022" x="9261475" y="5497513"/>
          <p14:tracePt t="51030" x="9286875" y="5489575"/>
          <p14:tracePt t="51038" x="9312275" y="5472113"/>
          <p14:tracePt t="51047" x="9345613" y="5456238"/>
          <p14:tracePt t="51054" x="9363075" y="5446713"/>
          <p14:tracePt t="51062" x="9380538" y="5430838"/>
          <p14:tracePt t="51072" x="9405938" y="5413375"/>
          <p14:tracePt t="51078" x="9421813" y="5413375"/>
          <p14:tracePt t="51088" x="9431338" y="5405438"/>
          <p14:tracePt t="51113" x="9431338" y="5395913"/>
          <p14:tracePt t="51120" x="9439275" y="5395913"/>
          <p14:tracePt t="51129" x="9447213" y="5387975"/>
          <p14:tracePt t="51136" x="9456738" y="5380038"/>
          <p14:tracePt t="51144" x="9456738" y="5370513"/>
          <p14:tracePt t="51152" x="9456738" y="5362575"/>
          <p14:tracePt t="51160" x="9456738" y="5353050"/>
          <p14:tracePt t="51184" x="9456738" y="5345113"/>
          <p14:tracePt t="51192" x="9456738" y="5337175"/>
          <p14:tracePt t="51208" x="9456738" y="5327650"/>
          <p14:tracePt t="51216" x="9456738" y="5319713"/>
          <p14:tracePt t="51234" x="9447213" y="5311775"/>
          <p14:tracePt t="51251" x="9439275" y="5294313"/>
          <p14:tracePt t="51256" x="9421813" y="5294313"/>
          <p14:tracePt t="51267" x="9405938" y="5286375"/>
          <p14:tracePt t="51272" x="9363075" y="5268913"/>
          <p14:tracePt t="51283" x="9320213" y="5251450"/>
          <p14:tracePt t="51288" x="9277350" y="5251450"/>
          <p14:tracePt t="51297" x="9226550" y="5251450"/>
          <p14:tracePt t="51304" x="9218613" y="5251450"/>
          <p14:tracePt t="51313" x="9193213" y="5251450"/>
          <p14:tracePt t="51320" x="9175750" y="5251450"/>
          <p14:tracePt t="51328" x="9167813" y="5260975"/>
          <p14:tracePt t="51336" x="9158288" y="5276850"/>
          <p14:tracePt t="51344" x="9142413" y="5286375"/>
          <p14:tracePt t="51354" x="9124950" y="5311775"/>
          <p14:tracePt t="51363" x="9107488" y="5319713"/>
          <p14:tracePt t="51368" x="9107488" y="5345113"/>
          <p14:tracePt t="51378" x="9099550" y="5362575"/>
          <p14:tracePt t="51386" x="9099550" y="5370513"/>
          <p14:tracePt t="51395" x="9091613" y="5387975"/>
          <p14:tracePt t="51402" x="9091613" y="5405438"/>
          <p14:tracePt t="51418" x="9091613" y="5413375"/>
          <p14:tracePt t="51426" x="9091613" y="5421313"/>
          <p14:tracePt t="51434" x="9091613" y="5430838"/>
          <p14:tracePt t="51442" x="9099550" y="5438775"/>
          <p14:tracePt t="51451" x="9117013" y="5456238"/>
          <p14:tracePt t="51458" x="9124950" y="5464175"/>
          <p14:tracePt t="51466" x="9158288" y="5481638"/>
          <p14:tracePt t="51474" x="9209088" y="5489575"/>
          <p14:tracePt t="51483" x="9226550" y="5497513"/>
          <p14:tracePt t="51490" x="9269413" y="5507038"/>
          <p14:tracePt t="51499" x="9286875" y="5507038"/>
          <p14:tracePt t="51506" x="9328150" y="5507038"/>
          <p14:tracePt t="51515" x="9363075" y="5507038"/>
          <p14:tracePt t="51522" x="9380538" y="5507038"/>
          <p14:tracePt t="51533" x="9413875" y="5507038"/>
          <p14:tracePt t="51551" x="9439275" y="5507038"/>
          <p14:tracePt t="51554" x="9447213" y="5497513"/>
          <p14:tracePt t="51562" x="9472613" y="5481638"/>
          <p14:tracePt t="51570" x="9490075" y="5464175"/>
          <p14:tracePt t="51578" x="9515475" y="5446713"/>
          <p14:tracePt t="51586" x="9523413" y="5438775"/>
          <p14:tracePt t="51594" x="9532938" y="5430838"/>
          <p14:tracePt t="51602" x="9550400" y="5413375"/>
          <p14:tracePt t="51610" x="9558338" y="5405438"/>
          <p14:tracePt t="51618" x="9566275" y="5405438"/>
          <p14:tracePt t="51643" x="9566275" y="5395913"/>
          <p14:tracePt t="51652" x="9575800" y="5395913"/>
          <p14:tracePt t="51661" x="9575800" y="5387975"/>
          <p14:tracePt t="51668" x="9583738" y="5387975"/>
          <p14:tracePt t="51802" x="9583738" y="5395913"/>
          <p14:tracePt t="51972" x="9575800" y="5395913"/>
          <p14:tracePt t="51987" x="9558338" y="5387975"/>
          <p14:tracePt t="51994" x="9532938" y="5387975"/>
          <p14:tracePt t="52002" x="9523413" y="5387975"/>
          <p14:tracePt t="52010" x="9498013" y="5380038"/>
          <p14:tracePt t="52018" x="9464675" y="5380038"/>
          <p14:tracePt t="52026" x="9439275" y="5380038"/>
          <p14:tracePt t="52034" x="9380538" y="5370513"/>
          <p14:tracePt t="52042" x="9337675" y="5370513"/>
          <p14:tracePt t="52050" x="9269413" y="5370513"/>
          <p14:tracePt t="52058" x="9236075" y="5370513"/>
          <p14:tracePt t="52066" x="9201150" y="5370513"/>
          <p14:tracePt t="52074" x="9175750" y="5370513"/>
          <p14:tracePt t="52082" x="9167813" y="5362575"/>
          <p14:tracePt t="52090" x="9142413" y="5362575"/>
          <p14:tracePt t="52099" x="9124950" y="5362575"/>
          <p14:tracePt t="52116" x="9117013" y="5362575"/>
          <p14:tracePt t="52122" x="9099550" y="5362575"/>
          <p14:tracePt t="52138" x="9091613" y="5370513"/>
          <p14:tracePt t="52148" x="9074150" y="5380038"/>
          <p14:tracePt t="52154" x="9064625" y="5380038"/>
          <p14:tracePt t="52163" x="9056688" y="5387975"/>
          <p14:tracePt t="52170" x="9039225" y="5405438"/>
          <p14:tracePt t="52186" x="9031288" y="5421313"/>
          <p14:tracePt t="52194" x="9023350" y="5446713"/>
          <p14:tracePt t="52204" x="9023350" y="5456238"/>
          <p14:tracePt t="52215" x="9013825" y="5472113"/>
          <p14:tracePt t="52218" x="9013825" y="5497513"/>
          <p14:tracePt t="52228" x="9005888" y="5507038"/>
          <p14:tracePt t="52236" x="9005888" y="5532438"/>
          <p14:tracePt t="52244" x="9005888" y="5540375"/>
          <p14:tracePt t="52252" x="9005888" y="5549900"/>
          <p14:tracePt t="52260" x="9005888" y="5565775"/>
          <p14:tracePt t="52268" x="9013825" y="5583238"/>
          <p14:tracePt t="52276" x="9013825" y="5591175"/>
          <p14:tracePt t="52284" x="9039225" y="5608638"/>
          <p14:tracePt t="52292" x="9048750" y="5616575"/>
          <p14:tracePt t="52300" x="9064625" y="5626100"/>
          <p14:tracePt t="52324" x="9074150" y="5634038"/>
          <p14:tracePt t="52333" x="9082088" y="5634038"/>
          <p14:tracePt t="52340" x="9091613" y="5651500"/>
          <p14:tracePt t="52348" x="9099550" y="5651500"/>
          <p14:tracePt t="52356" x="9117013" y="5659438"/>
          <p14:tracePt t="52365" x="9132888" y="5668963"/>
          <p14:tracePt t="52372" x="9158288" y="5668963"/>
          <p14:tracePt t="52382" x="9193213" y="5684838"/>
          <p14:tracePt t="52388" x="9201150" y="5684838"/>
          <p14:tracePt t="52460" x="9193213" y="5684838"/>
          <p14:tracePt t="52468" x="9158288" y="5684838"/>
          <p14:tracePt t="52476" x="9099550" y="5676900"/>
          <p14:tracePt t="52484" x="8963025" y="5668963"/>
          <p14:tracePt t="52494" x="8818563" y="5651500"/>
          <p14:tracePt t="52502" x="8539163" y="5651500"/>
          <p14:tracePt t="52510" x="8250238" y="5651500"/>
          <p14:tracePt t="52518" x="7731125" y="5651500"/>
          <p14:tracePt t="52526" x="7442200" y="5651500"/>
          <p14:tracePt t="52534" x="7034213" y="5668963"/>
          <p14:tracePt t="52542" x="6626225" y="5684838"/>
          <p14:tracePt t="52550" x="6423025" y="5684838"/>
          <p14:tracePt t="52558" x="6235700" y="5694363"/>
          <p14:tracePt t="52566" x="6083300" y="5694363"/>
          <p14:tracePt t="52574" x="5956300" y="5694363"/>
          <p14:tracePt t="52582" x="5862638" y="5694363"/>
          <p14:tracePt t="52590" x="5811838" y="5684838"/>
          <p14:tracePt t="52598" x="5751513" y="5676900"/>
          <p14:tracePt t="52606" x="5726113" y="5668963"/>
          <p14:tracePt t="52615" x="5718175" y="5659438"/>
          <p14:tracePt t="52669" x="5708650" y="5651500"/>
          <p14:tracePt t="52675" x="5692775" y="5641975"/>
          <p14:tracePt t="52682" x="5649913" y="5616575"/>
          <p14:tracePt t="52690" x="5573713" y="5583238"/>
          <p14:tracePt t="52698" x="5454650" y="5549900"/>
          <p14:tracePt t="52706" x="5318125" y="5514975"/>
          <p14:tracePt t="52715" x="5148263" y="5481638"/>
          <p14:tracePt t="52722" x="4962525" y="5446713"/>
          <p14:tracePt t="52731" x="4851400" y="5438775"/>
          <p14:tracePt t="52738" x="4706938" y="5430838"/>
          <p14:tracePt t="52747" x="4562475" y="5413375"/>
          <p14:tracePt t="52754" x="4460875" y="5395913"/>
          <p14:tracePt t="52764" x="4306888" y="5370513"/>
          <p14:tracePt t="52772" x="4187825" y="5345113"/>
          <p14:tracePt t="52781" x="4060825" y="5337175"/>
          <p14:tracePt t="52788" x="3933825" y="5311775"/>
          <p14:tracePt t="52798" x="3840163" y="5286375"/>
          <p14:tracePt t="52804" x="3703638" y="5268913"/>
          <p14:tracePt t="52814" x="3576638" y="5251450"/>
          <p14:tracePt t="52820" x="3517900" y="5243513"/>
          <p14:tracePt t="52831" x="3467100" y="5235575"/>
          <p14:tracePt t="52836" x="3432175" y="5226050"/>
          <p14:tracePt t="52901" x="3424238" y="5226050"/>
          <p14:tracePt t="52909" x="3414713" y="5226050"/>
          <p14:tracePt t="52916" x="3406775" y="5226050"/>
          <p14:tracePt t="52924" x="3381375" y="5226050"/>
          <p14:tracePt t="52932" x="3373438" y="5226050"/>
          <p14:tracePt t="52949" x="3348038" y="5226050"/>
          <p14:tracePt t="52956" x="3338513" y="5226050"/>
          <p14:tracePt t="52964" x="3313113" y="5226050"/>
          <p14:tracePt t="52972" x="3279775" y="5226050"/>
          <p14:tracePt t="52981" x="3236913" y="5226050"/>
          <p14:tracePt t="52988" x="3203575" y="5226050"/>
          <p14:tracePt t="52998" x="3160713" y="5226050"/>
          <p14:tracePt t="53005" x="3117850" y="5226050"/>
          <p14:tracePt t="53014" x="3109913" y="5226050"/>
          <p14:tracePt t="53020" x="3100388" y="5226050"/>
          <p14:tracePt t="53030" x="3092450" y="5226050"/>
          <p14:tracePt t="53047" x="3084513" y="5226050"/>
          <p14:tracePt t="53054" x="3059113" y="5226050"/>
          <p14:tracePt t="53060" x="3033713" y="5226050"/>
          <p14:tracePt t="53070" x="3008313" y="5226050"/>
          <p14:tracePt t="53081" x="2940050" y="5218113"/>
          <p14:tracePt t="53086" x="2871788" y="5218113"/>
          <p14:tracePt t="53095" x="2828925" y="5218113"/>
          <p14:tracePt t="53102" x="2770188" y="5218113"/>
          <p14:tracePt t="53110" x="2668588" y="5218113"/>
          <p14:tracePt t="53118" x="2625725" y="5218113"/>
          <p14:tracePt t="53126" x="2557463" y="5218113"/>
          <p14:tracePt t="53134" x="2497138" y="5218113"/>
          <p14:tracePt t="53142" x="2370138" y="5218113"/>
          <p14:tracePt t="53150" x="2293938" y="5218113"/>
          <p14:tracePt t="53158" x="2200275" y="5218113"/>
          <p14:tracePt t="53166" x="2116138" y="5218113"/>
          <p14:tracePt t="53174" x="2073275" y="5218113"/>
          <p14:tracePt t="53182" x="2055813" y="5226050"/>
          <p14:tracePt t="53537" x="2047875" y="5226050"/>
          <p14:tracePt t="53545" x="2038350" y="5226050"/>
          <p14:tracePt t="53552" x="2012950" y="5226050"/>
          <p14:tracePt t="53562" x="1971675" y="5226050"/>
          <p14:tracePt t="53568" x="1903413" y="5235575"/>
          <p14:tracePt t="53576" x="1868488" y="5235575"/>
          <p14:tracePt t="53584" x="1827213" y="5243513"/>
          <p14:tracePt t="53592" x="1801813" y="5243513"/>
          <p14:tracePt t="53600" x="1792288" y="5243513"/>
          <p14:tracePt t="53655" x="1792288" y="5251450"/>
          <p14:tracePt t="53670" x="1792288" y="5260975"/>
          <p14:tracePt t="53680" x="1792288" y="5276850"/>
          <p14:tracePt t="53686" x="1792288" y="5302250"/>
          <p14:tracePt t="53694" x="1792288" y="5345113"/>
          <p14:tracePt t="53702" x="1792288" y="5387975"/>
          <p14:tracePt t="53712" x="1792288" y="5456238"/>
          <p14:tracePt t="53718" x="1792288" y="5514975"/>
          <p14:tracePt t="53726" x="1792288" y="5616575"/>
          <p14:tracePt t="53734" x="1776413" y="5710238"/>
          <p14:tracePt t="53742" x="1776413" y="5795963"/>
          <p14:tracePt t="53750" x="1776413" y="5915025"/>
          <p14:tracePt t="53758" x="1776413" y="5999163"/>
          <p14:tracePt t="53766" x="1776413" y="6092825"/>
          <p14:tracePt t="53774" x="1776413" y="6178550"/>
          <p14:tracePt t="53782" x="1776413" y="6229350"/>
          <p14:tracePt t="53790" x="1776413" y="6313488"/>
          <p14:tracePt t="53798" x="1776413" y="6373813"/>
          <p14:tracePt t="53806" x="1784350" y="6391275"/>
          <p14:tracePt t="53814" x="1792288" y="6407150"/>
          <p14:tracePt t="53894" x="1801813" y="6399213"/>
          <p14:tracePt t="53904" x="1801813" y="6391275"/>
          <p14:tracePt t="53912" x="1809750" y="6391275"/>
          <p14:tracePt t="53918" x="1809750" y="6381750"/>
          <p14:tracePt t="53930" x="1817688" y="6373813"/>
          <p14:tracePt t="53936" x="1827213" y="6373813"/>
          <p14:tracePt t="53947" x="1835150" y="6365875"/>
          <p14:tracePt t="53952" x="1852613" y="6365875"/>
          <p14:tracePt t="53963" x="1885950" y="6356350"/>
          <p14:tracePt t="53968" x="1928813" y="6338888"/>
          <p14:tracePt t="53979" x="1987550" y="6330950"/>
          <p14:tracePt t="53984" x="2030413" y="6330950"/>
          <p14:tracePt t="53993" x="2090738" y="6330950"/>
          <p14:tracePt t="54000" x="2116138" y="6330950"/>
          <p14:tracePt t="54008" x="2132013" y="6330950"/>
          <p14:tracePt t="54025" x="2141538" y="6330950"/>
          <p14:tracePt t="54137" x="2141538" y="6323013"/>
          <p14:tracePt t="54140" x="2141538" y="6313488"/>
          <p14:tracePt t="54157" x="2141538" y="6305550"/>
          <p14:tracePt t="54175" x="2141538" y="6288088"/>
          <p14:tracePt t="54191" x="2141538" y="6280150"/>
          <p14:tracePt t="54196" x="2141538" y="6262688"/>
          <p14:tracePt t="54206" x="2141538" y="6254750"/>
          <p14:tracePt t="54214" x="2132013" y="6229350"/>
          <p14:tracePt t="54223" x="2132013" y="6211888"/>
          <p14:tracePt t="54230" x="2132013" y="6186488"/>
          <p14:tracePt t="54238" x="2132013" y="6161088"/>
          <p14:tracePt t="54246" x="2132013" y="6092825"/>
          <p14:tracePt t="54254" x="2124075" y="6059488"/>
          <p14:tracePt t="54262" x="2124075" y="6034088"/>
          <p14:tracePt t="54270" x="2124075" y="5922963"/>
          <p14:tracePt t="54279" x="2124075" y="5803900"/>
          <p14:tracePt t="54286" x="2132013" y="5694363"/>
          <p14:tracePt t="54296" x="2141538" y="5565775"/>
          <p14:tracePt t="54302" x="2141538" y="5464175"/>
          <p14:tracePt t="54312" x="2149475" y="5421313"/>
          <p14:tracePt t="54318" x="2149475" y="5345113"/>
          <p14:tracePt t="54329" x="2149475" y="5294313"/>
          <p14:tracePt t="54334" x="2149475" y="5243513"/>
          <p14:tracePt t="54342" x="2149475" y="5235575"/>
          <p14:tracePt t="54350" x="2149475" y="5218113"/>
          <p14:tracePt t="54367" x="2149475" y="5200650"/>
          <p14:tracePt t="54374" x="2157413" y="5183188"/>
          <p14:tracePt t="54382" x="2157413" y="5175250"/>
          <p14:tracePt t="54390" x="2157413" y="5157788"/>
          <p14:tracePt t="54398" x="2157413" y="5132388"/>
          <p14:tracePt t="54406" x="2166938" y="5124450"/>
          <p14:tracePt t="54416" x="2174875" y="5106988"/>
          <p14:tracePt t="54422" x="2182813" y="5081588"/>
          <p14:tracePt t="54430" x="2192338" y="5064125"/>
          <p14:tracePt t="54438" x="2208213" y="5056188"/>
          <p14:tracePt t="54446" x="2235200" y="5038725"/>
          <p14:tracePt t="54454" x="2251075" y="5022850"/>
          <p14:tracePt t="54464" x="2276475" y="5005388"/>
          <p14:tracePt t="54470" x="2286000" y="4987925"/>
          <p14:tracePt t="54480" x="2311400" y="4979988"/>
          <p14:tracePt t="54488" x="2327275" y="4972050"/>
          <p14:tracePt t="54497" x="2344738" y="4954588"/>
          <p14:tracePt t="54504" x="2362200" y="4937125"/>
          <p14:tracePt t="54512" x="2387600" y="4929188"/>
          <p14:tracePt t="54520" x="2438400" y="4894263"/>
          <p14:tracePt t="54529" x="2455863" y="4878388"/>
          <p14:tracePt t="54536" x="2481263" y="4860925"/>
          <p14:tracePt t="54545" x="2497138" y="4843463"/>
          <p14:tracePt t="54552" x="2506663" y="4835525"/>
          <p14:tracePt t="54562" x="2514600" y="4818063"/>
          <p14:tracePt t="54568" x="2514600" y="4810125"/>
          <p14:tracePt t="54578" x="2514600" y="4802188"/>
          <p14:tracePt t="54584" x="2514600" y="4775200"/>
          <p14:tracePt t="54596" x="2524125" y="4749800"/>
          <p14:tracePt t="54600" x="2524125" y="4741863"/>
          <p14:tracePt t="54608" x="2524125" y="4724400"/>
          <p14:tracePt t="54616" x="2524125" y="4708525"/>
          <p14:tracePt t="54624" x="2524125" y="4699000"/>
          <p14:tracePt t="54632" x="2524125" y="4683125"/>
          <p14:tracePt t="54640" x="2497138" y="4665663"/>
          <p14:tracePt t="54648" x="2481263" y="4648200"/>
          <p14:tracePt t="54656" x="2438400" y="4622800"/>
          <p14:tracePt t="54664" x="2387600" y="4605338"/>
          <p14:tracePt t="54672" x="2301875" y="4579938"/>
          <p14:tracePt t="54680" x="2268538" y="4572000"/>
          <p14:tracePt t="54688" x="2243138" y="4564063"/>
          <p14:tracePt t="54696" x="2225675" y="4564063"/>
          <p14:tracePt t="54729" x="2217738" y="4564063"/>
          <p14:tracePt t="54736" x="2208213" y="4572000"/>
          <p14:tracePt t="54746" x="2208213" y="4579938"/>
          <p14:tracePt t="54754" x="2200275" y="4597400"/>
          <p14:tracePt t="54762" x="2182813" y="4622800"/>
          <p14:tracePt t="54770" x="2182813" y="4630738"/>
          <p14:tracePt t="54778" x="2166938" y="4648200"/>
          <p14:tracePt t="54786" x="2149475" y="4673600"/>
          <p14:tracePt t="54795" x="2141538" y="4708525"/>
          <p14:tracePt t="54802" x="2132013" y="4724400"/>
          <p14:tracePt t="54810" x="2124075" y="4749800"/>
          <p14:tracePt t="54818" x="2124075" y="4767263"/>
          <p14:tracePt t="54828" x="2116138" y="4802188"/>
          <p14:tracePt t="54834" x="2116138" y="4835525"/>
          <p14:tracePt t="54845" x="2116138" y="4843463"/>
          <p14:tracePt t="54850" x="2106613" y="4868863"/>
          <p14:tracePt t="54861" x="2106613" y="4878388"/>
          <p14:tracePt t="54866" x="2106613" y="4894263"/>
          <p14:tracePt t="54874" x="2106613" y="4903788"/>
          <p14:tracePt t="54882" x="2116138" y="4911725"/>
          <p14:tracePt t="54890" x="2124075" y="4911725"/>
          <p14:tracePt t="54898" x="2141538" y="4929188"/>
          <p14:tracePt t="54906" x="2157413" y="4937125"/>
          <p14:tracePt t="54914" x="2182813" y="4937125"/>
          <p14:tracePt t="54922" x="2235200" y="4954588"/>
          <p14:tracePt t="54930" x="2268538" y="4954588"/>
          <p14:tracePt t="54942" x="2319338" y="4962525"/>
          <p14:tracePt t="54946" x="2336800" y="4962525"/>
          <p14:tracePt t="54954" x="2352675" y="4962525"/>
          <p14:tracePt t="54962" x="2379663" y="4962525"/>
          <p14:tracePt t="54970" x="2387600" y="4962525"/>
          <p14:tracePt t="55086" x="2379663" y="4972050"/>
          <p14:tracePt t="55093" x="2362200" y="4979988"/>
          <p14:tracePt t="55100" x="2336800" y="4997450"/>
          <p14:tracePt t="55110" x="2319338" y="5005388"/>
          <p14:tracePt t="55116" x="2311400" y="5030788"/>
          <p14:tracePt t="55125" x="2286000" y="5056188"/>
          <p14:tracePt t="55132" x="2276475" y="5081588"/>
          <p14:tracePt t="55140" x="2235200" y="5141913"/>
          <p14:tracePt t="55148" x="2217738" y="5200650"/>
          <p14:tracePt t="55156" x="2182813" y="5276850"/>
          <p14:tracePt t="55164" x="2149475" y="5362575"/>
          <p14:tracePt t="55172" x="2132013" y="5456238"/>
          <p14:tracePt t="55180" x="2106613" y="5497513"/>
          <p14:tracePt t="55188" x="2098675" y="5575300"/>
          <p14:tracePt t="55196" x="2090738" y="5608638"/>
          <p14:tracePt t="55244" x="2081213" y="5608638"/>
          <p14:tracePt t="55248" x="2081213" y="5600700"/>
          <p14:tracePt t="55256" x="2081213" y="5591175"/>
          <p14:tracePt t="55264" x="2081213" y="5583238"/>
          <p14:tracePt t="55272" x="2073275" y="5565775"/>
          <p14:tracePt t="55280" x="2065338" y="5540375"/>
          <p14:tracePt t="55288" x="2047875" y="5507038"/>
          <p14:tracePt t="55296" x="2030413" y="5481638"/>
          <p14:tracePt t="55304" x="2005013" y="5446713"/>
          <p14:tracePt t="55314" x="1971675" y="5395913"/>
          <p14:tracePt t="55320" x="1936750" y="5345113"/>
          <p14:tracePt t="55330" x="1920875" y="5327650"/>
          <p14:tracePt t="55338" x="1903413" y="5319713"/>
          <p14:tracePt t="55346" x="1893888" y="5311775"/>
          <p14:tracePt t="55354" x="1893888" y="5302250"/>
          <p14:tracePt t="55362" x="1885950" y="5302250"/>
          <p14:tracePt t="55370" x="1878013" y="5294313"/>
          <p14:tracePt t="55427" x="1868488" y="5294313"/>
          <p14:tracePt t="55459" x="1860550" y="5294313"/>
          <p14:tracePt t="55467" x="1852613" y="5294313"/>
          <p14:tracePt t="55476" x="1852613" y="5302250"/>
          <p14:tracePt t="55483" x="1843088" y="5302250"/>
          <p14:tracePt t="55490" x="1827213" y="5319713"/>
          <p14:tracePt t="55498" x="1809750" y="5345113"/>
          <p14:tracePt t="55506" x="1792288" y="5380038"/>
          <p14:tracePt t="55516" x="1766888" y="5430838"/>
          <p14:tracePt t="55522" x="1733550" y="5507038"/>
          <p14:tracePt t="55530" x="1698625" y="5583238"/>
          <p14:tracePt t="55538" x="1657350" y="5668963"/>
          <p14:tracePt t="55546" x="1614488" y="5761038"/>
          <p14:tracePt t="55554" x="1579563" y="5864225"/>
          <p14:tracePt t="55562" x="1571625" y="5897563"/>
          <p14:tracePt t="55570" x="1546225" y="5983288"/>
          <p14:tracePt t="55578" x="1538288" y="6059488"/>
          <p14:tracePt t="55586" x="1538288" y="6084888"/>
          <p14:tracePt t="55596" x="1538288" y="6143625"/>
          <p14:tracePt t="55604" x="1538288" y="6203950"/>
          <p14:tracePt t="55612" x="1538288" y="6221413"/>
          <p14:tracePt t="55620" x="1554163" y="6280150"/>
          <p14:tracePt t="55628" x="1579563" y="6330950"/>
          <p14:tracePt t="55636" x="1589088" y="6348413"/>
          <p14:tracePt t="55644" x="1614488" y="6391275"/>
          <p14:tracePt t="55652" x="1631950" y="6399213"/>
          <p14:tracePt t="55660" x="1665288" y="6442075"/>
          <p14:tracePt t="55668" x="1690688" y="6442075"/>
          <p14:tracePt t="55677" x="1724025" y="6475413"/>
          <p14:tracePt t="55684" x="1741488" y="6475413"/>
          <p14:tracePt t="55693" x="1784350" y="6483350"/>
          <p14:tracePt t="55700" x="1801813" y="6483350"/>
          <p14:tracePt t="55710" x="1852613" y="6483350"/>
          <p14:tracePt t="55716" x="1878013" y="6483350"/>
          <p14:tracePt t="55727" x="1946275" y="6450013"/>
          <p14:tracePt t="55732" x="1979613" y="6432550"/>
          <p14:tracePt t="55741" x="2005013" y="6416675"/>
          <p14:tracePt t="55748" x="2073275" y="6381750"/>
          <p14:tracePt t="55756" x="2090738" y="6365875"/>
          <p14:tracePt t="55764" x="2106613" y="6338888"/>
          <p14:tracePt t="55772" x="2141538" y="6288088"/>
          <p14:tracePt t="55780" x="2149475" y="6262688"/>
          <p14:tracePt t="55788" x="2166938" y="6246813"/>
          <p14:tracePt t="55796" x="2182813" y="6178550"/>
          <p14:tracePt t="55804" x="2182813" y="6143625"/>
          <p14:tracePt t="55812" x="2192338" y="6110288"/>
          <p14:tracePt t="55820" x="2217738" y="6024563"/>
          <p14:tracePt t="55828" x="2217738" y="5991225"/>
          <p14:tracePt t="55836" x="2225675" y="5965825"/>
          <p14:tracePt t="55844" x="2235200" y="5940425"/>
          <p14:tracePt t="55852" x="2243138" y="5897563"/>
          <p14:tracePt t="55860" x="2243138" y="5889625"/>
          <p14:tracePt t="55870" x="2243138" y="5880100"/>
          <p14:tracePt t="55885" x="2251075" y="5880100"/>
          <p14:tracePt t="55919" x="2251075" y="5872163"/>
          <p14:tracePt t="55927" x="2260600" y="5872163"/>
          <p14:tracePt t="55934" x="2260600" y="5864225"/>
          <p14:tracePt t="55943" x="2276475" y="5846763"/>
          <p14:tracePt t="55950" x="2311400" y="5829300"/>
          <p14:tracePt t="55960" x="2344738" y="5803900"/>
          <p14:tracePt t="55966" x="2413000" y="5761038"/>
          <p14:tracePt t="55975" x="2481263" y="5710238"/>
          <p14:tracePt t="55982" x="2540000" y="5651500"/>
          <p14:tracePt t="55993" x="2625725" y="5583238"/>
          <p14:tracePt t="55998" x="2659063" y="5549900"/>
          <p14:tracePt t="56006" x="2727325" y="5456238"/>
          <p14:tracePt t="56014" x="2786063" y="5353050"/>
          <p14:tracePt t="56022" x="2803525" y="5319713"/>
          <p14:tracePt t="56030" x="2828925" y="5200650"/>
          <p14:tracePt t="56039" x="2863850" y="5099050"/>
          <p14:tracePt t="56046" x="2871788" y="5048250"/>
          <p14:tracePt t="56054" x="2879725" y="4979988"/>
          <p14:tracePt t="56062" x="2889250" y="4929188"/>
          <p14:tracePt t="56071" x="2889250" y="4903788"/>
          <p14:tracePt t="56078" x="2889250" y="4878388"/>
          <p14:tracePt t="56086" x="2889250" y="4852988"/>
          <p14:tracePt t="56094" x="2863850" y="4818063"/>
          <p14:tracePt t="56102" x="2828925" y="4792663"/>
          <p14:tracePt t="56110" x="2811463" y="4775200"/>
          <p14:tracePt t="56118" x="2778125" y="4749800"/>
          <p14:tracePt t="56127" x="2744788" y="4733925"/>
          <p14:tracePt t="56134" x="2719388" y="4716463"/>
          <p14:tracePt t="56143" x="2709863" y="4708525"/>
          <p14:tracePt t="56160" x="2693988" y="4708525"/>
          <p14:tracePt t="56168" x="2676525" y="4699000"/>
          <p14:tracePt t="56176" x="2659063" y="4691063"/>
          <p14:tracePt t="56185" x="2633663" y="4691063"/>
          <p14:tracePt t="56194" x="2600325" y="4683125"/>
          <p14:tracePt t="56200" x="2565400" y="4673600"/>
          <p14:tracePt t="56209" x="2549525" y="4673600"/>
          <p14:tracePt t="56216" x="2524125" y="4673600"/>
          <p14:tracePt t="56226" x="2506663" y="4691063"/>
          <p14:tracePt t="56232" x="2489200" y="4699000"/>
          <p14:tracePt t="56243" x="2463800" y="4749800"/>
          <p14:tracePt t="56248" x="2446338" y="4775200"/>
          <p14:tracePt t="56257" x="2420938" y="4810125"/>
          <p14:tracePt t="56264" x="2405063" y="4843463"/>
          <p14:tracePt t="56272" x="2387600" y="4868863"/>
          <p14:tracePt t="56280" x="2370138" y="4903788"/>
          <p14:tracePt t="56288" x="2362200" y="4919663"/>
          <p14:tracePt t="56296" x="2352675" y="4954588"/>
          <p14:tracePt t="56304" x="2352675" y="4979988"/>
          <p14:tracePt t="56312" x="2352675" y="4987925"/>
          <p14:tracePt t="56320" x="2352675" y="5005388"/>
          <p14:tracePt t="56328" x="2362200" y="5022850"/>
          <p14:tracePt t="56336" x="2370138" y="5030788"/>
          <p14:tracePt t="56352" x="2387600" y="5038725"/>
          <p14:tracePt t="56360" x="2413000" y="5038725"/>
          <p14:tracePt t="56376" x="2438400" y="5038725"/>
          <p14:tracePt t="56384" x="2463800" y="5038725"/>
          <p14:tracePt t="56393" x="2463800" y="5030788"/>
          <p14:tracePt t="56400" x="2481263" y="5022850"/>
          <p14:tracePt t="56409" x="2489200" y="5005388"/>
          <p14:tracePt t="56416" x="2497138" y="4987925"/>
          <p14:tracePt t="56425" x="2497138" y="4972050"/>
          <p14:tracePt t="56432" x="2497138" y="4954588"/>
          <p14:tracePt t="56442" x="2506663" y="4919663"/>
          <p14:tracePt t="56450" x="2506663" y="4903788"/>
          <p14:tracePt t="56459" x="2506663" y="4852988"/>
          <p14:tracePt t="56466" x="2497138" y="4835525"/>
          <p14:tracePt t="56477" x="2481263" y="4784725"/>
          <p14:tracePt t="56482" x="2463800" y="4767263"/>
          <p14:tracePt t="56492" x="2446338" y="4759325"/>
          <p14:tracePt t="56498" x="2430463" y="4741863"/>
          <p14:tracePt t="56510" x="2395538" y="4724400"/>
          <p14:tracePt t="56514" x="2352675" y="4716463"/>
          <p14:tracePt t="56523" x="2301875" y="4716463"/>
          <p14:tracePt t="56530" x="2251075" y="4716463"/>
          <p14:tracePt t="56538" x="2192338" y="4716463"/>
          <p14:tracePt t="56546" x="2141538" y="4716463"/>
          <p14:tracePt t="56554" x="2124075" y="4724400"/>
          <p14:tracePt t="56562" x="2116138" y="4733925"/>
          <p14:tracePt t="56570" x="2106613" y="4733925"/>
          <p14:tracePt t="56578" x="2098675" y="4749800"/>
          <p14:tracePt t="56586" x="2098675" y="4759325"/>
          <p14:tracePt t="56594" x="2098675" y="4784725"/>
          <p14:tracePt t="56602" x="2098675" y="4802188"/>
          <p14:tracePt t="56610" x="2098675" y="4835525"/>
          <p14:tracePt t="56618" x="2098675" y="4852988"/>
          <p14:tracePt t="56626" x="2106613" y="4878388"/>
          <p14:tracePt t="56634" x="2124075" y="4894263"/>
          <p14:tracePt t="56642" x="2157413" y="4919663"/>
          <p14:tracePt t="56650" x="2192338" y="4937125"/>
          <p14:tracePt t="56659" x="2225675" y="4946650"/>
          <p14:tracePt t="56666" x="2260600" y="4954588"/>
          <p14:tracePt t="56675" x="2293938" y="4954588"/>
          <p14:tracePt t="56682" x="2327275" y="4954588"/>
          <p14:tracePt t="56692" x="2352675" y="4954588"/>
          <p14:tracePt t="56698" x="2379663" y="4954588"/>
          <p14:tracePt t="56709" x="2395538" y="4954588"/>
          <p14:tracePt t="56714" x="2405063" y="4946650"/>
          <p14:tracePt t="56725" x="2420938" y="4937125"/>
          <p14:tracePt t="56732" x="2438400" y="4929188"/>
          <p14:tracePt t="56738" x="2455863" y="4919663"/>
          <p14:tracePt t="56748" x="2455863" y="4911725"/>
          <p14:tracePt t="56759" x="2463800" y="4903788"/>
          <p14:tracePt t="56764" x="2471738" y="4903788"/>
          <p14:tracePt t="56774" x="2481263" y="4894263"/>
          <p14:tracePt t="56923" x="2481263" y="4886325"/>
          <p14:tracePt t="56937" x="2481263" y="4878388"/>
          <p14:tracePt t="56961" x="2481263" y="4868863"/>
          <p14:tracePt t="57334" x="2489200" y="4868863"/>
          <p14:tracePt t="57341" x="2497138" y="4868863"/>
          <p14:tracePt t="57348" x="2506663" y="4868863"/>
          <p14:tracePt t="57357" x="2532063" y="4868863"/>
          <p14:tracePt t="57364" x="2557463" y="4868863"/>
          <p14:tracePt t="57374" x="2590800" y="4868863"/>
          <p14:tracePt t="57380" x="2616200" y="4868863"/>
          <p14:tracePt t="57391" x="2651125" y="4868863"/>
          <p14:tracePt t="57396" x="2676525" y="4860925"/>
          <p14:tracePt t="57404" x="2684463" y="4860925"/>
          <p14:tracePt t="57412" x="2693988" y="4860925"/>
          <p14:tracePt t="57420" x="2701925" y="4860925"/>
          <p14:tracePt t="57559" x="2709863" y="4860925"/>
          <p14:tracePt t="57564" x="2727325" y="4860925"/>
          <p14:tracePt t="57574" x="2744788" y="4860925"/>
          <p14:tracePt t="57582" x="2760663" y="4868863"/>
          <p14:tracePt t="57590" x="2795588" y="4868863"/>
          <p14:tracePt t="57596" x="2820988" y="4868863"/>
          <p14:tracePt t="57606" x="2854325" y="4878388"/>
          <p14:tracePt t="57614" x="2879725" y="4878388"/>
          <p14:tracePt t="57624" x="2897188" y="4878388"/>
          <p14:tracePt t="57630" x="2905125" y="4878388"/>
          <p14:tracePt t="57641" x="2914650" y="4878388"/>
          <p14:tracePt t="57646" x="2922588" y="4878388"/>
          <p14:tracePt t="57785" x="2922588" y="4886325"/>
          <p14:tracePt t="57799" x="2930525" y="4894263"/>
          <p14:tracePt t="57815" x="2940050" y="4894263"/>
          <p14:tracePt t="57823" x="2947988" y="4903788"/>
          <p14:tracePt t="57839" x="2955925" y="4903788"/>
          <p14:tracePt t="57847" x="2973388" y="4903788"/>
          <p14:tracePt t="57862" x="2982913" y="4903788"/>
          <p14:tracePt t="57870" x="2990850" y="4903788"/>
          <p14:tracePt t="57949" x="2998788" y="4903788"/>
          <p14:tracePt t="57957" x="2998788" y="4911725"/>
          <p14:tracePt t="57964" x="2998788" y="4919663"/>
          <p14:tracePt t="57973" x="3008313" y="4929188"/>
          <p14:tracePt t="57980" x="3016250" y="4929188"/>
          <p14:tracePt t="57990" x="3016250" y="4946650"/>
          <p14:tracePt t="58008" x="3016250" y="4962525"/>
          <p14:tracePt t="58012" x="3016250" y="4979988"/>
          <p14:tracePt t="58020" x="3024188" y="5022850"/>
          <p14:tracePt t="58028" x="3033713" y="5081588"/>
          <p14:tracePt t="58036" x="3033713" y="5099050"/>
          <p14:tracePt t="58044" x="3041650" y="5157788"/>
          <p14:tracePt t="58052" x="3041650" y="5226050"/>
          <p14:tracePt t="58060" x="3059113" y="5286375"/>
          <p14:tracePt t="58068" x="3059113" y="5319713"/>
          <p14:tracePt t="58076" x="3074988" y="5395913"/>
          <p14:tracePt t="58084" x="3074988" y="5430838"/>
          <p14:tracePt t="58092" x="3084513" y="5464175"/>
          <p14:tracePt t="58100" x="3092450" y="5497513"/>
          <p14:tracePt t="58108" x="3100388" y="5507038"/>
          <p14:tracePt t="58116" x="3100388" y="5532438"/>
          <p14:tracePt t="58124" x="3109913" y="5549900"/>
          <p14:tracePt t="58141" x="3109913" y="5557838"/>
          <p14:tracePt t="58148" x="3117850" y="5557838"/>
          <p14:tracePt t="58271" x="3117850" y="5549900"/>
          <p14:tracePt t="58279" x="3100388" y="5524500"/>
          <p14:tracePt t="58287" x="3059113" y="5489575"/>
          <p14:tracePt t="58294" x="3049588" y="5481638"/>
          <p14:tracePt t="58303" x="3033713" y="5464175"/>
          <p14:tracePt t="58310" x="3033713" y="5456238"/>
          <p14:tracePt t="58318" x="3024188" y="5456238"/>
          <p14:tracePt t="58326" x="3024188" y="5446713"/>
          <p14:tracePt t="58334" x="3016250" y="5438775"/>
          <p14:tracePt t="58342" x="3008313" y="5438775"/>
          <p14:tracePt t="58350" x="2998788" y="5430838"/>
          <p14:tracePt t="58369" x="2990850" y="5421313"/>
          <p14:tracePt t="58374" x="2982913" y="5421313"/>
          <p14:tracePt t="58433" x="2982913" y="5413375"/>
          <p14:tracePt t="58473" x="2982913" y="5405438"/>
          <p14:tracePt t="58480" x="2982913" y="5395913"/>
          <p14:tracePt t="58496" x="2982913" y="5387975"/>
          <p14:tracePt t="58505" x="2982913" y="5370513"/>
          <p14:tracePt t="58512" x="2982913" y="5362575"/>
          <p14:tracePt t="58522" x="2990850" y="5345113"/>
          <p14:tracePt t="58528" x="2990850" y="5327650"/>
          <p14:tracePt t="58536" x="2998788" y="5311775"/>
          <p14:tracePt t="58544" x="2998788" y="5302250"/>
          <p14:tracePt t="58552" x="2998788" y="5286375"/>
          <p14:tracePt t="58560" x="2998788" y="5260975"/>
          <p14:tracePt t="58568" x="2998788" y="5235575"/>
          <p14:tracePt t="58576" x="2990850" y="5208588"/>
          <p14:tracePt t="58584" x="2973388" y="5192713"/>
          <p14:tracePt t="58594" x="2955925" y="5157788"/>
          <p14:tracePt t="58600" x="2940050" y="5141913"/>
          <p14:tracePt t="58608" x="2914650" y="5106988"/>
          <p14:tracePt t="58616" x="2879725" y="5073650"/>
          <p14:tracePt t="58624" x="2854325" y="5064125"/>
          <p14:tracePt t="58632" x="2820988" y="5056188"/>
          <p14:tracePt t="58640" x="2752725" y="5030788"/>
          <p14:tracePt t="58648" x="2701925" y="5022850"/>
          <p14:tracePt t="58656" x="2659063" y="5013325"/>
          <p14:tracePt t="58664" x="2600325" y="5013325"/>
          <p14:tracePt t="58673" x="2540000" y="5013325"/>
          <p14:tracePt t="58680" x="2481263" y="5013325"/>
          <p14:tracePt t="58689" x="2413000" y="5013325"/>
          <p14:tracePt t="58696" x="2352675" y="5022850"/>
          <p14:tracePt t="58706" x="2293938" y="5038725"/>
          <p14:tracePt t="58712" x="2235200" y="5056188"/>
          <p14:tracePt t="58722" x="2166938" y="5073650"/>
          <p14:tracePt t="58730" x="2090738" y="5106988"/>
          <p14:tracePt t="58738" x="2047875" y="5124450"/>
          <p14:tracePt t="58746" x="1979613" y="5157788"/>
          <p14:tracePt t="58756" x="1971675" y="5175250"/>
          <p14:tracePt t="58762" x="1946275" y="5200650"/>
          <p14:tracePt t="58772" x="1920875" y="5226050"/>
          <p14:tracePt t="58778" x="1911350" y="5235575"/>
          <p14:tracePt t="58790" x="1903413" y="5243513"/>
          <p14:tracePt t="58794" x="1903413" y="5260975"/>
          <p14:tracePt t="58802" x="1893888" y="5286375"/>
          <p14:tracePt t="58810" x="1893888" y="5319713"/>
          <p14:tracePt t="58818" x="1893888" y="5362575"/>
          <p14:tracePt t="58826" x="1885950" y="5387975"/>
          <p14:tracePt t="58835" x="1885950" y="5413375"/>
          <p14:tracePt t="58842" x="1893888" y="5481638"/>
          <p14:tracePt t="58850" x="1903413" y="5532438"/>
          <p14:tracePt t="58858" x="1928813" y="5583238"/>
          <p14:tracePt t="58866" x="1954213" y="5641975"/>
          <p14:tracePt t="58874" x="2022475" y="5745163"/>
          <p14:tracePt t="58882" x="2073275" y="5813425"/>
          <p14:tracePt t="58890" x="2141538" y="5889625"/>
          <p14:tracePt t="58898" x="2208213" y="5940425"/>
          <p14:tracePt t="58906" x="2286000" y="6008688"/>
          <p14:tracePt t="58914" x="2379663" y="6059488"/>
          <p14:tracePt t="58922" x="2455863" y="6102350"/>
          <p14:tracePt t="58930" x="2557463" y="6135688"/>
          <p14:tracePt t="58938" x="2600325" y="6143625"/>
          <p14:tracePt t="58946" x="2727325" y="6169025"/>
          <p14:tracePt t="58955" x="2889250" y="6178550"/>
          <p14:tracePt t="58962" x="3074988" y="6178550"/>
          <p14:tracePt t="58973" x="3279775" y="6178550"/>
          <p14:tracePt t="58978" x="3467100" y="6178550"/>
          <p14:tracePt t="58988" x="3652838" y="6143625"/>
          <p14:tracePt t="58996" x="3814763" y="6118225"/>
          <p14:tracePt t="59006" x="3984625" y="6102350"/>
          <p14:tracePt t="59012" x="4129088" y="6059488"/>
          <p14:tracePt t="59022" x="4256088" y="6042025"/>
          <p14:tracePt t="59028" x="4384675" y="5999163"/>
          <p14:tracePt t="59039" x="4494213" y="5983288"/>
          <p14:tracePt t="59045" x="4630738" y="5948363"/>
          <p14:tracePt t="59053" x="4740275" y="5905500"/>
          <p14:tracePt t="59060" x="4843463" y="5889625"/>
          <p14:tracePt t="59068" x="4902200" y="5880100"/>
          <p14:tracePt t="59076" x="4935538" y="5872163"/>
          <p14:tracePt t="59084" x="4953000" y="5864225"/>
          <p14:tracePt t="59147" x="4953000" y="5854700"/>
          <p14:tracePt t="59153" x="4962525" y="5854700"/>
          <p14:tracePt t="59160" x="4962525" y="5838825"/>
          <p14:tracePt t="59168" x="4970463" y="5821363"/>
          <p14:tracePt t="59176" x="4987925" y="5803900"/>
          <p14:tracePt t="59184" x="5003800" y="5795963"/>
          <p14:tracePt t="59192" x="5021263" y="5788025"/>
          <p14:tracePt t="59200" x="5038725" y="5778500"/>
          <p14:tracePt t="59208" x="5072063" y="5761038"/>
          <p14:tracePt t="59216" x="5089525" y="5745163"/>
          <p14:tracePt t="59224" x="5114925" y="5727700"/>
          <p14:tracePt t="59232" x="5122863" y="5719763"/>
          <p14:tracePt t="59248" x="5122863" y="5710238"/>
          <p14:tracePt t="59256" x="5132388" y="5702300"/>
          <p14:tracePt t="59264" x="5140325" y="5694363"/>
          <p14:tracePt t="59273" x="5148263" y="5684838"/>
          <p14:tracePt t="59282" x="5148263" y="5676900"/>
          <p14:tracePt t="59288" x="5173663" y="5659438"/>
          <p14:tracePt t="59298" x="5183188" y="5651500"/>
          <p14:tracePt t="59306" x="5208588" y="5641975"/>
          <p14:tracePt t="59314" x="5241925" y="5634038"/>
          <p14:tracePt t="59322" x="5276850" y="5626100"/>
          <p14:tracePt t="59330" x="5302250" y="5616575"/>
          <p14:tracePt t="59338" x="5318125" y="5616575"/>
          <p14:tracePt t="59346" x="5327650" y="5616575"/>
          <p14:tracePt t="59355" x="5335588" y="5608638"/>
          <p14:tracePt t="59362" x="5343525" y="5608638"/>
          <p14:tracePt t="59371" x="5360988" y="5608638"/>
          <p14:tracePt t="59379" x="5368925" y="5600700"/>
          <p14:tracePt t="59388" x="5394325" y="5600700"/>
          <p14:tracePt t="59394" x="5446713" y="5591175"/>
          <p14:tracePt t="59405" x="5462588" y="5591175"/>
          <p14:tracePt t="59410" x="5522913" y="5575300"/>
          <p14:tracePt t="59419" x="5565775" y="5565775"/>
          <p14:tracePt t="59426" x="5591175" y="5557838"/>
          <p14:tracePt t="59442" x="5599113" y="5549900"/>
          <p14:tracePt t="59479" x="5607050" y="5549900"/>
          <p14:tracePt t="59487" x="5607050" y="5540375"/>
          <p14:tracePt t="59494" x="5616575" y="5540375"/>
          <p14:tracePt t="59505" x="5616575" y="5532438"/>
          <p14:tracePt t="59510" x="5624513" y="5532438"/>
          <p14:tracePt t="59521" x="5632450" y="5532438"/>
          <p14:tracePt t="59526" x="5632450" y="5524500"/>
          <p14:tracePt t="59534" x="5641975" y="5524500"/>
          <p14:tracePt t="59542" x="5649913" y="5514975"/>
          <p14:tracePt t="59550" x="5657850" y="5514975"/>
          <p14:tracePt t="59576" x="5667375" y="5507038"/>
          <p14:tracePt t="59584" x="5675313" y="5497513"/>
          <p14:tracePt t="59592" x="5683250" y="5489575"/>
          <p14:tracePt t="59600" x="5700713" y="5481638"/>
          <p14:tracePt t="59608" x="5718175" y="5481638"/>
          <p14:tracePt t="59616" x="5726113" y="5472113"/>
          <p14:tracePt t="59624" x="5735638" y="5464175"/>
          <p14:tracePt t="59633" x="5751513" y="5456238"/>
          <p14:tracePt t="59648" x="5751513" y="5446713"/>
          <p14:tracePt t="59656" x="5751513" y="5438775"/>
          <p14:tracePt t="59673" x="5761038" y="5430838"/>
          <p14:tracePt t="59689" x="5768975" y="5421313"/>
          <p14:tracePt t="59696" x="5768975" y="5413375"/>
          <p14:tracePt t="59713" x="5768975" y="5405438"/>
          <p14:tracePt t="59722" x="5776913" y="5387975"/>
          <p14:tracePt t="59737" x="5776913" y="5380038"/>
          <p14:tracePt t="59744" x="5786438" y="5380038"/>
          <p14:tracePt t="59755" x="5786438" y="5370513"/>
          <p14:tracePt t="59760" x="5786438" y="5362575"/>
          <p14:tracePt t="59776" x="5794375" y="5353050"/>
          <p14:tracePt t="59786" x="5794375" y="5337175"/>
          <p14:tracePt t="59800" x="5802313" y="5319713"/>
          <p14:tracePt t="59808" x="5811838" y="5286375"/>
          <p14:tracePt t="59816" x="5811838" y="5276850"/>
          <p14:tracePt t="59824" x="5819775" y="5260975"/>
          <p14:tracePt t="59832" x="5827713" y="5218113"/>
          <p14:tracePt t="59840" x="5827713" y="5192713"/>
          <p14:tracePt t="59849" x="5837238" y="5183188"/>
          <p14:tracePt t="59859" x="5837238" y="5157788"/>
          <p14:tracePt t="59866" x="5845175" y="5099050"/>
          <p14:tracePt t="59874" x="5853113" y="5081588"/>
          <p14:tracePt t="59883" x="5862638" y="5048250"/>
          <p14:tracePt t="59890" x="5870575" y="5022850"/>
          <p14:tracePt t="59898" x="5880100" y="4972050"/>
          <p14:tracePt t="59906" x="5888038" y="4946650"/>
          <p14:tracePt t="59914" x="5895975" y="4929188"/>
          <p14:tracePt t="59922" x="5895975" y="4911725"/>
          <p14:tracePt t="59930" x="5905500" y="4894263"/>
          <p14:tracePt t="59938" x="5905500" y="4878388"/>
          <p14:tracePt t="59946" x="5905500" y="4852988"/>
          <p14:tracePt t="59954" x="5913438" y="4852988"/>
          <p14:tracePt t="59962" x="5913438" y="4843463"/>
          <p14:tracePt t="59971" x="5921375" y="4835525"/>
          <p14:tracePt t="59988" x="5930900" y="4835525"/>
          <p14:tracePt t="59994" x="5930900" y="4827588"/>
          <p14:tracePt t="60004" x="5930900" y="4818063"/>
          <p14:tracePt t="60010" x="5930900" y="4810125"/>
          <p14:tracePt t="60027" x="5938838" y="4802188"/>
          <p14:tracePt t="60037" x="5946775" y="4784725"/>
          <p14:tracePt t="60043" x="5956300" y="4775200"/>
          <p14:tracePt t="60050" x="5956300" y="4759325"/>
          <p14:tracePt t="60058" x="5964238" y="4741863"/>
          <p14:tracePt t="60067" x="5972175" y="4733925"/>
          <p14:tracePt t="60074" x="5972175" y="4716463"/>
          <p14:tracePt t="60082" x="5981700" y="4708525"/>
          <p14:tracePt t="60090" x="5989638" y="4673600"/>
          <p14:tracePt t="60098" x="5997575" y="4648200"/>
          <p14:tracePt t="60106" x="5997575" y="4640263"/>
          <p14:tracePt t="60114" x="5997575" y="4614863"/>
          <p14:tracePt t="60122" x="5997575" y="4589463"/>
          <p14:tracePt t="60130" x="5997575" y="4572000"/>
          <p14:tracePt t="60140" x="5997575" y="4546600"/>
          <p14:tracePt t="60148" x="5989638" y="4521200"/>
          <p14:tracePt t="60156" x="5972175" y="4495800"/>
          <p14:tracePt t="60164" x="5946775" y="4460875"/>
          <p14:tracePt t="60172" x="5930900" y="4445000"/>
          <p14:tracePt t="60180" x="5895975" y="4410075"/>
          <p14:tracePt t="60188" x="5845175" y="4384675"/>
          <p14:tracePt t="60196" x="5827713" y="4368800"/>
          <p14:tracePt t="60204" x="5786438" y="4351338"/>
          <p14:tracePt t="60212" x="5761038" y="4333875"/>
          <p14:tracePt t="60221" x="5761038" y="4325938"/>
          <p14:tracePt t="60228" x="5743575" y="4316413"/>
          <p14:tracePt t="60238" x="5726113" y="4316413"/>
          <p14:tracePt t="60254" x="5708650" y="4316413"/>
          <p14:tracePt t="60260" x="5667375" y="4316413"/>
          <p14:tracePt t="60271" x="5632450" y="4325938"/>
          <p14:tracePt t="60276" x="5581650" y="4341813"/>
          <p14:tracePt t="60287" x="5538788" y="4368800"/>
          <p14:tracePt t="60292" x="5497513" y="4410075"/>
          <p14:tracePt t="60300" x="5454650" y="4445000"/>
          <p14:tracePt t="60308" x="5421313" y="4503738"/>
          <p14:tracePt t="60317" x="5411788" y="4521200"/>
          <p14:tracePt t="60324" x="5378450" y="4579938"/>
          <p14:tracePt t="60333" x="5360988" y="4630738"/>
          <p14:tracePt t="60340" x="5353050" y="4673600"/>
          <p14:tracePt t="60349" x="5353050" y="4716463"/>
          <p14:tracePt t="60356" x="5353050" y="4733925"/>
          <p14:tracePt t="60364" x="5353050" y="4749800"/>
          <p14:tracePt t="60372" x="5353050" y="4784725"/>
          <p14:tracePt t="60380" x="5353050" y="4792663"/>
          <p14:tracePt t="60388" x="5360988" y="4810125"/>
          <p14:tracePt t="60396" x="5386388" y="4835525"/>
          <p14:tracePt t="60406" x="5403850" y="4843463"/>
          <p14:tracePt t="60415" x="5446713" y="4860925"/>
          <p14:tracePt t="60422" x="5472113" y="4868863"/>
          <p14:tracePt t="60430" x="5538788" y="4868863"/>
          <p14:tracePt t="60438" x="5548313" y="4868863"/>
          <p14:tracePt t="60446" x="5607050" y="4868863"/>
          <p14:tracePt t="60454" x="5641975" y="4868863"/>
          <p14:tracePt t="60462" x="5641975" y="4860925"/>
          <p14:tracePt t="60471" x="5649913" y="4860925"/>
          <p14:tracePt t="60478" x="5657850" y="4852988"/>
          <p14:tracePt t="60486" x="5657850" y="4843463"/>
          <p14:tracePt t="60494" x="5657850" y="4835525"/>
          <p14:tracePt t="60503" x="5667375" y="4818063"/>
          <p14:tracePt t="60510" x="5675313" y="4802188"/>
          <p14:tracePt t="60520" x="5683250" y="4784725"/>
          <p14:tracePt t="60526" x="5700713" y="4749800"/>
          <p14:tracePt t="60537" x="5708650" y="4716463"/>
          <p14:tracePt t="60542" x="5726113" y="4683125"/>
          <p14:tracePt t="60553" x="5735638" y="4648200"/>
          <p14:tracePt t="60558" x="5743575" y="4614863"/>
          <p14:tracePt t="60566" x="5743575" y="4597400"/>
          <p14:tracePt t="60574" x="5743575" y="4579938"/>
          <p14:tracePt t="60582" x="5743575" y="4564063"/>
          <p14:tracePt t="60590" x="5743575" y="4546600"/>
          <p14:tracePt t="60606" x="5743575" y="4538663"/>
          <p14:tracePt t="60622" x="5743575" y="4529138"/>
          <p14:tracePt t="60655" x="5735638" y="4529138"/>
          <p14:tracePt t="60662" x="5726113" y="4529138"/>
          <p14:tracePt t="60670" x="5708650" y="4546600"/>
          <p14:tracePt t="60678" x="5692775" y="4554538"/>
          <p14:tracePt t="60688" x="5667375" y="4572000"/>
          <p14:tracePt t="60695" x="5649913" y="4589463"/>
          <p14:tracePt t="60704" x="5632450" y="4614863"/>
          <p14:tracePt t="60712" x="5632450" y="4630738"/>
          <p14:tracePt t="60721" x="5624513" y="4648200"/>
          <p14:tracePt t="60728" x="5616575" y="4673600"/>
          <p14:tracePt t="60736" x="5616575" y="4691063"/>
          <p14:tracePt t="60744" x="5616575" y="4724400"/>
          <p14:tracePt t="60753" x="5616575" y="4741863"/>
          <p14:tracePt t="60760" x="5616575" y="4775200"/>
          <p14:tracePt t="60770" x="5616575" y="4802188"/>
          <p14:tracePt t="60776" x="5616575" y="4810125"/>
          <p14:tracePt t="60787" x="5616575" y="4835525"/>
          <p14:tracePt t="60792" x="5616575" y="4852988"/>
          <p14:tracePt t="60802" x="5632450" y="4868863"/>
          <p14:tracePt t="60808" x="5657850" y="4886325"/>
          <p14:tracePt t="60816" x="5675313" y="4903788"/>
          <p14:tracePt t="60824" x="5708650" y="4919663"/>
          <p14:tracePt t="60833" x="5735638" y="4937125"/>
          <p14:tracePt t="60840" x="5768975" y="4946650"/>
          <p14:tracePt t="60848" x="5786438" y="4946650"/>
          <p14:tracePt t="60856" x="5802313" y="4946650"/>
          <p14:tracePt t="60864" x="5811838" y="4946650"/>
          <p14:tracePt t="60881" x="5819775" y="4946650"/>
          <p14:tracePt t="60888" x="5827713" y="4946650"/>
          <p14:tracePt t="60904" x="5837238" y="4937125"/>
          <p14:tracePt t="60912" x="5853113" y="4919663"/>
          <p14:tracePt t="60920" x="5853113" y="4911725"/>
          <p14:tracePt t="60928" x="5870575" y="4903788"/>
          <p14:tracePt t="60937" x="5870575" y="4886325"/>
          <p14:tracePt t="60944" x="5880100" y="4886325"/>
          <p14:tracePt t="60952" x="5880100" y="4878388"/>
          <p14:tracePt t="60960" x="5880100" y="4868863"/>
          <p14:tracePt t="60969" x="5880100" y="4860925"/>
          <p14:tracePt t="60976" x="5880100" y="4852988"/>
          <p14:tracePt t="60986" x="5880100" y="4843463"/>
          <p14:tracePt t="61004" x="5870575" y="4835525"/>
          <p14:tracePt t="61010" x="5862638" y="4827588"/>
          <p14:tracePt t="61020" x="5853113" y="4818063"/>
          <p14:tracePt t="61026" x="5837238" y="4810125"/>
          <p14:tracePt t="61035" x="5802313" y="4810125"/>
          <p14:tracePt t="61042" x="5700713" y="4792663"/>
          <p14:tracePt t="61052" x="5632450" y="4792663"/>
          <p14:tracePt t="61058" x="5538788" y="4792663"/>
          <p14:tracePt t="61069" x="5454650" y="4802188"/>
          <p14:tracePt t="61074" x="5327650" y="4835525"/>
          <p14:tracePt t="61082" x="5276850" y="4860925"/>
          <p14:tracePt t="61090" x="5249863" y="4886325"/>
          <p14:tracePt t="61098" x="5241925" y="4903788"/>
          <p14:tracePt t="61118" x="5224463" y="4946650"/>
          <p14:tracePt t="61122" x="5224463" y="4972050"/>
          <p14:tracePt t="61130" x="5224463" y="4979988"/>
          <p14:tracePt t="61138" x="5224463" y="4997450"/>
          <p14:tracePt t="61146" x="5224463" y="5013325"/>
          <p14:tracePt t="61154" x="5224463" y="5022850"/>
          <p14:tracePt t="61162" x="5233988" y="5038725"/>
          <p14:tracePt t="61170" x="5241925" y="5048250"/>
          <p14:tracePt t="61178" x="5259388" y="5064125"/>
          <p14:tracePt t="61186" x="5292725" y="5073650"/>
          <p14:tracePt t="61194" x="5368925" y="5073650"/>
          <p14:tracePt t="61202" x="5411788" y="5073650"/>
          <p14:tracePt t="61210" x="5480050" y="5064125"/>
          <p14:tracePt t="61219" x="5556250" y="5030788"/>
          <p14:tracePt t="61226" x="5581650" y="5030788"/>
          <p14:tracePt t="61235" x="5632450" y="4997450"/>
          <p14:tracePt t="61242" x="5641975" y="4987925"/>
          <p14:tracePt t="61252" x="5649913" y="4972050"/>
          <p14:tracePt t="61258" x="5657850" y="4962525"/>
          <p14:tracePt t="61269" x="5657850" y="4954588"/>
          <p14:tracePt t="61276" x="5657850" y="4946650"/>
          <p14:tracePt t="61286" x="5657850" y="4937125"/>
          <p14:tracePt t="61292" x="5657850" y="4929188"/>
          <p14:tracePt t="61381" x="5657850" y="4937125"/>
          <p14:tracePt t="61397" x="5657850" y="4946650"/>
          <p14:tracePt t="61413" x="5667375" y="4946650"/>
          <p14:tracePt t="61421" x="5667375" y="4954588"/>
          <p14:tracePt t="61428" x="5667375" y="4972050"/>
          <p14:tracePt t="61436" x="5675313" y="4997450"/>
          <p14:tracePt t="61444" x="5692775" y="5038725"/>
          <p14:tracePt t="61452" x="5726113" y="5081588"/>
          <p14:tracePt t="61462" x="5751513" y="5141913"/>
          <p14:tracePt t="61469" x="5794375" y="5208588"/>
          <p14:tracePt t="61476" x="5853113" y="5268913"/>
          <p14:tracePt t="61485" x="5905500" y="5337175"/>
          <p14:tracePt t="61492" x="5972175" y="5387975"/>
          <p14:tracePt t="61501" x="5989638" y="5413375"/>
          <p14:tracePt t="61508" x="6040438" y="5456238"/>
          <p14:tracePt t="61517" x="6083300" y="5472113"/>
          <p14:tracePt t="61524" x="6083300" y="5481638"/>
          <p14:tracePt t="61535" x="6100763" y="5489575"/>
          <p14:tracePt t="61540" x="6108700" y="5489575"/>
          <p14:tracePt t="61556" x="6108700" y="5497513"/>
          <p14:tracePt t="61569" x="6116638" y="5497513"/>
          <p14:tracePt t="61590" x="6116638" y="5489575"/>
          <p14:tracePt t="61606" x="6116638" y="5472113"/>
          <p14:tracePt t="61614" x="6116638" y="5464175"/>
          <p14:tracePt t="61622" x="6116638" y="5446713"/>
          <p14:tracePt t="61630" x="6116638" y="5421313"/>
          <p14:tracePt t="61638" x="6116638" y="5405438"/>
          <p14:tracePt t="61646" x="6116638" y="5387975"/>
          <p14:tracePt t="61654" x="6108700" y="5362575"/>
          <p14:tracePt t="61662" x="6100763" y="5337175"/>
          <p14:tracePt t="61678" x="6091238" y="5327650"/>
          <p14:tracePt t="61686" x="6083300" y="5311775"/>
          <p14:tracePt t="61694" x="6075363" y="5311775"/>
          <p14:tracePt t="61702" x="6065838" y="5311775"/>
          <p14:tracePt t="61710" x="6040438" y="5311775"/>
          <p14:tracePt t="61719" x="6032500" y="5311775"/>
          <p14:tracePt t="61726" x="6007100" y="5311775"/>
          <p14:tracePt t="61735" x="5981700" y="5311775"/>
          <p14:tracePt t="61742" x="5946775" y="5327650"/>
          <p14:tracePt t="61751" x="5905500" y="5353050"/>
          <p14:tracePt t="61758" x="5853113" y="5370513"/>
          <p14:tracePt t="61767" x="5802313" y="5387975"/>
          <p14:tracePt t="61774" x="5761038" y="5421313"/>
          <p14:tracePt t="61785" x="5718175" y="5446713"/>
          <p14:tracePt t="61790" x="5692775" y="5472113"/>
          <p14:tracePt t="61798" x="5667375" y="5524500"/>
          <p14:tracePt t="61806" x="5649913" y="5557838"/>
          <p14:tracePt t="61814" x="5624513" y="5616575"/>
          <p14:tracePt t="61824" x="5607050" y="5676900"/>
          <p14:tracePt t="61834" x="5599113" y="5761038"/>
          <p14:tracePt t="61840" x="5599113" y="5821363"/>
          <p14:tracePt t="61848" x="5599113" y="5922963"/>
          <p14:tracePt t="61857" x="5581650" y="6049963"/>
          <p14:tracePt t="61865" x="5581650" y="6118225"/>
          <p14:tracePt t="61872" x="5581650" y="6262688"/>
          <p14:tracePt t="61880" x="5581650" y="6348413"/>
          <p14:tracePt t="61888" x="5591175" y="6432550"/>
          <p14:tracePt t="61896" x="5607050" y="6535738"/>
          <p14:tracePt t="61904" x="5641975" y="6662738"/>
          <p14:tracePt t="61912" x="5667375" y="6721475"/>
          <p14:tracePt t="61920" x="5683250" y="6772275"/>
          <p14:tracePt t="61929" x="5708650" y="6799263"/>
          <p14:tracePt t="61936" x="5726113" y="6807200"/>
          <p14:tracePt t="61944" x="5726113" y="6815138"/>
          <p14:tracePt t="61952" x="5735638" y="6815138"/>
          <p14:tracePt t="61969" x="5751513" y="6781800"/>
          <p14:tracePt t="61977" x="5768975" y="6746875"/>
          <p14:tracePt t="61984" x="5794375" y="6696075"/>
          <p14:tracePt t="61992" x="5819775" y="6627813"/>
          <p14:tracePt t="62002" x="5853113" y="6535738"/>
          <p14:tracePt t="62008" x="5888038" y="6457950"/>
          <p14:tracePt t="62018" x="5913438" y="6313488"/>
          <p14:tracePt t="62024" x="5930900" y="6203950"/>
          <p14:tracePt t="62034" x="5946775" y="6076950"/>
          <p14:tracePt t="62040" x="5946775" y="5948363"/>
          <p14:tracePt t="62050" x="5956300" y="5872163"/>
          <p14:tracePt t="62056" x="5956300" y="5761038"/>
          <p14:tracePt t="62064" x="5956300" y="5702300"/>
          <p14:tracePt t="62072" x="5938838" y="5616575"/>
          <p14:tracePt t="62080" x="5930900" y="5583238"/>
          <p14:tracePt t="62088" x="5905500" y="5524500"/>
          <p14:tracePt t="62096" x="5888038" y="5497513"/>
          <p14:tracePt t="62104" x="5880100" y="5481638"/>
          <p14:tracePt t="62115" x="5853113" y="5464175"/>
          <p14:tracePt t="62122" x="5827713" y="5438775"/>
          <p14:tracePt t="62130" x="5819775" y="5438775"/>
          <p14:tracePt t="62138" x="5794375" y="5430838"/>
          <p14:tracePt t="62146" x="5776913" y="5421313"/>
          <p14:tracePt t="62154" x="5751513" y="5413375"/>
          <p14:tracePt t="62162" x="5743575" y="5413375"/>
          <p14:tracePt t="62170" x="5726113" y="5413375"/>
          <p14:tracePt t="62178" x="5718175" y="5413375"/>
          <p14:tracePt t="62186" x="5708650" y="5413375"/>
          <p14:tracePt t="62194" x="5700713" y="5413375"/>
          <p14:tracePt t="62202" x="5692775" y="5413375"/>
          <p14:tracePt t="62218" x="5683250" y="5421313"/>
          <p14:tracePt t="62226" x="5667375" y="5438775"/>
          <p14:tracePt t="62235" x="5649913" y="5472113"/>
          <p14:tracePt t="62242" x="5632450" y="5514975"/>
          <p14:tracePt t="62251" x="5624513" y="5540375"/>
          <p14:tracePt t="62258" x="5599113" y="5634038"/>
          <p14:tracePt t="62267" x="5573713" y="5702300"/>
          <p14:tracePt t="62274" x="5556250" y="5770563"/>
          <p14:tracePt t="62284" x="5530850" y="5838825"/>
          <p14:tracePt t="62290" x="5522913" y="5897563"/>
          <p14:tracePt t="62301" x="5522913" y="5957888"/>
          <p14:tracePt t="62307" x="5522913" y="5999163"/>
          <p14:tracePt t="62315" x="5522913" y="6049963"/>
          <p14:tracePt t="62322" x="5530850" y="6092825"/>
          <p14:tracePt t="62330" x="5556250" y="6153150"/>
          <p14:tracePt t="62338" x="5565775" y="6178550"/>
          <p14:tracePt t="62346" x="5591175" y="6229350"/>
          <p14:tracePt t="62354" x="5607050" y="6272213"/>
          <p14:tracePt t="62362" x="5624513" y="6323013"/>
          <p14:tracePt t="62372" x="5641975" y="6338888"/>
          <p14:tracePt t="62379" x="5657850" y="6348413"/>
          <p14:tracePt t="62386" x="5683250" y="6365875"/>
          <p14:tracePt t="62396" x="5692775" y="6373813"/>
          <p14:tracePt t="62402" x="5743575" y="6381750"/>
          <p14:tracePt t="62412" x="5811838" y="6381750"/>
          <p14:tracePt t="62420" x="5880100" y="6381750"/>
          <p14:tracePt t="62428" x="5956300" y="6373813"/>
          <p14:tracePt t="62436" x="6015038" y="6348413"/>
          <p14:tracePt t="62444" x="6065838" y="6323013"/>
          <p14:tracePt t="62452" x="6108700" y="6272213"/>
          <p14:tracePt t="62460" x="6126163" y="6246813"/>
          <p14:tracePt t="62468" x="6142038" y="6211888"/>
          <p14:tracePt t="62476" x="6142038" y="6186488"/>
          <p14:tracePt t="62484" x="6151563" y="6153150"/>
          <p14:tracePt t="62492" x="6151563" y="6110288"/>
          <p14:tracePt t="62500" x="6159500" y="6076950"/>
          <p14:tracePt t="62508" x="6159500" y="6049963"/>
          <p14:tracePt t="62517" x="6159500" y="6024563"/>
          <p14:tracePt t="62524" x="6159500" y="5991225"/>
          <p14:tracePt t="62534" x="6159500" y="5973763"/>
          <p14:tracePt t="62540" x="6159500" y="5957888"/>
          <p14:tracePt t="62551" x="6159500" y="5948363"/>
          <p14:tracePt t="62556" x="6159500" y="5940425"/>
          <p14:tracePt t="62568" x="6151563" y="5932488"/>
          <p14:tracePt t="62572" x="6151563" y="5922963"/>
          <p14:tracePt t="62588" x="6142038" y="5922963"/>
          <p14:tracePt t="62596" x="6142038" y="5915025"/>
          <p14:tracePt t="62604" x="6134100" y="5915025"/>
          <p14:tracePt t="62612" x="6134100" y="5905500"/>
          <p14:tracePt t="62620" x="6126163" y="5897563"/>
          <p14:tracePt t="62636" x="6116638" y="5889625"/>
          <p14:tracePt t="62645" x="6100763" y="5880100"/>
          <p14:tracePt t="62652" x="6091238" y="5872163"/>
          <p14:tracePt t="62660" x="6075363" y="5864225"/>
          <p14:tracePt t="62668" x="6057900" y="5854700"/>
          <p14:tracePt t="62679" x="6040438" y="5838825"/>
          <p14:tracePt t="62686" x="6032500" y="5821363"/>
          <p14:tracePt t="62694" x="6015038" y="5813425"/>
          <p14:tracePt t="62702" x="6007100" y="5813425"/>
          <p14:tracePt t="62718" x="6007100" y="5803900"/>
          <p14:tracePt t="62726" x="5997575" y="5803900"/>
          <p14:tracePt t="62734" x="5997575" y="5795963"/>
          <p14:tracePt t="62742" x="5989638" y="5795963"/>
          <p14:tracePt t="62751" x="5981700" y="5788025"/>
          <p14:tracePt t="62767" x="5964238" y="5788025"/>
          <p14:tracePt t="62774" x="5956300" y="5778500"/>
          <p14:tracePt t="62784" x="5938838" y="5761038"/>
          <p14:tracePt t="62790" x="5930900" y="5761038"/>
          <p14:tracePt t="62800" x="5905500" y="5753100"/>
          <p14:tracePt t="62806" x="5895975" y="5745163"/>
          <p14:tracePt t="62816" x="5870575" y="5727700"/>
          <p14:tracePt t="62822" x="5853113" y="5719763"/>
          <p14:tracePt t="62834" x="5794375" y="5694363"/>
          <p14:tracePt t="62838" x="5761038" y="5684838"/>
          <p14:tracePt t="62846" x="5657850" y="5651500"/>
          <p14:tracePt t="62854" x="5513388" y="5600700"/>
          <p14:tracePt t="62862" x="5411788" y="5575300"/>
          <p14:tracePt t="62870" x="5208588" y="5540375"/>
          <p14:tracePt t="62878" x="5080000" y="5514975"/>
          <p14:tracePt t="62886" x="4953000" y="5507038"/>
          <p14:tracePt t="62894" x="4833938" y="5489575"/>
          <p14:tracePt t="62902" x="4740275" y="5481638"/>
          <p14:tracePt t="62910" x="4638675" y="5472113"/>
          <p14:tracePt t="62918" x="4537075" y="5456238"/>
          <p14:tracePt t="62935" x="4332288" y="5438775"/>
          <p14:tracePt t="62942" x="4230688" y="5421313"/>
          <p14:tracePt t="62950" x="4137025" y="5413375"/>
          <p14:tracePt t="62958" x="4035425" y="5413375"/>
          <p14:tracePt t="62966" x="3967163" y="5413375"/>
          <p14:tracePt t="62974" x="3933825" y="5413375"/>
          <p14:tracePt t="62984" x="3883025" y="5413375"/>
          <p14:tracePt t="62992" x="3857625" y="5413375"/>
          <p14:tracePt t="63000" x="3848100" y="5413375"/>
          <p14:tracePt t="63008" x="3840163" y="5413375"/>
          <p14:tracePt t="63016" x="3832225" y="5413375"/>
          <p14:tracePt t="63024" x="3822700" y="5421313"/>
          <p14:tracePt t="63033" x="3814763" y="5421313"/>
          <p14:tracePt t="63050" x="3797300" y="5430838"/>
          <p14:tracePt t="63056" x="3771900" y="5430838"/>
          <p14:tracePt t="63066" x="3756025" y="5446713"/>
          <p14:tracePt t="63072" x="3721100" y="5456238"/>
          <p14:tracePt t="63084" x="3670300" y="5464175"/>
          <p14:tracePt t="63088" x="3644900" y="5472113"/>
          <p14:tracePt t="63096" x="3611563" y="5472113"/>
          <p14:tracePt t="63104" x="3586163" y="5481638"/>
          <p14:tracePt t="63112" x="3551238" y="5481638"/>
          <p14:tracePt t="63120" x="3508375" y="5489575"/>
          <p14:tracePt t="63128" x="3467100" y="5489575"/>
          <p14:tracePt t="63136" x="3406775" y="5497513"/>
          <p14:tracePt t="63144" x="3381375" y="5497513"/>
          <p14:tracePt t="63152" x="3322638" y="5507038"/>
          <p14:tracePt t="63160" x="3228975" y="5514975"/>
          <p14:tracePt t="63168" x="3203575" y="5514975"/>
          <p14:tracePt t="63176" x="3135313" y="5524500"/>
          <p14:tracePt t="63184" x="3074988" y="5540375"/>
          <p14:tracePt t="63192" x="3049588" y="5540375"/>
          <p14:tracePt t="63200" x="2982913" y="5549900"/>
          <p14:tracePt t="63208" x="2914650" y="5549900"/>
          <p14:tracePt t="63217" x="2879725" y="5549900"/>
          <p14:tracePt t="63224" x="2795588" y="5549900"/>
          <p14:tracePt t="63232" x="2752725" y="5549900"/>
          <p14:tracePt t="63240" x="2651125" y="5549900"/>
          <p14:tracePt t="63249" x="2608263" y="5549900"/>
          <p14:tracePt t="63258" x="2532063" y="5549900"/>
          <p14:tracePt t="63266" x="2506663" y="5549900"/>
          <p14:tracePt t="63274" x="2489200" y="5549900"/>
          <p14:tracePt t="63282" x="2481263" y="5549900"/>
          <p14:tracePt t="63468" x="2481263" y="5540375"/>
          <p14:tracePt t="63483" x="2481263" y="5532438"/>
          <p14:tracePt t="63490" x="2481263" y="5524500"/>
          <p14:tracePt t="63498" x="2489200" y="5497513"/>
          <p14:tracePt t="63506" x="2514600" y="5472113"/>
          <p14:tracePt t="63516" x="2549525" y="5446713"/>
          <p14:tracePt t="63522" x="2616200" y="5405438"/>
          <p14:tracePt t="63532" x="2641600" y="5380038"/>
          <p14:tracePt t="63540" x="2668588" y="5362575"/>
          <p14:tracePt t="63548" x="2676525" y="5345113"/>
          <p14:tracePt t="63554" x="2684463" y="5337175"/>
          <p14:tracePt t="63669" x="2684463" y="5327650"/>
          <p14:tracePt t="63684" x="2684463" y="5319713"/>
          <p14:tracePt t="63692" x="2684463" y="5311775"/>
          <p14:tracePt t="63708" x="2668588" y="5302250"/>
          <p14:tracePt t="63716" x="2651125" y="5302250"/>
          <p14:tracePt t="63724" x="2616200" y="5286375"/>
          <p14:tracePt t="63733" x="2549525" y="5260975"/>
          <p14:tracePt t="63740" x="2471738" y="5243513"/>
          <p14:tracePt t="63749" x="2413000" y="5218113"/>
          <p14:tracePt t="63756" x="2336800" y="5208588"/>
          <p14:tracePt t="63765" x="2192338" y="5183188"/>
          <p14:tracePt t="63772" x="2106613" y="5183188"/>
          <p14:tracePt t="63782" x="1971675" y="5183188"/>
          <p14:tracePt t="63788" x="1893888" y="5183188"/>
          <p14:tracePt t="63799" x="1827213" y="5183188"/>
          <p14:tracePt t="63804" x="1776413" y="5200650"/>
          <p14:tracePt t="63815" x="1733550" y="5208588"/>
          <p14:tracePt t="63820" x="1698625" y="5226050"/>
          <p14:tracePt t="63832" x="1673225" y="5243513"/>
          <p14:tracePt t="63838" x="1647825" y="5260975"/>
          <p14:tracePt t="63848" x="1631950" y="5268913"/>
          <p14:tracePt t="63854" x="1631950" y="5286375"/>
          <p14:tracePt t="63865" x="1631950" y="5294313"/>
          <p14:tracePt t="63870" x="1622425" y="5294313"/>
          <p14:tracePt t="63879" x="1622425" y="5302250"/>
          <p14:tracePt t="63886" x="1614488" y="5311775"/>
          <p14:tracePt t="63911" x="1614488" y="5319713"/>
          <p14:tracePt t="63926" x="1606550" y="5327650"/>
          <p14:tracePt t="63947" x="1606550" y="5337175"/>
          <p14:tracePt t="63958" x="1606550" y="5345113"/>
          <p14:tracePt t="63966" x="1606550" y="5362575"/>
          <p14:tracePt t="63982" x="1606550" y="5380038"/>
          <p14:tracePt t="63990" x="1606550" y="5387975"/>
          <p14:tracePt t="63999" x="1606550" y="5405438"/>
          <p14:tracePt t="64006" x="1606550" y="5413375"/>
          <p14:tracePt t="64016" x="1597025" y="5421313"/>
          <p14:tracePt t="64022" x="1597025" y="5430838"/>
          <p14:tracePt t="64031" x="1597025" y="5438775"/>
          <p14:tracePt t="64038" x="1597025" y="5446713"/>
          <p14:tracePt t="64048" x="1597025" y="5456238"/>
          <p14:tracePt t="64054" x="1597025" y="5472113"/>
          <p14:tracePt t="64065" x="1597025" y="5481638"/>
          <p14:tracePt t="64070" x="1597025" y="5507038"/>
          <p14:tracePt t="64078" x="1597025" y="5514975"/>
          <p14:tracePt t="64086" x="1597025" y="5524500"/>
          <p14:tracePt t="64094" x="1597025" y="5549900"/>
          <p14:tracePt t="64102" x="1597025" y="5557838"/>
          <p14:tracePt t="64115" x="1597025" y="5575300"/>
          <p14:tracePt t="64118" x="1597025" y="5583238"/>
          <p14:tracePt t="64130" x="1606550" y="5600700"/>
          <p14:tracePt t="64136" x="1606550" y="5608638"/>
          <p14:tracePt t="64152" x="1614488" y="5634038"/>
          <p14:tracePt t="64160" x="1622425" y="5634038"/>
          <p14:tracePt t="64168" x="1622425" y="5651500"/>
          <p14:tracePt t="64176" x="1631950" y="5668963"/>
          <p14:tracePt t="64184" x="1647825" y="5710238"/>
          <p14:tracePt t="64192" x="1647825" y="5727700"/>
          <p14:tracePt t="64200" x="1657350" y="5735638"/>
          <p14:tracePt t="64208" x="1665288" y="5753100"/>
          <p14:tracePt t="64216" x="1673225" y="5770563"/>
          <p14:tracePt t="64224" x="1690688" y="5795963"/>
          <p14:tracePt t="64232" x="1698625" y="5803900"/>
          <p14:tracePt t="64240" x="1708150" y="5821363"/>
          <p14:tracePt t="64248" x="1708150" y="5838825"/>
          <p14:tracePt t="64256" x="1724025" y="5854700"/>
          <p14:tracePt t="64265" x="1733550" y="5864225"/>
          <p14:tracePt t="64272" x="1766888" y="5897563"/>
          <p14:tracePt t="64281" x="1784350" y="5922963"/>
          <p14:tracePt t="64288" x="1792288" y="5940425"/>
          <p14:tracePt t="64297" x="1809750" y="5965825"/>
          <p14:tracePt t="64304" x="1827213" y="5983288"/>
          <p14:tracePt t="64314" x="1835150" y="5991225"/>
          <p14:tracePt t="64320" x="1835150" y="6008688"/>
          <p14:tracePt t="64332" x="1852613" y="6024563"/>
          <p14:tracePt t="64336" x="1868488" y="6042025"/>
          <p14:tracePt t="64345" x="1903413" y="6076950"/>
          <p14:tracePt t="64352" x="1920875" y="6092825"/>
          <p14:tracePt t="64360" x="1936750" y="6102350"/>
          <p14:tracePt t="64368" x="1946275" y="6110288"/>
          <p14:tracePt t="64376" x="1962150" y="6127750"/>
          <p14:tracePt t="64384" x="1962150" y="6135688"/>
          <p14:tracePt t="64392" x="1971675" y="6135688"/>
          <p14:tracePt t="64402" x="1979613" y="6143625"/>
          <p14:tracePt t="64410" x="1979613" y="6153150"/>
          <p14:tracePt t="64418" x="1987550" y="6153150"/>
          <p14:tracePt t="64426" x="1997075" y="6161088"/>
          <p14:tracePt t="64434" x="2005013" y="6161088"/>
          <p14:tracePt t="64442" x="2030413" y="6178550"/>
          <p14:tracePt t="64450" x="2047875" y="6186488"/>
          <p14:tracePt t="64458" x="2073275" y="6194425"/>
          <p14:tracePt t="64466" x="2124075" y="6203950"/>
          <p14:tracePt t="64474" x="2157413" y="6211888"/>
          <p14:tracePt t="64482" x="2182813" y="6221413"/>
          <p14:tracePt t="64490" x="2200275" y="6221413"/>
          <p14:tracePt t="64498" x="2225675" y="6229350"/>
          <p14:tracePt t="64506" x="2251075" y="6229350"/>
          <p14:tracePt t="64514" x="2276475" y="6237288"/>
          <p14:tracePt t="64522" x="2301875" y="6237288"/>
          <p14:tracePt t="64531" x="2336800" y="6237288"/>
          <p14:tracePt t="64538" x="2370138" y="6237288"/>
          <p14:tracePt t="64548" x="2395538" y="6237288"/>
          <p14:tracePt t="64554" x="2430463" y="6237288"/>
          <p14:tracePt t="64563" x="2489200" y="6237288"/>
          <p14:tracePt t="64570" x="2549525" y="6237288"/>
          <p14:tracePt t="64581" x="2608263" y="6237288"/>
          <p14:tracePt t="64586" x="2633663" y="6237288"/>
          <p14:tracePt t="64594" x="2684463" y="6237288"/>
          <p14:tracePt t="64602" x="2752725" y="6237288"/>
          <p14:tracePt t="64610" x="2778125" y="6246813"/>
          <p14:tracePt t="64618" x="2828925" y="6246813"/>
          <p14:tracePt t="64626" x="2863850" y="6246813"/>
          <p14:tracePt t="64634" x="2930525" y="6246813"/>
          <p14:tracePt t="64642" x="2998788" y="6246813"/>
          <p14:tracePt t="64650" x="3033713" y="6246813"/>
          <p14:tracePt t="64658" x="3100388" y="6246813"/>
          <p14:tracePt t="64666" x="3117850" y="6246813"/>
          <p14:tracePt t="64674" x="3160713" y="6237288"/>
          <p14:tracePt t="64684" x="3178175" y="6229350"/>
          <p14:tracePt t="64692" x="3203575" y="6211888"/>
          <p14:tracePt t="64700" x="3219450" y="6203950"/>
          <p14:tracePt t="64708" x="3236913" y="6178550"/>
          <p14:tracePt t="64716" x="3236913" y="6169025"/>
          <p14:tracePt t="64724" x="3244850" y="6153150"/>
          <p14:tracePt t="64732" x="3270250" y="6110288"/>
          <p14:tracePt t="64740" x="3279775" y="6092825"/>
          <p14:tracePt t="64748" x="3322638" y="6034088"/>
          <p14:tracePt t="64756" x="3338513" y="6008688"/>
          <p14:tracePt t="64764" x="3348038" y="5991225"/>
          <p14:tracePt t="64772" x="3373438" y="5932488"/>
          <p14:tracePt t="64781" x="3389313" y="5905500"/>
          <p14:tracePt t="64788" x="3398838" y="5872163"/>
          <p14:tracePt t="64797" x="3406775" y="5803900"/>
          <p14:tracePt t="64804" x="3414713" y="5770563"/>
          <p14:tracePt t="64814" x="3414713" y="5735638"/>
          <p14:tracePt t="64820" x="3414713" y="5702300"/>
          <p14:tracePt t="64830" x="3424238" y="5616575"/>
          <p14:tracePt t="64836" x="3424238" y="5575300"/>
          <p14:tracePt t="64847" x="3432175" y="5540375"/>
          <p14:tracePt t="64852" x="3432175" y="5497513"/>
          <p14:tracePt t="64860" x="3432175" y="5395913"/>
          <p14:tracePt t="64868" x="3432175" y="5353050"/>
          <p14:tracePt t="64876" x="3424238" y="5319713"/>
          <p14:tracePt t="64884" x="3414713" y="5286375"/>
          <p14:tracePt t="64892" x="3406775" y="5251450"/>
          <p14:tracePt t="64900" x="3363913" y="5183188"/>
          <p14:tracePt t="64908" x="3338513" y="5175250"/>
          <p14:tracePt t="64916" x="3313113" y="5149850"/>
          <p14:tracePt t="64924" x="3297238" y="5132388"/>
          <p14:tracePt t="64946" x="3178175" y="5064125"/>
          <p14:tracePt t="64948" x="3092450" y="5030788"/>
          <p14:tracePt t="64958" x="3067050" y="5022850"/>
          <p14:tracePt t="64966" x="2998788" y="5013325"/>
          <p14:tracePt t="64974" x="2965450" y="5005388"/>
          <p14:tracePt t="64982" x="2897188" y="5005388"/>
          <p14:tracePt t="64990" x="2863850" y="4997450"/>
          <p14:tracePt t="64998" x="2778125" y="4997450"/>
          <p14:tracePt t="65006" x="2744788" y="4997450"/>
          <p14:tracePt t="65014" x="2641600" y="4997450"/>
          <p14:tracePt t="65022" x="2600325" y="4997450"/>
          <p14:tracePt t="65030" x="2455863" y="5030788"/>
          <p14:tracePt t="65038" x="2413000" y="5038725"/>
          <p14:tracePt t="65047" x="2311400" y="5091113"/>
          <p14:tracePt t="65054" x="2286000" y="5099050"/>
          <p14:tracePt t="65063" x="2235200" y="5132388"/>
          <p14:tracePt t="65070" x="2200275" y="5175250"/>
          <p14:tracePt t="65080" x="2182813" y="5192713"/>
          <p14:tracePt t="65086" x="2157413" y="5243513"/>
          <p14:tracePt t="65095" x="2124075" y="5302250"/>
          <p14:tracePt t="65102" x="2116138" y="5327650"/>
          <p14:tracePt t="65110" x="2098675" y="5395913"/>
          <p14:tracePt t="65118" x="2098675" y="5430838"/>
          <p14:tracePt t="65126" x="2090738" y="5489575"/>
          <p14:tracePt t="65134" x="2081213" y="5540375"/>
          <p14:tracePt t="65142" x="2081213" y="5626100"/>
          <p14:tracePt t="65150" x="2081213" y="5668963"/>
          <p14:tracePt t="65158" x="2081213" y="5795963"/>
          <p14:tracePt t="65166" x="2090738" y="5872163"/>
          <p14:tracePt t="65174" x="2157413" y="6059488"/>
          <p14:tracePt t="65182" x="2192338" y="6135688"/>
          <p14:tracePt t="65190" x="2251075" y="6237288"/>
          <p14:tracePt t="65198" x="2319338" y="6330950"/>
          <p14:tracePt t="65206" x="2370138" y="6373813"/>
          <p14:tracePt t="65214" x="2420938" y="6399213"/>
          <p14:tracePt t="65222" x="2524125" y="6450013"/>
          <p14:tracePt t="65230" x="2582863" y="6467475"/>
          <p14:tracePt t="65238" x="2641600" y="6467475"/>
          <p14:tracePt t="65248" x="2727325" y="6483350"/>
          <p14:tracePt t="65256" x="2803525" y="6483350"/>
          <p14:tracePt t="65263" x="2897188" y="6483350"/>
          <p14:tracePt t="65272" x="2990850" y="6483350"/>
          <p14:tracePt t="65280" x="3084513" y="6475413"/>
          <p14:tracePt t="65288" x="3160713" y="6442075"/>
          <p14:tracePt t="65296" x="3236913" y="6399213"/>
          <p14:tracePt t="65304" x="3262313" y="6373813"/>
          <p14:tracePt t="65313" x="3297238" y="6313488"/>
          <p14:tracePt t="65320" x="3313113" y="6280150"/>
          <p14:tracePt t="65330" x="3338513" y="6194425"/>
          <p14:tracePt t="65336" x="3348038" y="6135688"/>
          <p14:tracePt t="65346" x="3355975" y="6016625"/>
          <p14:tracePt t="65352" x="3355975" y="5948363"/>
          <p14:tracePt t="65363" x="3355975" y="5889625"/>
          <p14:tracePt t="65368" x="3355975" y="5829300"/>
          <p14:tracePt t="65376" x="3355975" y="5788025"/>
          <p14:tracePt t="65384" x="3355975" y="5745163"/>
          <p14:tracePt t="65392" x="3348038" y="5684838"/>
          <p14:tracePt t="65400" x="3338513" y="5634038"/>
          <p14:tracePt t="65408" x="3305175" y="5583238"/>
          <p14:tracePt t="65416" x="3279775" y="5532438"/>
          <p14:tracePt t="65424" x="3236913" y="5497513"/>
          <p14:tracePt t="65432" x="3203575" y="5456238"/>
          <p14:tracePt t="65440" x="3135313" y="5430838"/>
          <p14:tracePt t="65448" x="3109913" y="5421313"/>
          <p14:tracePt t="65456" x="3059113" y="5395913"/>
          <p14:tracePt t="65464" x="2973388" y="5380038"/>
          <p14:tracePt t="65472" x="2879725" y="5370513"/>
          <p14:tracePt t="65480" x="2854325" y="5370513"/>
          <p14:tracePt t="65488" x="2760663" y="5370513"/>
          <p14:tracePt t="65496" x="2676525" y="5370513"/>
          <p14:tracePt t="65504" x="2641600" y="5370513"/>
          <p14:tracePt t="65513" x="2557463" y="5405438"/>
          <p14:tracePt t="65520" x="2524125" y="5413375"/>
          <p14:tracePt t="65529" x="2430463" y="5456238"/>
          <p14:tracePt t="65537" x="2352675" y="5497513"/>
          <p14:tracePt t="65547" x="2327275" y="5514975"/>
          <p14:tracePt t="65554" x="2260600" y="5565775"/>
          <p14:tracePt t="65563" x="2225675" y="5616575"/>
          <p14:tracePt t="65570" x="2192338" y="5668963"/>
          <p14:tracePt t="65579" x="2157413" y="5719763"/>
          <p14:tracePt t="65586" x="2141538" y="5778500"/>
          <p14:tracePt t="65596" x="2141538" y="5803900"/>
          <p14:tracePt t="65602" x="2124075" y="5864225"/>
          <p14:tracePt t="65613" x="2124075" y="5948363"/>
          <p14:tracePt t="65618" x="2124075" y="6042025"/>
          <p14:tracePt t="65626" x="2124075" y="6110288"/>
          <p14:tracePt t="65635" x="2124075" y="6143625"/>
          <p14:tracePt t="65643" x="2132013" y="6211888"/>
          <p14:tracePt t="65650" x="2157413" y="6297613"/>
          <p14:tracePt t="65658" x="2166938" y="6323013"/>
          <p14:tracePt t="65666" x="2200275" y="6391275"/>
          <p14:tracePt t="65674" x="2251075" y="6442075"/>
          <p14:tracePt t="65682" x="2276475" y="6467475"/>
          <p14:tracePt t="65690" x="2344738" y="6510338"/>
          <p14:tracePt t="65698" x="2370138" y="6526213"/>
          <p14:tracePt t="65706" x="2430463" y="6543675"/>
          <p14:tracePt t="65714" x="2506663" y="6551613"/>
          <p14:tracePt t="65722" x="2532063" y="6551613"/>
          <p14:tracePt t="65730" x="2574925" y="6551613"/>
          <p14:tracePt t="65738" x="2590800" y="6551613"/>
          <p14:tracePt t="65746" x="2625725" y="6535738"/>
          <p14:tracePt t="65754" x="2641600" y="6518275"/>
          <p14:tracePt t="65763" x="2668588" y="6500813"/>
          <p14:tracePt t="65771" x="2693988" y="6483350"/>
          <p14:tracePt t="65779" x="2709863" y="6457950"/>
          <p14:tracePt t="65786" x="2735263" y="6416675"/>
          <p14:tracePt t="65796" x="2744788" y="6391275"/>
          <p14:tracePt t="65802" x="2770188" y="6356350"/>
          <p14:tracePt t="65812" x="2786063" y="6323013"/>
          <p14:tracePt t="65820" x="2803525" y="6280150"/>
          <p14:tracePt t="65829" x="2838450" y="6237288"/>
          <p14:tracePt t="65836" x="2846388" y="6211888"/>
          <p14:tracePt t="65846" x="2846388" y="6194425"/>
          <p14:tracePt t="65852" x="2846388" y="6186488"/>
          <p14:tracePt t="65862" x="2846388" y="6178550"/>
          <p14:tracePt t="65868" x="2846388" y="6169025"/>
          <p14:tracePt t="65953" x="2846388" y="6161088"/>
          <p14:tracePt t="66147" x="2846388" y="6153150"/>
          <p14:tracePt t="66356" x="2846388" y="6143625"/>
          <p14:tracePt t="66358" x="2854325" y="6143625"/>
          <p14:tracePt t="66393" x="2863850" y="6143625"/>
          <p14:tracePt t="66400" x="2863850" y="6135688"/>
          <p14:tracePt t="66406" x="2871788" y="6135688"/>
          <p14:tracePt t="66425" x="2879725" y="6127750"/>
          <p14:tracePt t="66432" x="2889250" y="6127750"/>
          <p14:tracePt t="66440" x="2897188" y="6127750"/>
          <p14:tracePt t="66448" x="2914650" y="6127750"/>
          <p14:tracePt t="66456" x="2955925" y="6118225"/>
          <p14:tracePt t="66464" x="2973388" y="6118225"/>
          <p14:tracePt t="66472" x="2990850" y="6110288"/>
          <p14:tracePt t="66480" x="3024188" y="6110288"/>
          <p14:tracePt t="66488" x="3059113" y="6102350"/>
          <p14:tracePt t="66496" x="3117850" y="6102350"/>
          <p14:tracePt t="66504" x="3178175" y="6092825"/>
          <p14:tracePt t="66512" x="3219450" y="6092825"/>
          <p14:tracePt t="66520" x="3279775" y="6092825"/>
          <p14:tracePt t="66529" x="3322638" y="6084888"/>
          <p14:tracePt t="66536" x="3355975" y="6084888"/>
          <p14:tracePt t="66545" x="3381375" y="6076950"/>
          <p14:tracePt t="66552" x="3398838" y="6076950"/>
          <p14:tracePt t="66561" x="3406775" y="6076950"/>
          <p14:tracePt t="66568" x="3424238" y="6067425"/>
          <p14:tracePt t="66578" x="3457575" y="6067425"/>
          <p14:tracePt t="66584" x="3482975" y="6059488"/>
          <p14:tracePt t="66594" x="3533775" y="6059488"/>
          <p14:tracePt t="66600" x="3611563" y="6049963"/>
          <p14:tracePt t="66608" x="3695700" y="6042025"/>
          <p14:tracePt t="66616" x="3729038" y="6042025"/>
          <p14:tracePt t="66624" x="3822700" y="6034088"/>
          <p14:tracePt t="66632" x="3873500" y="6034088"/>
          <p14:tracePt t="66640" x="3984625" y="6016625"/>
          <p14:tracePt t="66648" x="4044950" y="6016625"/>
          <p14:tracePt t="66656" x="4187825" y="6008688"/>
          <p14:tracePt t="66666" x="4240213" y="6008688"/>
          <p14:tracePt t="66674" x="4410075" y="6008688"/>
          <p14:tracePt t="66682" x="4486275" y="6008688"/>
          <p14:tracePt t="66690" x="4699000" y="6008688"/>
          <p14:tracePt t="66698" x="4783138" y="6008688"/>
          <p14:tracePt t="66706" x="5021263" y="5991225"/>
          <p14:tracePt t="66714" x="5122863" y="5983288"/>
          <p14:tracePt t="66722" x="5327650" y="5957888"/>
          <p14:tracePt t="66730" x="5386388" y="5948363"/>
          <p14:tracePt t="66738" x="5497513" y="5922963"/>
          <p14:tracePt t="66746" x="5599113" y="5897563"/>
          <p14:tracePt t="66754" x="5649913" y="5889625"/>
          <p14:tracePt t="66762" x="5667375" y="5880100"/>
          <p14:tracePt t="66770" x="5700713" y="5880100"/>
          <p14:tracePt t="66779" x="5726113" y="5880100"/>
          <p14:tracePt t="66786" x="5735638" y="5880100"/>
          <p14:tracePt t="66794" x="5743575" y="5880100"/>
          <p14:tracePt t="66849" x="5751513" y="5880100"/>
          <p14:tracePt t="66870" x="5768975" y="5889625"/>
          <p14:tracePt t="66878" x="5794375" y="5905500"/>
          <p14:tracePt t="66886" x="5827713" y="5915025"/>
          <p14:tracePt t="66895" x="5853113" y="5932488"/>
          <p14:tracePt t="66902" x="5880100" y="5940425"/>
          <p14:tracePt t="66912" x="5913438" y="5940425"/>
          <p14:tracePt t="66918" x="5938838" y="5940425"/>
          <p14:tracePt t="66928" x="5946775" y="5940425"/>
          <p14:tracePt t="66934" x="5956300" y="5940425"/>
          <p14:tracePt t="66977" x="5964238" y="5940425"/>
          <p14:tracePt t="66985" x="5972175" y="5940425"/>
          <p14:tracePt t="66993" x="5972175" y="5932488"/>
          <p14:tracePt t="67000" x="5972175" y="5922963"/>
          <p14:tracePt t="67011" x="5989638" y="5889625"/>
          <p14:tracePt t="67016" x="5997575" y="5872163"/>
          <p14:tracePt t="67024" x="6007100" y="5829300"/>
          <p14:tracePt t="67032" x="6015038" y="5803900"/>
          <p14:tracePt t="67040" x="6024563" y="5761038"/>
          <p14:tracePt t="67048" x="6024563" y="5735638"/>
          <p14:tracePt t="67056" x="6024563" y="5684838"/>
          <p14:tracePt t="67064" x="6024563" y="5659438"/>
          <p14:tracePt t="67072" x="6024563" y="5608638"/>
          <p14:tracePt t="67080" x="6024563" y="5583238"/>
          <p14:tracePt t="67088" x="6024563" y="5540375"/>
          <p14:tracePt t="67096" x="6024563" y="5524500"/>
          <p14:tracePt t="67104" x="6032500" y="5472113"/>
          <p14:tracePt t="67112" x="6032500" y="5456238"/>
          <p14:tracePt t="67120" x="6032500" y="5438775"/>
          <p14:tracePt t="67128" x="6032500" y="5405438"/>
          <p14:tracePt t="67145" x="6032500" y="5395913"/>
          <p14:tracePt t="67152" x="6032500" y="5380038"/>
          <p14:tracePt t="67160" x="6032500" y="5370513"/>
          <p14:tracePt t="67177" x="6032500" y="5362575"/>
          <p14:tracePt t="67184" x="6032500" y="5353050"/>
          <p14:tracePt t="67209" x="6032500" y="5345113"/>
          <p14:tracePt t="67235" x="6032500" y="5337175"/>
          <p14:tracePt t="67291" x="6024563" y="5337175"/>
          <p14:tracePt t="67299" x="6024563" y="5327650"/>
          <p14:tracePt t="67314" x="6024563" y="5319713"/>
          <p14:tracePt t="67330" x="6024563" y="5311775"/>
          <p14:tracePt t="67637" x="6040438" y="5311775"/>
          <p14:tracePt t="67644" x="6057900" y="5319713"/>
          <p14:tracePt t="67652" x="6065838" y="5327650"/>
          <p14:tracePt t="67660" x="6083300" y="5345113"/>
          <p14:tracePt t="67677" x="6100763" y="5362575"/>
          <p14:tracePt t="67684" x="6126163" y="5380038"/>
          <p14:tracePt t="67694" x="6167438" y="5430838"/>
          <p14:tracePt t="67700" x="6194425" y="5456238"/>
          <p14:tracePt t="67710" x="6202363" y="5481638"/>
          <p14:tracePt t="67716" x="6253163" y="5565775"/>
          <p14:tracePt t="67726" x="6270625" y="5583238"/>
          <p14:tracePt t="67732" x="6286500" y="5634038"/>
          <p14:tracePt t="67742" x="6338888" y="5719763"/>
          <p14:tracePt t="67748" x="6346825" y="5778500"/>
          <p14:tracePt t="67756" x="6354763" y="5829300"/>
          <p14:tracePt t="67764" x="6354763" y="5880100"/>
          <p14:tracePt t="67772" x="6354763" y="5940425"/>
          <p14:tracePt t="67780" x="6364288" y="6016625"/>
          <p14:tracePt t="67788" x="6364288" y="6042025"/>
          <p14:tracePt t="67798" x="6364288" y="6092825"/>
          <p14:tracePt t="67806" x="6364288" y="6153150"/>
          <p14:tracePt t="67814" x="6364288" y="6203950"/>
          <p14:tracePt t="67822" x="6372225" y="6254750"/>
          <p14:tracePt t="67830" x="6372225" y="6280150"/>
          <p14:tracePt t="67838" x="6372225" y="6305550"/>
          <p14:tracePt t="67846" x="6372225" y="6330950"/>
          <p14:tracePt t="67854" x="6372225" y="6338888"/>
          <p14:tracePt t="67862" x="6364288" y="6348413"/>
          <p14:tracePt t="67870" x="6364288" y="6356350"/>
          <p14:tracePt t="67878" x="6364288" y="6365875"/>
          <p14:tracePt t="67911" x="6354763" y="6365875"/>
          <p14:tracePt t="68109" x="6354763" y="6356350"/>
          <p14:tracePt t="68116" x="6346825" y="6330950"/>
          <p14:tracePt t="68126" x="6346825" y="6288088"/>
          <p14:tracePt t="68132" x="6329363" y="6211888"/>
          <p14:tracePt t="68142" x="6321425" y="6169025"/>
          <p14:tracePt t="68148" x="6303963" y="6110288"/>
          <p14:tracePt t="68160" x="6296025" y="6016625"/>
          <p14:tracePt t="68164" x="6278563" y="5932488"/>
          <p14:tracePt t="68172" x="6253163" y="5846763"/>
          <p14:tracePt t="68180" x="6219825" y="5710238"/>
          <p14:tracePt t="68188" x="6167438" y="5600700"/>
          <p14:tracePt t="68196" x="6108700" y="5464175"/>
          <p14:tracePt t="68204" x="6049963" y="5345113"/>
          <p14:tracePt t="68212" x="5946775" y="5183188"/>
          <p14:tracePt t="68220" x="5880100" y="5106988"/>
          <p14:tracePt t="68228" x="5726113" y="4954588"/>
          <p14:tracePt t="68236" x="5649913" y="4868863"/>
          <p14:tracePt t="68246" x="5462588" y="4724400"/>
          <p14:tracePt t="68252" x="5343525" y="4640263"/>
          <p14:tracePt t="68260" x="5122863" y="4521200"/>
          <p14:tracePt t="68268" x="4987925" y="4460875"/>
          <p14:tracePt t="68276" x="4800600" y="4376738"/>
          <p14:tracePt t="68284" x="4562475" y="4300538"/>
          <p14:tracePt t="68292" x="4298950" y="4214813"/>
          <p14:tracePt t="68300" x="4010025" y="4130675"/>
          <p14:tracePt t="68309" x="3500438" y="4027488"/>
          <p14:tracePt t="68317" x="3313113" y="4002088"/>
          <p14:tracePt t="68324" x="3152775" y="3994150"/>
          <p14:tracePt t="68332" x="3041650" y="3994150"/>
          <p14:tracePt t="68342" x="2940050" y="3994150"/>
          <p14:tracePt t="68348" x="2871788" y="3994150"/>
          <p14:tracePt t="68359" x="2846388" y="3994150"/>
          <p14:tracePt t="68366" x="2803525" y="3994150"/>
          <p14:tracePt t="68376" x="2795588" y="3986213"/>
          <p14:tracePt t="68382" x="2770188" y="3986213"/>
          <p14:tracePt t="68392" x="2744788" y="3976688"/>
          <p14:tracePt t="68398" x="2693988" y="3960813"/>
          <p14:tracePt t="68409" x="2659063" y="3951288"/>
          <p14:tracePt t="68414" x="2608263" y="3943350"/>
          <p14:tracePt t="68425" x="2574925" y="3925888"/>
          <p14:tracePt t="68430" x="2532063" y="3917950"/>
          <p14:tracePt t="68438" x="2506663" y="3908425"/>
          <p14:tracePt t="68463" x="2506663" y="3900488"/>
          <p14:tracePt t="68471" x="2506663" y="3892550"/>
          <p14:tracePt t="68478" x="2497138" y="3883025"/>
          <p14:tracePt t="68486" x="2481263" y="3816350"/>
          <p14:tracePt t="68494" x="2446338" y="3697288"/>
          <p14:tracePt t="68503" x="2413000" y="3619500"/>
          <p14:tracePt t="68510" x="2352675" y="3467100"/>
          <p14:tracePt t="68518" x="2319338" y="3382963"/>
          <p14:tracePt t="68526" x="2276475" y="3289300"/>
          <p14:tracePt t="68534" x="2174875" y="3094038"/>
          <p14:tracePt t="68542" x="2116138" y="2974975"/>
          <p14:tracePt t="68550" x="2055813" y="2830513"/>
          <p14:tracePt t="68558" x="1971675" y="2660650"/>
          <p14:tracePt t="68566" x="1878013" y="2489200"/>
          <p14:tracePt t="68574" x="1784350" y="2303463"/>
          <p14:tracePt t="68582" x="1597025" y="1963738"/>
          <p14:tracePt t="68592" x="1538288" y="1852613"/>
          <p14:tracePt t="68598" x="1487488" y="1758950"/>
          <p14:tracePt t="68609" x="1427163" y="1639888"/>
          <p14:tracePt t="68614" x="1384300" y="1571625"/>
          <p14:tracePt t="68625" x="1358900" y="1530350"/>
          <p14:tracePt t="68630" x="1333500" y="1487488"/>
          <p14:tracePt t="68638" x="1290638" y="1427163"/>
          <p14:tracePt t="68648" x="1249363" y="1360488"/>
          <p14:tracePt t="68657" x="1206500" y="1300163"/>
          <p14:tracePt t="68664" x="1163638" y="1249363"/>
          <p14:tracePt t="68675" x="1087438" y="1155700"/>
          <p14:tracePt t="68680" x="1028700" y="1087438"/>
          <p14:tracePt t="68688" x="968375" y="1028700"/>
          <p14:tracePt t="68697" x="909638" y="960438"/>
          <p14:tracePt t="68704" x="858838" y="909638"/>
          <p14:tracePt t="68712" x="806450" y="866775"/>
          <p14:tracePt t="68721" x="790575" y="841375"/>
          <p14:tracePt t="68728" x="773113" y="815975"/>
          <p14:tracePt t="68736" x="765175" y="808038"/>
          <p14:tracePt t="68744" x="755650" y="790575"/>
          <p14:tracePt t="68752" x="747713" y="773113"/>
          <p14:tracePt t="68760" x="722313" y="747713"/>
          <p14:tracePt t="68768" x="704850" y="714375"/>
          <p14:tracePt t="68776" x="679450" y="688975"/>
          <p14:tracePt t="68784" x="654050" y="654050"/>
          <p14:tracePt t="68792" x="628650" y="620713"/>
          <p14:tracePt t="68800" x="585788" y="585788"/>
          <p14:tracePt t="68808" x="560388" y="552450"/>
          <p14:tracePt t="68816" x="534988" y="527050"/>
          <p14:tracePt t="68825" x="517525" y="492125"/>
          <p14:tracePt t="68832" x="492125" y="466725"/>
          <p14:tracePt t="68841" x="476250" y="441325"/>
          <p14:tracePt t="68848" x="458788" y="407988"/>
          <p14:tracePt t="68858" x="433388" y="357188"/>
          <p14:tracePt t="68864" x="390525" y="306388"/>
          <p14:tracePt t="68875" x="373063" y="288925"/>
          <p14:tracePt t="68880" x="331788" y="220663"/>
          <p14:tracePt t="68891" x="271463" y="152400"/>
          <p14:tracePt t="68896" x="203200" y="68263"/>
          <p14:tracePt t="68904" x="177800" y="508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F8710-E8C1-4AEA-8DFF-33ABBFFF250F}"/>
              </a:ext>
            </a:extLst>
          </p:cNvPr>
          <p:cNvSpPr txBox="1"/>
          <p:nvPr/>
        </p:nvSpPr>
        <p:spPr>
          <a:xfrm>
            <a:off x="5373278" y="1001289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터치센서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F92086-678B-438E-9574-B4EEFDB3032B}"/>
              </a:ext>
            </a:extLst>
          </p:cNvPr>
          <p:cNvSpPr txBox="1"/>
          <p:nvPr/>
        </p:nvSpPr>
        <p:spPr>
          <a:xfrm>
            <a:off x="5373278" y="3812736"/>
            <a:ext cx="243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젯슨나노</a:t>
            </a:r>
            <a:endParaRPr lang="ko-KR" altLang="en-US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C6EDB-7BE0-43A0-873A-3FE68C5F61D7}"/>
              </a:ext>
            </a:extLst>
          </p:cNvPr>
          <p:cNvSpPr txBox="1"/>
          <p:nvPr/>
        </p:nvSpPr>
        <p:spPr>
          <a:xfrm>
            <a:off x="5458120" y="1598317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각 음료위치에 해당하는 이름표에 장착하여 음료의 위치를 확인하기 위해 활용한다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1C35BA-D92D-4998-A617-37619DEA22D7}"/>
              </a:ext>
            </a:extLst>
          </p:cNvPr>
          <p:cNvSpPr txBox="1"/>
          <p:nvPr/>
        </p:nvSpPr>
        <p:spPr>
          <a:xfrm>
            <a:off x="5458120" y="4354170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카메라를 통해 받아온 이미지에서 객체 인식을 진행하고</a:t>
            </a:r>
            <a:r>
              <a:rPr lang="en-US" altLang="ko-KR"/>
              <a:t>, </a:t>
            </a:r>
            <a:r>
              <a:rPr lang="ko-KR" altLang="en-US"/>
              <a:t>해당 객체의 위치파악 연산을 위해 이용한다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  <p:pic>
        <p:nvPicPr>
          <p:cNvPr id="28" name="그림 2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CEB7AD0-9367-48E3-8B06-2F9BED164C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9891" y="921522"/>
            <a:ext cx="2953890" cy="2216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4AF0E7E5-D06C-4416-A60D-8B0498A34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10" y="3812736"/>
            <a:ext cx="2817826" cy="2233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A4659433-6640-4FAE-B6D1-C3C806B58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E04853C3-419B-4788-991E-1B20392C9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69"/>
    </mc:Choice>
    <mc:Fallback>
      <p:transition spd="slow" advTm="26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F92086-678B-438E-9574-B4EEFDB3032B}"/>
              </a:ext>
            </a:extLst>
          </p:cNvPr>
          <p:cNvSpPr txBox="1"/>
          <p:nvPr/>
        </p:nvSpPr>
        <p:spPr>
          <a:xfrm>
            <a:off x="5373278" y="3812736"/>
            <a:ext cx="243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라즈베리파이</a:t>
            </a:r>
            <a:endParaRPr lang="ko-KR" altLang="en-US" sz="24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1C35BA-D92D-4998-A617-37619DEA22D7}"/>
              </a:ext>
            </a:extLst>
          </p:cNvPr>
          <p:cNvSpPr txBox="1"/>
          <p:nvPr/>
        </p:nvSpPr>
        <p:spPr>
          <a:xfrm>
            <a:off x="5458120" y="4354170"/>
            <a:ext cx="5726436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터치센서들을 활용해 해당 센서가 지목하는 음료의 정보와의 연결 연산과 서버와의 통신을 위해 이용한다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6806CCD6-0101-4718-B578-F2ECF2070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16" y="3807761"/>
            <a:ext cx="2865456" cy="1988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3A82805-38DA-4BF4-BAB7-8E66AE488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40" y="1049931"/>
            <a:ext cx="2077141" cy="2358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DF8F66-5CEA-4D68-A39F-93D940985CC2}"/>
              </a:ext>
            </a:extLst>
          </p:cNvPr>
          <p:cNvSpPr txBox="1"/>
          <p:nvPr/>
        </p:nvSpPr>
        <p:spPr>
          <a:xfrm>
            <a:off x="5373278" y="1011971"/>
            <a:ext cx="302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젯슨나노</a:t>
            </a:r>
            <a:r>
              <a:rPr lang="ko-KR" altLang="en-US" sz="2400" b="1"/>
              <a:t> </a:t>
            </a:r>
            <a:r>
              <a:rPr lang="en-US" altLang="ko-KR" sz="2400" b="1"/>
              <a:t>Wi-Fi </a:t>
            </a:r>
            <a:r>
              <a:rPr lang="ko-KR" altLang="en-US" sz="2400" b="1"/>
              <a:t>모듈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1971BE-5E20-4189-B427-93F6F7AE391D}"/>
              </a:ext>
            </a:extLst>
          </p:cNvPr>
          <p:cNvSpPr txBox="1"/>
          <p:nvPr/>
        </p:nvSpPr>
        <p:spPr>
          <a:xfrm>
            <a:off x="5458120" y="1629095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서버의 데이터베이스에서 정보를 수신하기 위해 </a:t>
            </a:r>
            <a:r>
              <a:rPr lang="en-US" altLang="ko-KR"/>
              <a:t>WIFI </a:t>
            </a:r>
            <a:r>
              <a:rPr lang="ko-KR" altLang="en-US"/>
              <a:t>모듈을 이용한다</a:t>
            </a:r>
            <a:r>
              <a:rPr lang="en-US" altLang="ko-KR"/>
              <a:t>.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10AE28C-4720-4489-AB2D-437100E3A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4B0DCB9-B234-4B2A-95FB-B9A273FED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6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47"/>
    </mc:Choice>
    <mc:Fallback>
      <p:transition spd="slow" advTm="27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F8710-E8C1-4AEA-8DFF-33ABBFFF250F}"/>
              </a:ext>
            </a:extLst>
          </p:cNvPr>
          <p:cNvSpPr txBox="1"/>
          <p:nvPr/>
        </p:nvSpPr>
        <p:spPr>
          <a:xfrm>
            <a:off x="5373278" y="1001289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스피커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C6EDB-7BE0-43A0-873A-3FE68C5F61D7}"/>
              </a:ext>
            </a:extLst>
          </p:cNvPr>
          <p:cNvSpPr txBox="1"/>
          <p:nvPr/>
        </p:nvSpPr>
        <p:spPr>
          <a:xfrm>
            <a:off x="5458120" y="1598317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음료에 대한 정보를 청각적으로 알려주기 위한 역할을 한다</a:t>
            </a:r>
            <a:r>
              <a:rPr lang="en-US" altLang="ko-KR"/>
              <a:t>.</a:t>
            </a:r>
          </a:p>
        </p:txBody>
      </p:sp>
      <p:pic>
        <p:nvPicPr>
          <p:cNvPr id="7" name="그림 6" descr="스피커, 전자기기, 검은색, 마우스이(가) 표시된 사진&#10;&#10;자동 생성된 설명">
            <a:extLst>
              <a:ext uri="{FF2B5EF4-FFF2-40B4-BE49-F238E27FC236}">
                <a16:creationId xmlns:a16="http://schemas.microsoft.com/office/drawing/2014/main" id="{46B63B4B-6C55-444B-9811-70C14770A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66" y="1131156"/>
            <a:ext cx="2168615" cy="211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C811ADB-878F-466D-A885-330277A78DB3}"/>
              </a:ext>
            </a:extLst>
          </p:cNvPr>
          <p:cNvSpPr txBox="1"/>
          <p:nvPr/>
        </p:nvSpPr>
        <p:spPr>
          <a:xfrm>
            <a:off x="5373278" y="3793263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카메라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32E2A-6828-4A08-9E3D-2E877248AAF1}"/>
              </a:ext>
            </a:extLst>
          </p:cNvPr>
          <p:cNvSpPr txBox="1"/>
          <p:nvPr/>
        </p:nvSpPr>
        <p:spPr>
          <a:xfrm>
            <a:off x="5458120" y="4390291"/>
            <a:ext cx="5656082" cy="646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객체를 인식하여 좌표를 잡기 위해 사용하는데 활용한다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6" name="그림 35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F8E68539-406E-4F1D-B100-D862BCE38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16" y="3618946"/>
            <a:ext cx="2339497" cy="2339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E0AB8119-89B4-4D47-8628-AA1F6E556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C5D44B29-D87C-443A-86A4-0BEDEAF27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2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1"/>
    </mc:Choice>
    <mc:Fallback>
      <p:transition spd="slow" advTm="14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F8710-E8C1-4AEA-8DFF-33ABBFFF250F}"/>
              </a:ext>
            </a:extLst>
          </p:cNvPr>
          <p:cNvSpPr txBox="1"/>
          <p:nvPr/>
        </p:nvSpPr>
        <p:spPr>
          <a:xfrm>
            <a:off x="5373277" y="1001289"/>
            <a:ext cx="611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/>
              <a:t>라즈베리파이용</a:t>
            </a:r>
            <a:r>
              <a:rPr lang="ko-KR" altLang="en-US" b="1"/>
              <a:t> </a:t>
            </a:r>
            <a:r>
              <a:rPr lang="en-US" altLang="ko-KR" sz="2400" b="1"/>
              <a:t>GPIO </a:t>
            </a:r>
            <a:r>
              <a:rPr lang="ko-KR" altLang="en-US" sz="2400" b="1" err="1"/>
              <a:t>쉴드</a:t>
            </a:r>
            <a:r>
              <a:rPr lang="ko-KR" altLang="en-US" sz="2400" b="1"/>
              <a:t> </a:t>
            </a:r>
            <a:r>
              <a:rPr lang="en-US" altLang="ko-KR" sz="2400" b="1"/>
              <a:t>+ </a:t>
            </a:r>
            <a:r>
              <a:rPr lang="ko-KR" altLang="en-US" sz="2400" b="1"/>
              <a:t>케이블 </a:t>
            </a:r>
            <a:r>
              <a:rPr lang="ko-KR" altLang="en-US" sz="2400" b="1" err="1"/>
              <a:t>셋트</a:t>
            </a:r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C6EDB-7BE0-43A0-873A-3FE68C5F61D7}"/>
              </a:ext>
            </a:extLst>
          </p:cNvPr>
          <p:cNvSpPr txBox="1"/>
          <p:nvPr/>
        </p:nvSpPr>
        <p:spPr>
          <a:xfrm>
            <a:off x="5458120" y="1598317"/>
            <a:ext cx="5656082" cy="92333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많은 터치센서와 </a:t>
            </a:r>
            <a:r>
              <a:rPr lang="en-US" altLang="ko-KR"/>
              <a:t>LED </a:t>
            </a:r>
            <a:r>
              <a:rPr lang="ko-KR" altLang="en-US"/>
              <a:t>스트립을 통해</a:t>
            </a:r>
            <a:r>
              <a:rPr lang="en-US" altLang="ko-KR"/>
              <a:t>, </a:t>
            </a:r>
            <a:r>
              <a:rPr lang="ko-KR" altLang="en-US"/>
              <a:t>편의점 냉장고 내에 음료에 대한 위치 파악 및 정보 제공을 진행하기에 많은 수신용 핀을 이용한다</a:t>
            </a:r>
            <a:r>
              <a:rPr lang="en-US" altLang="ko-KR"/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CFD105-B2D4-4C0E-86B1-7005E0FB1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57" y="819773"/>
            <a:ext cx="3596445" cy="359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887857-1682-44B7-A74A-2B3A2C01F2E6}"/>
              </a:ext>
            </a:extLst>
          </p:cNvPr>
          <p:cNvSpPr/>
          <p:nvPr/>
        </p:nvSpPr>
        <p:spPr>
          <a:xfrm>
            <a:off x="1264847" y="185680"/>
            <a:ext cx="29489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제원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BDCC3C-9A39-4639-AFE6-2FEDA885037F}"/>
              </a:ext>
            </a:extLst>
          </p:cNvPr>
          <p:cNvSpPr txBox="1"/>
          <p:nvPr/>
        </p:nvSpPr>
        <p:spPr>
          <a:xfrm>
            <a:off x="5373277" y="4394513"/>
            <a:ext cx="611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LED </a:t>
            </a:r>
            <a:r>
              <a:rPr lang="ko-KR" altLang="en-US" sz="2400" b="1"/>
              <a:t>스트립</a:t>
            </a:r>
            <a:endParaRPr lang="ko-KR" alt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F65241-0E61-40F1-ABF7-5ECC966AD79F}"/>
              </a:ext>
            </a:extLst>
          </p:cNvPr>
          <p:cNvSpPr txBox="1"/>
          <p:nvPr/>
        </p:nvSpPr>
        <p:spPr>
          <a:xfrm>
            <a:off x="5458120" y="4991541"/>
            <a:ext cx="5656082" cy="92333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터치센서와 라즈베리 파이를 연결하는 데 있어</a:t>
            </a:r>
            <a:r>
              <a:rPr lang="en-US" altLang="ko-KR"/>
              <a:t>, </a:t>
            </a:r>
            <a:r>
              <a:rPr lang="ko-KR" altLang="en-US"/>
              <a:t>따로 디스플레이로 연결 확인을 진행하는 것이 아니기 때문에 이 </a:t>
            </a:r>
            <a:r>
              <a:rPr lang="en-US" altLang="ko-KR"/>
              <a:t>LED </a:t>
            </a:r>
            <a:r>
              <a:rPr lang="ko-KR" altLang="en-US"/>
              <a:t>스트립을 통해 연결 상황을 확인한다</a:t>
            </a:r>
            <a:r>
              <a:rPr lang="en-US" altLang="ko-KR"/>
              <a:t>.</a:t>
            </a:r>
          </a:p>
        </p:txBody>
      </p:sp>
      <p:pic>
        <p:nvPicPr>
          <p:cNvPr id="1026" name="Picture 2" descr="디바이스마트,LED/LCD &gt; LED 인테리어조명 &gt; 플렉서블 LED,SZH,5V 5050 LED RGB Flexible 일반 Strip 1M/60LED[SY-SL0985],사이즈 : 5050 / 전원 : 5V / 색상 : RGB">
            <a:extLst>
              <a:ext uri="{FF2B5EF4-FFF2-40B4-BE49-F238E27FC236}">
                <a16:creationId xmlns:a16="http://schemas.microsoft.com/office/drawing/2014/main" id="{ECCD7A54-355E-420E-A9C1-E09F131C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43" y="4085809"/>
            <a:ext cx="3080107" cy="23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CB467BD5-5CC7-4C88-9795-16BA34635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65653CE5-C3AC-4534-A7BD-20A999660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9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04"/>
    </mc:Choice>
    <mc:Fallback>
      <p:transition spd="slow" advTm="40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D86007-F449-4F0C-9935-33633FB49BA0}"/>
              </a:ext>
            </a:extLst>
          </p:cNvPr>
          <p:cNvSpPr/>
          <p:nvPr/>
        </p:nvSpPr>
        <p:spPr>
          <a:xfrm>
            <a:off x="1264849" y="185680"/>
            <a:ext cx="2128800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과제 목표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4D1292-819B-489F-9D28-A2850D78EB93}"/>
              </a:ext>
            </a:extLst>
          </p:cNvPr>
          <p:cNvSpPr/>
          <p:nvPr/>
        </p:nvSpPr>
        <p:spPr>
          <a:xfrm>
            <a:off x="1513500" y="1290206"/>
            <a:ext cx="983683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1.</a:t>
            </a:r>
            <a:r>
              <a:rPr lang="ko-KR" altLang="en-US" sz="2400" b="1" kern="0">
                <a:solidFill>
                  <a:srgbClr val="545871"/>
                </a:solidFill>
              </a:rPr>
              <a:t> 시각장애인을 위한 편의점 내 음료 위치 안내 모바일 어플리케이션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D8A0B3-CA16-4E13-B72A-6ED524E93B57}"/>
              </a:ext>
            </a:extLst>
          </p:cNvPr>
          <p:cNvSpPr/>
          <p:nvPr/>
        </p:nvSpPr>
        <p:spPr>
          <a:xfrm>
            <a:off x="1513501" y="2514335"/>
            <a:ext cx="934379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2.</a:t>
            </a:r>
            <a:r>
              <a:rPr lang="ko-KR" altLang="en-US" sz="2400" b="1" kern="0">
                <a:solidFill>
                  <a:srgbClr val="545871"/>
                </a:solidFill>
              </a:rPr>
              <a:t> 편의점 음료 냉장고 앞에서 음료 지목 시 해당 음료 안내 시스템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637800-D223-4EBC-A6EC-A5C7F3F58C53}"/>
              </a:ext>
            </a:extLst>
          </p:cNvPr>
          <p:cNvSpPr/>
          <p:nvPr/>
        </p:nvSpPr>
        <p:spPr>
          <a:xfrm>
            <a:off x="1513500" y="3738464"/>
            <a:ext cx="1016821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3.</a:t>
            </a:r>
            <a:r>
              <a:rPr lang="ko-KR" altLang="en-US" sz="2400" b="1" kern="0">
                <a:solidFill>
                  <a:srgbClr val="545871"/>
                </a:solidFill>
              </a:rPr>
              <a:t> 음료 냉장고에 음료 정보 안내판 </a:t>
            </a:r>
            <a:r>
              <a:rPr lang="ko-KR" altLang="en-US" sz="2400" b="1" kern="0" err="1">
                <a:solidFill>
                  <a:srgbClr val="545871"/>
                </a:solidFill>
              </a:rPr>
              <a:t>터치시</a:t>
            </a:r>
            <a:r>
              <a:rPr lang="ko-KR" altLang="en-US" sz="2400" b="1" kern="0">
                <a:solidFill>
                  <a:srgbClr val="545871"/>
                </a:solidFill>
              </a:rPr>
              <a:t> 해당 음료를 안내하는 시스템  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95028E-58CE-4E89-9793-C5DB557A7593}"/>
              </a:ext>
            </a:extLst>
          </p:cNvPr>
          <p:cNvSpPr/>
          <p:nvPr/>
        </p:nvSpPr>
        <p:spPr>
          <a:xfrm>
            <a:off x="1588915" y="1857255"/>
            <a:ext cx="98368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음성인식을 통해 음료 정보의 안내를 명령하고</a:t>
            </a:r>
            <a:r>
              <a:rPr lang="en-US" altLang="ko-KR" sz="1600" b="1" kern="0">
                <a:solidFill>
                  <a:srgbClr val="545871"/>
                </a:solidFill>
              </a:rPr>
              <a:t> ,</a:t>
            </a:r>
            <a:r>
              <a:rPr lang="ko-KR" altLang="en-US" sz="1600" b="1" kern="0">
                <a:solidFill>
                  <a:srgbClr val="545871"/>
                </a:solidFill>
              </a:rPr>
              <a:t>음성으로 정보를 안내 받는 시스템을 개발한다</a:t>
            </a:r>
            <a:r>
              <a:rPr lang="en-US" altLang="ko-KR" sz="1600" b="1" kern="0">
                <a:solidFill>
                  <a:srgbClr val="545871"/>
                </a:solidFill>
              </a:rPr>
              <a:t>.</a:t>
            </a:r>
            <a:r>
              <a:rPr lang="ko-KR" altLang="en-US" sz="1600" b="1" kern="0">
                <a:solidFill>
                  <a:srgbClr val="545871"/>
                </a:solidFill>
              </a:rPr>
              <a:t>  </a:t>
            </a:r>
            <a:endParaRPr lang="en-US" altLang="ko-KR" sz="1600" b="1" kern="0">
              <a:solidFill>
                <a:srgbClr val="54587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84800B-C787-44B7-A0CC-E5168AD21A8C}"/>
              </a:ext>
            </a:extLst>
          </p:cNvPr>
          <p:cNvSpPr/>
          <p:nvPr/>
        </p:nvSpPr>
        <p:spPr>
          <a:xfrm>
            <a:off x="1600129" y="4392027"/>
            <a:ext cx="98368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터치 센서와 연동된 서버에서 정보를 받아 음료를 재확인하는 시스템을 개발한다</a:t>
            </a:r>
            <a:r>
              <a:rPr lang="en-US" altLang="ko-KR" sz="16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09A62B-B33D-43CF-AE45-87BC456E62ED}"/>
              </a:ext>
            </a:extLst>
          </p:cNvPr>
          <p:cNvSpPr/>
          <p:nvPr/>
        </p:nvSpPr>
        <p:spPr>
          <a:xfrm>
            <a:off x="1607769" y="3083347"/>
            <a:ext cx="934379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손가락으로 가리키는 음료를 파악하여 음성으로 해당 음료 안내 시스템을 개발한다</a:t>
            </a:r>
            <a:r>
              <a:rPr lang="en-US" altLang="ko-KR" sz="1600" b="1" kern="0">
                <a:solidFill>
                  <a:srgbClr val="545871"/>
                </a:solidFill>
              </a:rPr>
              <a:t>.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0C1C81-240E-42DA-82BD-F67E0A13C44F}"/>
              </a:ext>
            </a:extLst>
          </p:cNvPr>
          <p:cNvSpPr/>
          <p:nvPr/>
        </p:nvSpPr>
        <p:spPr>
          <a:xfrm>
            <a:off x="1513500" y="4873198"/>
            <a:ext cx="934379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545871"/>
                </a:solidFill>
              </a:rPr>
              <a:t>4. </a:t>
            </a:r>
            <a:r>
              <a:rPr lang="ko-KR" altLang="en-US" sz="2400" b="1" kern="0">
                <a:solidFill>
                  <a:srgbClr val="545871"/>
                </a:solidFill>
              </a:rPr>
              <a:t>편의점의 음료 위치 및 정보를 수정하기 위한 웹 어플리케이션</a:t>
            </a:r>
            <a:endParaRPr lang="en-US" altLang="ko-KR" sz="2400" b="1" i="1" kern="0">
              <a:solidFill>
                <a:srgbClr val="54587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423285-994E-492F-B94D-BAE7379213E3}"/>
              </a:ext>
            </a:extLst>
          </p:cNvPr>
          <p:cNvSpPr/>
          <p:nvPr/>
        </p:nvSpPr>
        <p:spPr>
          <a:xfrm>
            <a:off x="1607769" y="5616801"/>
            <a:ext cx="98368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srgbClr val="545871"/>
                </a:solidFill>
              </a:rPr>
              <a:t>: </a:t>
            </a:r>
            <a:r>
              <a:rPr lang="ko-KR" altLang="en-US" sz="1600" b="1" kern="0">
                <a:solidFill>
                  <a:srgbClr val="545871"/>
                </a:solidFill>
              </a:rPr>
              <a:t>음료 정보를 수정하면 수정된 내용을 서버에서 다른 어플리케이션으로 뿌려주는 웹 사이트를 구축한다</a:t>
            </a:r>
            <a:r>
              <a:rPr lang="en-US" altLang="ko-KR" sz="16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89A013F6-55A5-4A6A-B4C2-DCF90A851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5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64"/>
    </mc:Choice>
    <mc:Fallback>
      <p:transition spd="slow" advTm="45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실험</a:t>
            </a:r>
            <a:r>
              <a:rPr lang="en-US" altLang="ko-KR" sz="3200" b="1" i="1" kern="0">
                <a:solidFill>
                  <a:srgbClr val="545871"/>
                </a:solidFill>
              </a:rPr>
              <a:t>(</a:t>
            </a:r>
            <a:r>
              <a:rPr lang="ko-KR" altLang="en-US" sz="3200" b="1" i="1" kern="0">
                <a:solidFill>
                  <a:srgbClr val="545871"/>
                </a:solidFill>
              </a:rPr>
              <a:t>시연</a:t>
            </a:r>
            <a:r>
              <a:rPr lang="en-US" altLang="ko-KR" sz="3200" b="1" i="1" kern="0">
                <a:solidFill>
                  <a:srgbClr val="545871"/>
                </a:solidFill>
              </a:rPr>
              <a:t>)</a:t>
            </a:r>
            <a:r>
              <a:rPr lang="ko-KR" altLang="en-US" sz="3200" b="1" i="1" kern="0">
                <a:solidFill>
                  <a:srgbClr val="545871"/>
                </a:solidFill>
              </a:rPr>
              <a:t> 방법 </a:t>
            </a:r>
            <a:r>
              <a:rPr lang="en-US" altLang="ko-KR" sz="3200" b="1" i="1" kern="0">
                <a:solidFill>
                  <a:srgbClr val="545871"/>
                </a:solidFill>
              </a:rPr>
              <a:t>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5DBD94-A6AA-4CA5-B63C-39342E91AD36}"/>
              </a:ext>
            </a:extLst>
          </p:cNvPr>
          <p:cNvSpPr/>
          <p:nvPr/>
        </p:nvSpPr>
        <p:spPr>
          <a:xfrm>
            <a:off x="1264846" y="1653461"/>
            <a:ext cx="720591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① 데이터베이스에 음료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음료위치 정보를 담아둔다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2675E3-5CE8-474F-B758-D2AA12AD1DA1}"/>
              </a:ext>
            </a:extLst>
          </p:cNvPr>
          <p:cNvSpPr/>
          <p:nvPr/>
        </p:nvSpPr>
        <p:spPr>
          <a:xfrm>
            <a:off x="1264846" y="2176516"/>
            <a:ext cx="720591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② 모바일 앱을 실행해서 음성인식 버튼을 클릭한다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FAF587-E29B-47AC-BD2F-BB3DEBAD5A89}"/>
              </a:ext>
            </a:extLst>
          </p:cNvPr>
          <p:cNvSpPr/>
          <p:nvPr/>
        </p:nvSpPr>
        <p:spPr>
          <a:xfrm>
            <a:off x="1264846" y="2699204"/>
            <a:ext cx="720591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③ 원하는 음료 이름을 말한다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839-F7A3-482A-8887-7E22C659A548}"/>
              </a:ext>
            </a:extLst>
          </p:cNvPr>
          <p:cNvSpPr/>
          <p:nvPr/>
        </p:nvSpPr>
        <p:spPr>
          <a:xfrm>
            <a:off x="1264846" y="3221892"/>
            <a:ext cx="793944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④ 원하는 음료에 대한 정보를 앱 내에서 청각적으로 안내를 받는다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6D08A7-34E3-42B0-931D-EBBAEE32EA72}"/>
              </a:ext>
            </a:extLst>
          </p:cNvPr>
          <p:cNvSpPr/>
          <p:nvPr/>
        </p:nvSpPr>
        <p:spPr>
          <a:xfrm>
            <a:off x="1264846" y="3744580"/>
            <a:ext cx="793944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solidFill>
                  <a:srgbClr val="545871"/>
                </a:solidFill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A695E-3528-4198-ACD1-B03B5446B1F6}"/>
              </a:ext>
            </a:extLst>
          </p:cNvPr>
          <p:cNvSpPr txBox="1"/>
          <p:nvPr/>
        </p:nvSpPr>
        <p:spPr>
          <a:xfrm>
            <a:off x="1436924" y="3938560"/>
            <a:ext cx="384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kern="0">
                <a:solidFill>
                  <a:srgbClr val="545871"/>
                </a:solidFill>
              </a:rPr>
              <a:t>●</a:t>
            </a:r>
            <a:endParaRPr lang="ko-KR" altLang="en-US" sz="13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3B489F-C437-4123-9228-2E6E0FCF67DF}"/>
              </a:ext>
            </a:extLst>
          </p:cNvPr>
          <p:cNvSpPr/>
          <p:nvPr/>
        </p:nvSpPr>
        <p:spPr>
          <a:xfrm>
            <a:off x="1774567" y="3790015"/>
            <a:ext cx="755488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원하는 음료가 </a:t>
            </a:r>
            <a:r>
              <a:rPr lang="en-US" altLang="ko-KR" sz="2000" b="1" kern="0">
                <a:solidFill>
                  <a:srgbClr val="545871"/>
                </a:solidFill>
              </a:rPr>
              <a:t>DB</a:t>
            </a:r>
            <a:r>
              <a:rPr lang="ko-KR" altLang="en-US" sz="2000" b="1" kern="0">
                <a:solidFill>
                  <a:srgbClr val="545871"/>
                </a:solidFill>
              </a:rPr>
              <a:t>에 존재 </a:t>
            </a:r>
            <a:r>
              <a:rPr lang="en-US" altLang="ko-KR" sz="2000" b="1" kern="0">
                <a:solidFill>
                  <a:srgbClr val="545871"/>
                </a:solidFill>
              </a:rPr>
              <a:t>O -&gt; </a:t>
            </a:r>
            <a:r>
              <a:rPr lang="ko-KR" altLang="en-US" sz="2000" b="1" kern="0">
                <a:solidFill>
                  <a:srgbClr val="545871"/>
                </a:solidFill>
              </a:rPr>
              <a:t>음료 정보들을 안내</a:t>
            </a:r>
            <a:r>
              <a:rPr lang="en-US" altLang="ko-KR" sz="2000" b="1" kern="0">
                <a:solidFill>
                  <a:srgbClr val="545871"/>
                </a:solidFill>
              </a:rPr>
              <a:t>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FD528B-2AE8-4B7B-AB20-BF1138829D95}"/>
              </a:ext>
            </a:extLst>
          </p:cNvPr>
          <p:cNvSpPr txBox="1"/>
          <p:nvPr/>
        </p:nvSpPr>
        <p:spPr>
          <a:xfrm>
            <a:off x="1436924" y="4424928"/>
            <a:ext cx="384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kern="0">
                <a:solidFill>
                  <a:srgbClr val="545871"/>
                </a:solidFill>
              </a:rPr>
              <a:t>●</a:t>
            </a:r>
            <a:endParaRPr lang="ko-KR" altLang="en-US" sz="13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C84BB6-29AA-43DD-9503-045C124D6564}"/>
              </a:ext>
            </a:extLst>
          </p:cNvPr>
          <p:cNvSpPr/>
          <p:nvPr/>
        </p:nvSpPr>
        <p:spPr>
          <a:xfrm>
            <a:off x="1774566" y="4310324"/>
            <a:ext cx="837092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원하는 음료가 </a:t>
            </a:r>
            <a:r>
              <a:rPr lang="en-US" altLang="ko-KR" sz="2000" b="1" kern="0">
                <a:solidFill>
                  <a:srgbClr val="545871"/>
                </a:solidFill>
              </a:rPr>
              <a:t>DB</a:t>
            </a:r>
            <a:r>
              <a:rPr lang="ko-KR" altLang="en-US" sz="2000" b="1" kern="0">
                <a:solidFill>
                  <a:srgbClr val="545871"/>
                </a:solidFill>
              </a:rPr>
              <a:t>에 존재 </a:t>
            </a:r>
            <a:r>
              <a:rPr lang="en-US" altLang="ko-KR" sz="2000" b="1" kern="0">
                <a:solidFill>
                  <a:srgbClr val="545871"/>
                </a:solidFill>
              </a:rPr>
              <a:t>X -&gt; </a:t>
            </a:r>
            <a:r>
              <a:rPr lang="ko-KR" altLang="en-US" sz="2000" b="1" kern="0">
                <a:solidFill>
                  <a:srgbClr val="545871"/>
                </a:solidFill>
              </a:rPr>
              <a:t>이용자가 원하는 음료가 없다고 안내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085B515B-AFBD-4362-B46C-CA1066BE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2278443-5975-4CD9-B49E-503D4F75C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0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95"/>
    </mc:Choice>
    <mc:Fallback>
      <p:transition spd="slow" advTm="49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40D309-B616-49FE-92EE-13A091A6A232}"/>
              </a:ext>
            </a:extLst>
          </p:cNvPr>
          <p:cNvSpPr/>
          <p:nvPr/>
        </p:nvSpPr>
        <p:spPr>
          <a:xfrm>
            <a:off x="1264847" y="185680"/>
            <a:ext cx="4765057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동작 실험</a:t>
            </a:r>
            <a:r>
              <a:rPr lang="en-US" altLang="ko-KR" sz="3200" b="1" i="1" kern="0">
                <a:solidFill>
                  <a:srgbClr val="545871"/>
                </a:solidFill>
              </a:rPr>
              <a:t>(</a:t>
            </a:r>
            <a:r>
              <a:rPr lang="ko-KR" altLang="en-US" sz="3200" b="1" i="1" kern="0">
                <a:solidFill>
                  <a:srgbClr val="545871"/>
                </a:solidFill>
              </a:rPr>
              <a:t>시연</a:t>
            </a:r>
            <a:r>
              <a:rPr lang="en-US" altLang="ko-KR" sz="3200" b="1" i="1" kern="0">
                <a:solidFill>
                  <a:srgbClr val="545871"/>
                </a:solidFill>
              </a:rPr>
              <a:t>)</a:t>
            </a:r>
            <a:r>
              <a:rPr lang="ko-KR" altLang="en-US" sz="3200" b="1" i="1" kern="0">
                <a:solidFill>
                  <a:srgbClr val="545871"/>
                </a:solidFill>
              </a:rPr>
              <a:t> 방법 </a:t>
            </a:r>
            <a:r>
              <a:rPr lang="en-US" altLang="ko-KR" sz="3200" b="1" i="1" kern="0">
                <a:solidFill>
                  <a:srgbClr val="545871"/>
                </a:solidFill>
              </a:rPr>
              <a:t>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FEACA7-9CA3-4291-9D86-575B2C5B3318}"/>
              </a:ext>
            </a:extLst>
          </p:cNvPr>
          <p:cNvSpPr/>
          <p:nvPr/>
        </p:nvSpPr>
        <p:spPr>
          <a:xfrm>
            <a:off x="1264847" y="1511832"/>
            <a:ext cx="670349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①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냉장고 모형 앞에서 손가락으로 원하는 음료를 지목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231EBC-07E8-4661-A7BE-A0C67A69FA9A}"/>
              </a:ext>
            </a:extLst>
          </p:cNvPr>
          <p:cNvSpPr/>
          <p:nvPr/>
        </p:nvSpPr>
        <p:spPr>
          <a:xfrm>
            <a:off x="1258896" y="2125830"/>
            <a:ext cx="954466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②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카메라와 </a:t>
            </a:r>
            <a:r>
              <a:rPr lang="ko-KR" altLang="en-US" sz="2000" b="1" kern="0" err="1">
                <a:solidFill>
                  <a:srgbClr val="545871"/>
                </a:solidFill>
              </a:rPr>
              <a:t>젯슨나노를</a:t>
            </a:r>
            <a:r>
              <a:rPr lang="ko-KR" altLang="en-US" sz="2000" b="1" kern="0">
                <a:solidFill>
                  <a:srgbClr val="545871"/>
                </a:solidFill>
              </a:rPr>
              <a:t> 이용해 손가락 객체를 찾고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해당 객체의 위치를 좌표화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251047-568D-4FB3-BF15-ECD1BF765AEA}"/>
              </a:ext>
            </a:extLst>
          </p:cNvPr>
          <p:cNvSpPr/>
          <p:nvPr/>
        </p:nvSpPr>
        <p:spPr>
          <a:xfrm>
            <a:off x="1258896" y="2740688"/>
            <a:ext cx="101760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③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객체가 지목하는 음료에 대한 정보를 서버를 통해 받아오고 이를 스피커를 통해 전달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AA070B-6DF1-4718-99F8-FDDBD6EA7A3F}"/>
              </a:ext>
            </a:extLst>
          </p:cNvPr>
          <p:cNvSpPr/>
          <p:nvPr/>
        </p:nvSpPr>
        <p:spPr>
          <a:xfrm>
            <a:off x="1258896" y="3310872"/>
            <a:ext cx="101760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④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>
                <a:solidFill>
                  <a:srgbClr val="545871"/>
                </a:solidFill>
              </a:rPr>
              <a:t>냉장고 모형 문을 열고 실제로 음료를 잡기 전 해당 음료의 </a:t>
            </a:r>
            <a:r>
              <a:rPr lang="ko-KR" altLang="en-US" sz="2000" b="1" kern="0" err="1">
                <a:solidFill>
                  <a:srgbClr val="545871"/>
                </a:solidFill>
              </a:rPr>
              <a:t>네임택을</a:t>
            </a:r>
            <a:r>
              <a:rPr lang="ko-KR" altLang="en-US" sz="2000" b="1" kern="0">
                <a:solidFill>
                  <a:srgbClr val="545871"/>
                </a:solidFill>
              </a:rPr>
              <a:t> 터치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FE5650-9771-45EB-A2C4-64E673829B62}"/>
              </a:ext>
            </a:extLst>
          </p:cNvPr>
          <p:cNvSpPr/>
          <p:nvPr/>
        </p:nvSpPr>
        <p:spPr>
          <a:xfrm>
            <a:off x="1258896" y="3882338"/>
            <a:ext cx="10176040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⑤</a:t>
            </a:r>
            <a:r>
              <a:rPr lang="en-US" altLang="ko-KR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 err="1">
                <a:solidFill>
                  <a:srgbClr val="545871"/>
                </a:solidFill>
              </a:rPr>
              <a:t>터치된</a:t>
            </a:r>
            <a:r>
              <a:rPr lang="ko-KR" altLang="en-US" sz="2000" b="1" kern="0">
                <a:solidFill>
                  <a:srgbClr val="545871"/>
                </a:solidFill>
              </a:rPr>
              <a:t> </a:t>
            </a:r>
            <a:r>
              <a:rPr lang="ko-KR" altLang="en-US" sz="2000" b="1" kern="0" err="1">
                <a:solidFill>
                  <a:srgbClr val="545871"/>
                </a:solidFill>
              </a:rPr>
              <a:t>네임택의</a:t>
            </a:r>
            <a:r>
              <a:rPr lang="ko-KR" altLang="en-US" sz="2000" b="1" kern="0">
                <a:solidFill>
                  <a:srgbClr val="545871"/>
                </a:solidFill>
              </a:rPr>
              <a:t> 위치를 </a:t>
            </a:r>
            <a:r>
              <a:rPr lang="ko-KR" altLang="en-US" sz="2000" b="1" kern="0" err="1">
                <a:solidFill>
                  <a:srgbClr val="545871"/>
                </a:solidFill>
              </a:rPr>
              <a:t>라즈베리파이를</a:t>
            </a:r>
            <a:r>
              <a:rPr lang="ko-KR" altLang="en-US" sz="2000" b="1" kern="0">
                <a:solidFill>
                  <a:srgbClr val="545871"/>
                </a:solidFill>
              </a:rPr>
              <a:t> 통해 연산하여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지목하는 음료에 대한 정보를 서버를 통해 받아오고 이를 스피커를 통해 전달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487FC1-2C38-45BD-A2A0-EDBA08984609}"/>
              </a:ext>
            </a:extLst>
          </p:cNvPr>
          <p:cNvSpPr/>
          <p:nvPr/>
        </p:nvSpPr>
        <p:spPr>
          <a:xfrm>
            <a:off x="1258896" y="4915469"/>
            <a:ext cx="1031261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★ 만약 해당 음료에 대한 위치파악에 오류가 있을 때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이용자에게 다시 시도하기를 요청</a:t>
            </a:r>
            <a:endParaRPr lang="en-US" altLang="ko-KR" sz="2000" b="1" kern="0">
              <a:solidFill>
                <a:srgbClr val="545871"/>
              </a:solidFill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3A0D4245-7419-4F6F-87B6-2D6AC4EF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DD68F84-984E-4824-B52F-3C8601015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17"/>
    </mc:Choice>
    <mc:Fallback>
      <p:transition spd="slow" advTm="64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9" x="5132388" y="3025775"/>
          <p14:tracePt t="223" x="5140325" y="3025775"/>
          <p14:tracePt t="233" x="5148263" y="3025775"/>
          <p14:tracePt t="247" x="5157788" y="3025775"/>
          <p14:tracePt t="258" x="5165725" y="3033713"/>
          <p14:tracePt t="264" x="5173663" y="3033713"/>
          <p14:tracePt t="281" x="5191125" y="3041650"/>
          <p14:tracePt t="297" x="5199063" y="3041650"/>
          <p14:tracePt t="305" x="5208588" y="3041650"/>
          <p14:tracePt t="492" x="5216525" y="3041650"/>
          <p14:tracePt t="505" x="5216525" y="3051175"/>
          <p14:tracePt t="513" x="5224463" y="3051175"/>
          <p14:tracePt t="524" x="5233988" y="3051175"/>
          <p14:tracePt t="531" x="5241925" y="3051175"/>
          <p14:tracePt t="539" x="5259388" y="3059113"/>
          <p14:tracePt t="547" x="5276850" y="3059113"/>
          <p14:tracePt t="555" x="5292725" y="3067050"/>
          <p14:tracePt t="563" x="5327650" y="3067050"/>
          <p14:tracePt t="571" x="5343525" y="3076575"/>
          <p14:tracePt t="579" x="5378450" y="3076575"/>
          <p14:tracePt t="587" x="5421313" y="3084513"/>
          <p14:tracePt t="595" x="5437188" y="3084513"/>
          <p14:tracePt t="603" x="5497513" y="3084513"/>
          <p14:tracePt t="611" x="5513388" y="3084513"/>
          <p14:tracePt t="619" x="5573713" y="3094038"/>
          <p14:tracePt t="626" x="5641975" y="3094038"/>
          <p14:tracePt t="635" x="5675313" y="3094038"/>
          <p14:tracePt t="643" x="5751513" y="3101975"/>
          <p14:tracePt t="651" x="5794375" y="3101975"/>
          <p14:tracePt t="659" x="5888038" y="3119438"/>
          <p14:tracePt t="667" x="5913438" y="3119438"/>
          <p14:tracePt t="676" x="5981700" y="3127375"/>
          <p14:tracePt t="683" x="6015038" y="3127375"/>
          <p14:tracePt t="691" x="6049963" y="3135313"/>
          <p14:tracePt t="699" x="6116638" y="3144838"/>
          <p14:tracePt t="708" x="6142038" y="3144838"/>
          <p14:tracePt t="715" x="6194425" y="3152775"/>
          <p14:tracePt t="725" x="6219825" y="3152775"/>
          <p14:tracePt t="730" x="6245225" y="3152775"/>
          <p14:tracePt t="739" x="6311900" y="3160713"/>
          <p14:tracePt t="747" x="6321425" y="3160713"/>
          <p14:tracePt t="755" x="6346825" y="3160713"/>
          <p14:tracePt t="762" x="6397625" y="3170238"/>
          <p14:tracePt t="771" x="6415088" y="3170238"/>
          <p14:tracePt t="779" x="6423025" y="3170238"/>
          <p14:tracePt t="787" x="6440488" y="3170238"/>
          <p14:tracePt t="795" x="6473825" y="3178175"/>
          <p14:tracePt t="805" x="6483350" y="3178175"/>
          <p14:tracePt t="813" x="6491288" y="3178175"/>
          <p14:tracePt t="821" x="6499225" y="3178175"/>
          <p14:tracePt t="829" x="6516688" y="3186113"/>
          <p14:tracePt t="837" x="6524625" y="3186113"/>
          <p14:tracePt t="1763" x="6524625" y="3195638"/>
          <p14:tracePt t="1775" x="6534150" y="3195638"/>
          <p14:tracePt t="2526" x="6534150" y="3203575"/>
          <p14:tracePt t="2549" x="6534150" y="3211513"/>
          <p14:tracePt t="5133" x="6534150" y="3203575"/>
          <p14:tracePt t="5141" x="6524625" y="3195638"/>
          <p14:tracePt t="5149" x="6516688" y="3170238"/>
          <p14:tracePt t="5157" x="6508750" y="3152775"/>
          <p14:tracePt t="5164" x="6491288" y="3127375"/>
          <p14:tracePt t="5172" x="6473825" y="3094038"/>
          <p14:tracePt t="5181" x="6465888" y="3067050"/>
          <p14:tracePt t="5188" x="6448425" y="3051175"/>
          <p14:tracePt t="5197" x="6430963" y="3016250"/>
          <p14:tracePt t="5205" x="6415088" y="2982913"/>
          <p14:tracePt t="5213" x="6380163" y="2932113"/>
          <p14:tracePt t="5221" x="6354763" y="2889250"/>
          <p14:tracePt t="5231" x="6329363" y="2855913"/>
          <p14:tracePt t="5239" x="6296025" y="2805113"/>
          <p14:tracePt t="5246" x="6261100" y="2770188"/>
          <p14:tracePt t="5254" x="6227763" y="2727325"/>
          <p14:tracePt t="5263" x="6167438" y="2676525"/>
          <p14:tracePt t="5270" x="6100763" y="2625725"/>
          <p14:tracePt t="5279" x="6065838" y="2582863"/>
          <p14:tracePt t="5287" x="6015038" y="2557463"/>
          <p14:tracePt t="5295" x="5921375" y="2506663"/>
          <p14:tracePt t="5303" x="5862638" y="2481263"/>
          <p14:tracePt t="5311" x="5794375" y="2447925"/>
          <p14:tracePt t="5319" x="5726113" y="2422525"/>
          <p14:tracePt t="5327" x="5649913" y="2405063"/>
          <p14:tracePt t="5335" x="5513388" y="2371725"/>
          <p14:tracePt t="5342" x="5421313" y="2354263"/>
          <p14:tracePt t="5352" x="5318125" y="2344738"/>
          <p14:tracePt t="5358" x="5208588" y="2344738"/>
          <p14:tracePt t="5369" x="5080000" y="2344738"/>
          <p14:tracePt t="5375" x="5038725" y="2344738"/>
          <p14:tracePt t="5385" x="4843463" y="2405063"/>
          <p14:tracePt t="5390" x="4757738" y="2438400"/>
          <p14:tracePt t="5399" x="4613275" y="2524125"/>
          <p14:tracePt t="5407" x="4529138" y="2582863"/>
          <p14:tracePt t="5415" x="4435475" y="2643188"/>
          <p14:tracePt t="5423" x="4341813" y="2693988"/>
          <p14:tracePt t="5431" x="4291013" y="2727325"/>
          <p14:tracePt t="5439" x="4205288" y="2787650"/>
          <p14:tracePt t="5446" x="4121150" y="2838450"/>
          <p14:tracePt t="5454" x="4070350" y="2881313"/>
          <p14:tracePt t="5463" x="4017963" y="2922588"/>
          <p14:tracePt t="5470" x="3951288" y="3000375"/>
          <p14:tracePt t="5479" x="3925888" y="3051175"/>
          <p14:tracePt t="5486" x="3900488" y="3084513"/>
          <p14:tracePt t="5495" x="3883025" y="3119438"/>
          <p14:tracePt t="5503" x="3848100" y="3170238"/>
          <p14:tracePt t="5513" x="3840163" y="3186113"/>
          <p14:tracePt t="5519" x="3832225" y="3195638"/>
          <p14:tracePt t="5619" x="3822700" y="3195638"/>
          <p14:tracePt t="5625" x="3806825" y="3195638"/>
          <p14:tracePt t="5635" x="3797300" y="3186113"/>
          <p14:tracePt t="5640" x="3763963" y="3160713"/>
          <p14:tracePt t="5650" x="3746500" y="3152775"/>
          <p14:tracePt t="5656" x="3703638" y="3127375"/>
          <p14:tracePt t="5664" x="3636963" y="3094038"/>
          <p14:tracePt t="5673" x="3611563" y="3076575"/>
          <p14:tracePt t="5681" x="3559175" y="3051175"/>
          <p14:tracePt t="5689" x="3533775" y="3033713"/>
          <p14:tracePt t="5697" x="3467100" y="3008313"/>
          <p14:tracePt t="5705" x="3441700" y="3000375"/>
          <p14:tracePt t="5713" x="3398838" y="2982913"/>
          <p14:tracePt t="5721" x="3373438" y="2982913"/>
          <p14:tracePt t="5729" x="3338513" y="2965450"/>
          <p14:tracePt t="5736" x="3330575" y="2965450"/>
          <p14:tracePt t="5745" x="3313113" y="2957513"/>
          <p14:tracePt t="5752" x="3279775" y="2949575"/>
          <p14:tracePt t="5761" x="3270250" y="2949575"/>
          <p14:tracePt t="5769" x="3254375" y="2940050"/>
          <p14:tracePt t="5776" x="3236913" y="2932113"/>
          <p14:tracePt t="5793" x="3219450" y="2922588"/>
          <p14:tracePt t="5803" x="3211513" y="2922588"/>
          <p14:tracePt t="5819" x="3203575" y="2922588"/>
          <p14:tracePt t="5827" x="3194050" y="2922588"/>
          <p14:tracePt t="5835" x="3186113" y="2914650"/>
          <p14:tracePt t="5842" x="3178175" y="2914650"/>
          <p14:tracePt t="5852" x="3168650" y="2906713"/>
          <p14:tracePt t="5859" x="3160713" y="2906713"/>
          <p14:tracePt t="5867" x="3152775" y="2906713"/>
          <p14:tracePt t="5875" x="3117850" y="2889250"/>
          <p14:tracePt t="5885" x="3092450" y="2871788"/>
          <p14:tracePt t="5890" x="3067050" y="2863850"/>
          <p14:tracePt t="5901" x="3049588" y="2846388"/>
          <p14:tracePt t="5906" x="3024188" y="2830513"/>
          <p14:tracePt t="5915" x="2955925" y="2787650"/>
          <p14:tracePt t="5923" x="2922588" y="2770188"/>
          <p14:tracePt t="5931" x="2897188" y="2752725"/>
          <p14:tracePt t="5953" x="2846388" y="2736850"/>
          <p14:tracePt t="5954" x="2786063" y="2693988"/>
          <p14:tracePt t="5963" x="2770188" y="2686050"/>
          <p14:tracePt t="5971" x="2744788" y="2668588"/>
          <p14:tracePt t="5980" x="2719388" y="2660650"/>
          <p14:tracePt t="5986" x="2693988" y="2643188"/>
          <p14:tracePt t="5995" x="2659063" y="2625725"/>
          <p14:tracePt t="6002" x="2633663" y="2608263"/>
          <p14:tracePt t="6011" x="2600325" y="2592388"/>
          <p14:tracePt t="6019" x="2524125" y="2549525"/>
          <p14:tracePt t="6026" x="2506663" y="2532063"/>
          <p14:tracePt t="6035" x="2471738" y="2506663"/>
          <p14:tracePt t="6043" x="2446338" y="2489200"/>
          <p14:tracePt t="6052" x="2413000" y="2473325"/>
          <p14:tracePt t="6059" x="2387600" y="2447925"/>
          <p14:tracePt t="6067" x="2352675" y="2430463"/>
          <p14:tracePt t="6074" x="2327275" y="2413000"/>
          <p14:tracePt t="6084" x="2301875" y="2387600"/>
          <p14:tracePt t="6092" x="2276475" y="2371725"/>
          <p14:tracePt t="6101" x="2251075" y="2354263"/>
          <p14:tracePt t="6108" x="2243138" y="2344738"/>
          <p14:tracePt t="6117" x="2225675" y="2336800"/>
          <p14:tracePt t="6124" x="2217738" y="2328863"/>
          <p14:tracePt t="6134" x="2208213" y="2319338"/>
          <p14:tracePt t="6140" x="2174875" y="2293938"/>
          <p14:tracePt t="6149" x="2149475" y="2278063"/>
          <p14:tracePt t="6157" x="2132013" y="2268538"/>
          <p14:tracePt t="6165" x="2106613" y="2260600"/>
          <p14:tracePt t="6173" x="2090738" y="2243138"/>
          <p14:tracePt t="6181" x="2090738" y="2235200"/>
          <p14:tracePt t="6189" x="2073275" y="2227263"/>
          <p14:tracePt t="6197" x="2065338" y="2217738"/>
          <p14:tracePt t="6214" x="2065338" y="2209800"/>
          <p14:tracePt t="6221" x="2055813" y="2209800"/>
          <p14:tracePt t="6229" x="2047875" y="2200275"/>
          <p14:tracePt t="6237" x="2038350" y="2192338"/>
          <p14:tracePt t="6245" x="2030413" y="2184400"/>
          <p14:tracePt t="6253" x="2022475" y="2174875"/>
          <p14:tracePt t="6263" x="2012950" y="2166938"/>
          <p14:tracePt t="6269" x="1997075" y="2159000"/>
          <p14:tracePt t="6277" x="1979613" y="2141538"/>
          <p14:tracePt t="6285" x="1971675" y="2133600"/>
          <p14:tracePt t="6292" x="1971675" y="2124075"/>
          <p14:tracePt t="6301" x="1962150" y="2116138"/>
          <p14:tracePt t="6308" x="1954213" y="2108200"/>
          <p14:tracePt t="6317" x="1946275" y="2098675"/>
          <p14:tracePt t="6432" x="1946275" y="2090738"/>
          <p14:tracePt t="7246" x="1946275" y="2082800"/>
          <p14:tracePt t="7277" x="1946275" y="2073275"/>
          <p14:tracePt t="7285" x="1946275" y="2065338"/>
          <p14:tracePt t="7301" x="1946275" y="2055813"/>
          <p14:tracePt t="7334" x="1946275" y="2047875"/>
          <p14:tracePt t="7350" x="1946275" y="2039938"/>
          <p14:tracePt t="8304" x="1936750" y="2039938"/>
          <p14:tracePt t="8311" x="1928813" y="2039938"/>
          <p14:tracePt t="8319" x="1920875" y="2039938"/>
          <p14:tracePt t="8327" x="1903413" y="2039938"/>
          <p14:tracePt t="8335" x="1893888" y="2039938"/>
          <p14:tracePt t="8343" x="1885950" y="2039938"/>
          <p14:tracePt t="8359" x="1878013" y="2039938"/>
          <p14:tracePt t="8401" x="1868488" y="2039938"/>
          <p14:tracePt t="8857" x="1868488" y="2047875"/>
          <p14:tracePt t="8864" x="1878013" y="2047875"/>
          <p14:tracePt t="8880" x="1878013" y="2055813"/>
          <p14:tracePt t="8903" x="1885950" y="2055813"/>
          <p14:tracePt t="8919" x="1893888" y="2055813"/>
          <p14:tracePt t="8928" x="1893888" y="2065338"/>
          <p14:tracePt t="8934" x="1903413" y="2065338"/>
          <p14:tracePt t="8959" x="1903413" y="2073275"/>
          <p14:tracePt t="8967" x="1911350" y="2073275"/>
          <p14:tracePt t="8975" x="1920875" y="2073275"/>
          <p14:tracePt t="8999" x="1928813" y="2073275"/>
          <p14:tracePt t="9015" x="1936750" y="2073275"/>
          <p14:tracePt t="9033" x="1946275" y="2073275"/>
          <p14:tracePt t="9049" x="1946275" y="2082800"/>
          <p14:tracePt t="9081" x="1954213" y="2082800"/>
          <p14:tracePt t="9089" x="1954213" y="2090738"/>
          <p14:tracePt t="9368" x="1962150" y="2090738"/>
          <p14:tracePt t="9399" x="1962150" y="2082800"/>
          <p14:tracePt t="9407" x="1971675" y="2082800"/>
          <p14:tracePt t="9498" x="1979613" y="2082800"/>
          <p14:tracePt t="9522" x="1987550" y="2082800"/>
          <p14:tracePt t="9544" x="1997075" y="2082800"/>
          <p14:tracePt t="9553" x="2005013" y="2082800"/>
          <p14:tracePt t="10580" x="2012950" y="2082800"/>
          <p14:tracePt t="10587" x="2012950" y="2090738"/>
          <p14:tracePt t="10595" x="2022475" y="2090738"/>
          <p14:tracePt t="10612" x="2030413" y="2098675"/>
          <p14:tracePt t="10628" x="2038350" y="2098675"/>
          <p14:tracePt t="10635" x="2047875" y="2098675"/>
          <p14:tracePt t="10643" x="2055813" y="2098675"/>
          <p14:tracePt t="10651" x="2065338" y="2098675"/>
          <p14:tracePt t="10660" x="2081213" y="2108200"/>
          <p14:tracePt t="10667" x="2090738" y="2108200"/>
          <p14:tracePt t="10675" x="2106613" y="2108200"/>
          <p14:tracePt t="10683" x="2116138" y="2116138"/>
          <p14:tracePt t="10691" x="2132013" y="2116138"/>
          <p14:tracePt t="10699" x="2141538" y="2116138"/>
          <p14:tracePt t="10707" x="2149475" y="2116138"/>
          <p14:tracePt t="10715" x="2157413" y="2124075"/>
          <p14:tracePt t="10722" x="2166938" y="2124075"/>
          <p14:tracePt t="10741" x="2174875" y="2124075"/>
          <p14:tracePt t="10749" x="2182813" y="2124075"/>
          <p14:tracePt t="10757" x="2192338" y="2124075"/>
          <p14:tracePt t="10765" x="2208213" y="2133600"/>
          <p14:tracePt t="10773" x="2225675" y="2133600"/>
          <p14:tracePt t="10781" x="2235200" y="2133600"/>
          <p14:tracePt t="10789" x="2251075" y="2133600"/>
          <p14:tracePt t="10797" x="2260600" y="2133600"/>
          <p14:tracePt t="10804" x="2268538" y="2133600"/>
          <p14:tracePt t="10812" x="2286000" y="2133600"/>
          <p14:tracePt t="10829" x="2293938" y="2133600"/>
          <p14:tracePt t="10845" x="2301875" y="2133600"/>
          <p14:tracePt t="10895" x="2311400" y="2133600"/>
          <p14:tracePt t="10910" x="2319338" y="2133600"/>
          <p14:tracePt t="10926" x="2327275" y="2133600"/>
          <p14:tracePt t="10969" x="2336800" y="2133600"/>
          <p14:tracePt t="10985" x="2344738" y="2133600"/>
          <p14:tracePt t="11019" x="2352675" y="2133600"/>
          <p14:tracePt t="11027" x="2362200" y="2133600"/>
          <p14:tracePt t="11044" x="2370138" y="2133600"/>
          <p14:tracePt t="11060" x="2387600" y="2133600"/>
          <p14:tracePt t="11067" x="2395538" y="2133600"/>
          <p14:tracePt t="11083" x="2413000" y="2133600"/>
          <p14:tracePt t="11092" x="2420938" y="2124075"/>
          <p14:tracePt t="11099" x="2430463" y="2124075"/>
          <p14:tracePt t="11107" x="2446338" y="2124075"/>
          <p14:tracePt t="11115" x="2455863" y="2124075"/>
          <p14:tracePt t="11123" x="2463800" y="2124075"/>
          <p14:tracePt t="11131" x="2471738" y="2116138"/>
          <p14:tracePt t="11138" x="2489200" y="2116138"/>
          <p14:tracePt t="11147" x="2497138" y="2116138"/>
          <p14:tracePt t="11155" x="2506663" y="2116138"/>
          <p14:tracePt t="11163" x="2514600" y="2116138"/>
          <p14:tracePt t="11171" x="2532063" y="2116138"/>
          <p14:tracePt t="11179" x="2549525" y="2116138"/>
          <p14:tracePt t="11186" x="2557463" y="2116138"/>
          <p14:tracePt t="11195" x="2565400" y="2116138"/>
          <p14:tracePt t="11203" x="2574925" y="2108200"/>
          <p14:tracePt t="11210" x="2582863" y="2108200"/>
          <p14:tracePt t="11219" x="2590800" y="2108200"/>
          <p14:tracePt t="11227" x="2600325" y="2108200"/>
          <p14:tracePt t="11234" x="2608263" y="2108200"/>
          <p14:tracePt t="11251" x="2625725" y="2098675"/>
          <p14:tracePt t="11260" x="2633663" y="2098675"/>
          <p14:tracePt t="11267" x="2659063" y="2098675"/>
          <p14:tracePt t="11276" x="2668588" y="2098675"/>
          <p14:tracePt t="11283" x="2676525" y="2090738"/>
          <p14:tracePt t="11291" x="2684463" y="2090738"/>
          <p14:tracePt t="11299" x="2693988" y="2090738"/>
          <p14:tracePt t="11309" x="2701925" y="2090738"/>
          <p14:tracePt t="11327" x="2709863" y="2090738"/>
          <p14:tracePt t="11333" x="2719388" y="2090738"/>
          <p14:tracePt t="11357" x="2727325" y="2090738"/>
          <p14:tracePt t="11365" x="2744788" y="2082800"/>
          <p14:tracePt t="11381" x="2760663" y="2073275"/>
          <p14:tracePt t="11389" x="2770188" y="2065338"/>
          <p14:tracePt t="11405" x="2786063" y="2065338"/>
          <p14:tracePt t="11421" x="2795588" y="2055813"/>
          <p14:tracePt t="12566" x="2803525" y="2055813"/>
          <p14:tracePt t="12575" x="2811463" y="2055813"/>
          <p14:tracePt t="12589" x="2838450" y="2055813"/>
          <p14:tracePt t="12597" x="2846388" y="2055813"/>
          <p14:tracePt t="12605" x="2854325" y="2055813"/>
          <p14:tracePt t="12776" x="2838450" y="2055813"/>
          <p14:tracePt t="12783" x="2828925" y="2055813"/>
          <p14:tracePt t="12791" x="2803525" y="2055813"/>
          <p14:tracePt t="12799" x="2770188" y="2065338"/>
          <p14:tracePt t="12808" x="2735263" y="2065338"/>
          <p14:tracePt t="12815" x="2709863" y="2065338"/>
          <p14:tracePt t="12824" x="2693988" y="2065338"/>
          <p14:tracePt t="12830" x="2668588" y="2073275"/>
          <p14:tracePt t="12840" x="2651125" y="2073275"/>
          <p14:tracePt t="12847" x="2633663" y="2073275"/>
          <p14:tracePt t="12854" x="2616200" y="2073275"/>
          <p14:tracePt t="12871" x="2590800" y="2073275"/>
          <p14:tracePt t="12879" x="2557463" y="2073275"/>
          <p14:tracePt t="12887" x="2540000" y="2073275"/>
          <p14:tracePt t="12895" x="2506663" y="2073275"/>
          <p14:tracePt t="12903" x="2463800" y="2073275"/>
          <p14:tracePt t="12911" x="2438400" y="2073275"/>
          <p14:tracePt t="12919" x="2405063" y="2065338"/>
          <p14:tracePt t="12927" x="2395538" y="2065338"/>
          <p14:tracePt t="12943" x="2370138" y="2065338"/>
          <p14:tracePt t="12950" x="2362200" y="2065338"/>
          <p14:tracePt t="12958" x="2352675" y="2065338"/>
          <p14:tracePt t="12966" x="2327275" y="2065338"/>
          <p14:tracePt t="12975" x="2311400" y="2055813"/>
          <p14:tracePt t="12983" x="2301875" y="2055813"/>
          <p14:tracePt t="12992" x="2268538" y="2047875"/>
          <p14:tracePt t="12999" x="2260600" y="2047875"/>
          <p14:tracePt t="13008" x="2243138" y="2047875"/>
          <p14:tracePt t="13024" x="2225675" y="2047875"/>
          <p14:tracePt t="13041" x="2208213" y="2047875"/>
          <p14:tracePt t="13049" x="2182813" y="2047875"/>
          <p14:tracePt t="13055" x="2166938" y="2047875"/>
          <p14:tracePt t="13065" x="2141538" y="2047875"/>
          <p14:tracePt t="13074" x="2116138" y="2055813"/>
          <p14:tracePt t="13081" x="2098675" y="2065338"/>
          <p14:tracePt t="13090" x="2090738" y="2065338"/>
          <p14:tracePt t="13097" x="2081213" y="2065338"/>
          <p14:tracePt t="13125" x="2073275" y="2065338"/>
          <p14:tracePt t="13149" x="2065338" y="2073275"/>
          <p14:tracePt t="13157" x="2047875" y="2073275"/>
          <p14:tracePt t="13165" x="2030413" y="2073275"/>
          <p14:tracePt t="13173" x="1997075" y="2082800"/>
          <p14:tracePt t="13180" x="1962150" y="2082800"/>
          <p14:tracePt t="13190" x="1954213" y="2082800"/>
          <p14:tracePt t="13196" x="1928813" y="2082800"/>
          <p14:tracePt t="13204" x="1920875" y="2082800"/>
          <p14:tracePt t="13212" x="1911350" y="2082800"/>
          <p14:tracePt t="13221" x="1903413" y="2082800"/>
          <p14:tracePt t="13229" x="1893888" y="2082800"/>
          <p14:tracePt t="13599" x="1911350" y="2082800"/>
          <p14:tracePt t="13607" x="1928813" y="2082800"/>
          <p14:tracePt t="13615" x="1946275" y="2082800"/>
          <p14:tracePt t="13625" x="1979613" y="2082800"/>
          <p14:tracePt t="13631" x="2012950" y="2082800"/>
          <p14:tracePt t="13641" x="2030413" y="2073275"/>
          <p14:tracePt t="13648" x="2065338" y="2073275"/>
          <p14:tracePt t="13658" x="2132013" y="2073275"/>
          <p14:tracePt t="13665" x="2174875" y="2073275"/>
          <p14:tracePt t="13674" x="2208213" y="2073275"/>
          <p14:tracePt t="13680" x="2235200" y="2073275"/>
          <p14:tracePt t="13690" x="2251075" y="2073275"/>
          <p14:tracePt t="13697" x="2276475" y="2073275"/>
          <p14:tracePt t="13713" x="2286000" y="2073275"/>
          <p14:tracePt t="13723" x="2293938" y="2073275"/>
          <p14:tracePt t="13737" x="2301875" y="2073275"/>
          <p14:tracePt t="13745" x="2311400" y="2073275"/>
          <p14:tracePt t="13753" x="2327275" y="2073275"/>
          <p14:tracePt t="13760" x="2344738" y="2082800"/>
          <p14:tracePt t="13768" x="2362200" y="2082800"/>
          <p14:tracePt t="13776" x="2370138" y="2090738"/>
          <p14:tracePt t="13784" x="2405063" y="2098675"/>
          <p14:tracePt t="13793" x="2438400" y="2098675"/>
          <p14:tracePt t="13800" x="2481263" y="2108200"/>
          <p14:tracePt t="13808" x="2557463" y="2124075"/>
          <p14:tracePt t="13817" x="2600325" y="2133600"/>
          <p14:tracePt t="13824" x="2659063" y="2159000"/>
          <p14:tracePt t="13833" x="2719388" y="2166938"/>
          <p14:tracePt t="13841" x="2795588" y="2184400"/>
          <p14:tracePt t="13849" x="2854325" y="2209800"/>
          <p14:tracePt t="13857" x="2930525" y="2217738"/>
          <p14:tracePt t="13864" x="2990850" y="2243138"/>
          <p14:tracePt t="13874" x="3024188" y="2243138"/>
          <p14:tracePt t="13880" x="3059113" y="2252663"/>
          <p14:tracePt t="13890" x="3067050" y="2252663"/>
          <p14:tracePt t="14033" x="3074988" y="2252663"/>
          <p14:tracePt t="14040" x="3084513" y="2252663"/>
          <p14:tracePt t="14047" x="3092450" y="2252663"/>
          <p14:tracePt t="14055" x="3117850" y="2252663"/>
          <p14:tracePt t="14063" x="3160713" y="2252663"/>
          <p14:tracePt t="14072" x="3178175" y="2252663"/>
          <p14:tracePt t="14079" x="3203575" y="2252663"/>
          <p14:tracePt t="14086" x="3244850" y="2252663"/>
          <p14:tracePt t="14095" x="3297238" y="2252663"/>
          <p14:tracePt t="14102" x="3305175" y="2252663"/>
          <p14:tracePt t="14110" x="3330575" y="2252663"/>
          <p14:tracePt t="14119" x="3348038" y="2252663"/>
          <p14:tracePt t="14127" x="3355975" y="2252663"/>
          <p14:tracePt t="14134" x="3363913" y="2252663"/>
          <p14:tracePt t="14142" x="3373438" y="2252663"/>
          <p14:tracePt t="14235" x="3381375" y="2252663"/>
          <p14:tracePt t="14242" x="3389313" y="2252663"/>
          <p14:tracePt t="14249" x="3389313" y="2243138"/>
          <p14:tracePt t="14256" x="3398838" y="2243138"/>
          <p14:tracePt t="14273" x="3406775" y="2243138"/>
          <p14:tracePt t="14281" x="3414713" y="2235200"/>
          <p14:tracePt t="14306" x="3424238" y="2235200"/>
          <p14:tracePt t="14313" x="3432175" y="2235200"/>
          <p14:tracePt t="14329" x="3441700" y="2235200"/>
          <p14:tracePt t="14339" x="3449638" y="2235200"/>
          <p14:tracePt t="14356" x="3457575" y="2235200"/>
          <p14:tracePt t="14468" x="3467100" y="2235200"/>
          <p14:tracePt t="14492" x="3467100" y="2227263"/>
          <p14:tracePt t="14519" x="3475038" y="2227263"/>
          <p14:tracePt t="14543" x="3475038" y="2217738"/>
          <p14:tracePt t="14551" x="3482975" y="2217738"/>
          <p14:tracePt t="14559" x="3492500" y="2217738"/>
          <p14:tracePt t="14567" x="3500438" y="2217738"/>
          <p14:tracePt t="14599" x="3508375" y="2217738"/>
          <p14:tracePt t="14649" x="3517900" y="2217738"/>
          <p14:tracePt t="14664" x="3525838" y="2217738"/>
          <p14:tracePt t="14679" x="3525838" y="2209800"/>
          <p14:tracePt t="14687" x="3533775" y="2209800"/>
          <p14:tracePt t="14695" x="3543300" y="2209800"/>
          <p14:tracePt t="14737" x="3551238" y="2209800"/>
          <p14:tracePt t="14754" x="3559175" y="2209800"/>
          <p14:tracePt t="14793" x="3568700" y="2209800"/>
          <p14:tracePt t="14821" x="3576638" y="2209800"/>
          <p14:tracePt t="14945" x="3586163" y="2209800"/>
          <p14:tracePt t="14949" x="3586163" y="2200275"/>
          <p14:tracePt t="14957" x="3594100" y="2200275"/>
          <p14:tracePt t="14964" x="3594100" y="2192338"/>
          <p14:tracePt t="14973" x="3602038" y="2192338"/>
          <p14:tracePt t="14989" x="3602038" y="2184400"/>
          <p14:tracePt t="14999" x="3611563" y="2174875"/>
          <p14:tracePt t="15005" x="3619500" y="2174875"/>
          <p14:tracePt t="15015" x="3619500" y="2166938"/>
          <p14:tracePt t="15023" x="3619500" y="2159000"/>
          <p14:tracePt t="15030" x="3627438" y="2149475"/>
          <p14:tracePt t="15039" x="3636963" y="2149475"/>
          <p14:tracePt t="15046" x="3644900" y="2133600"/>
          <p14:tracePt t="15055" x="3644900" y="2124075"/>
          <p14:tracePt t="15063" x="3652838" y="2108200"/>
          <p14:tracePt t="15071" x="3652838" y="2098675"/>
          <p14:tracePt t="15078" x="3670300" y="2082800"/>
          <p14:tracePt t="15088" x="3678238" y="2065338"/>
          <p14:tracePt t="15094" x="3687763" y="2055813"/>
          <p14:tracePt t="15104" x="3687763" y="2039938"/>
          <p14:tracePt t="15111" x="3695700" y="2030413"/>
          <p14:tracePt t="15120" x="3695700" y="2022475"/>
          <p14:tracePt t="15127" x="3703638" y="2005013"/>
          <p14:tracePt t="15134" x="3703638" y="1997075"/>
          <p14:tracePt t="15143" x="3713163" y="1989138"/>
          <p14:tracePt t="15151" x="3713163" y="1971675"/>
          <p14:tracePt t="15159" x="3713163" y="1963738"/>
          <p14:tracePt t="15175" x="3721100" y="1938338"/>
          <p14:tracePt t="15183" x="3721100" y="1928813"/>
          <p14:tracePt t="15190" x="3721100" y="1911350"/>
          <p14:tracePt t="15199" x="3721100" y="1895475"/>
          <p14:tracePt t="15207" x="3721100" y="1870075"/>
          <p14:tracePt t="15217" x="3721100" y="1852613"/>
          <p14:tracePt t="15223" x="3721100" y="1844675"/>
          <p14:tracePt t="15230" x="3721100" y="1835150"/>
          <p14:tracePt t="15239" x="3721100" y="1819275"/>
          <p14:tracePt t="15247" x="3713163" y="1809750"/>
          <p14:tracePt t="15263" x="3703638" y="1801813"/>
          <p14:tracePt t="15273" x="3703638" y="1784350"/>
          <p14:tracePt t="15281" x="3687763" y="1776413"/>
          <p14:tracePt t="15289" x="3678238" y="1766888"/>
          <p14:tracePt t="15297" x="3662363" y="1751013"/>
          <p14:tracePt t="15305" x="3627438" y="1725613"/>
          <p14:tracePt t="15313" x="3602038" y="1708150"/>
          <p14:tracePt t="15322" x="3594100" y="1700213"/>
          <p14:tracePt t="15328" x="3568700" y="1690688"/>
          <p14:tracePt t="15338" x="3551238" y="1682750"/>
          <p14:tracePt t="15345" x="3525838" y="1665288"/>
          <p14:tracePt t="15354" x="3508375" y="1657350"/>
          <p14:tracePt t="15360" x="3492500" y="1649413"/>
          <p14:tracePt t="15371" x="3467100" y="1639888"/>
          <p14:tracePt t="15377" x="3457575" y="1631950"/>
          <p14:tracePt t="15386" x="3441700" y="1631950"/>
          <p14:tracePt t="15392" x="3424238" y="1622425"/>
          <p14:tracePt t="15401" x="3414713" y="1622425"/>
          <p14:tracePt t="15409" x="3398838" y="1622425"/>
          <p14:tracePt t="15416" x="3373438" y="1622425"/>
          <p14:tracePt t="15424" x="3363913" y="1622425"/>
          <p14:tracePt t="15432" x="3348038" y="1622425"/>
          <p14:tracePt t="15440" x="3305175" y="1622425"/>
          <p14:tracePt t="15449" x="3297238" y="1622425"/>
          <p14:tracePt t="15458" x="3270250" y="1631950"/>
          <p14:tracePt t="15464" x="3262313" y="1639888"/>
          <p14:tracePt t="15472" x="3254375" y="1649413"/>
          <p14:tracePt t="15480" x="3228975" y="1657350"/>
          <p14:tracePt t="15488" x="3219450" y="1674813"/>
          <p14:tracePt t="15497" x="3211513" y="1682750"/>
          <p14:tracePt t="15505" x="3203575" y="1708150"/>
          <p14:tracePt t="15512" x="3194050" y="1725613"/>
          <p14:tracePt t="15521" x="3186113" y="1751013"/>
          <p14:tracePt t="15529" x="3186113" y="1793875"/>
          <p14:tracePt t="15538" x="3186113" y="1809750"/>
          <p14:tracePt t="15544" x="3186113" y="1844675"/>
          <p14:tracePt t="15554" x="3186113" y="1878013"/>
          <p14:tracePt t="15561" x="3186113" y="1954213"/>
          <p14:tracePt t="15570" x="3194050" y="1989138"/>
          <p14:tracePt t="15579" x="3203575" y="2022475"/>
          <p14:tracePt t="15588" x="3211513" y="2039938"/>
          <p14:tracePt t="15594" x="3219450" y="2065338"/>
          <p14:tracePt t="15604" x="3244850" y="2098675"/>
          <p14:tracePt t="15610" x="3262313" y="2108200"/>
          <p14:tracePt t="15620" x="3270250" y="2124075"/>
          <p14:tracePt t="15627" x="3297238" y="2141538"/>
          <p14:tracePt t="15636" x="3330575" y="2149475"/>
          <p14:tracePt t="15642" x="3355975" y="2159000"/>
          <p14:tracePt t="15650" x="3363913" y="2159000"/>
          <p14:tracePt t="15658" x="3398838" y="2159000"/>
          <p14:tracePt t="15666" x="3432175" y="2159000"/>
          <p14:tracePt t="15674" x="3449638" y="2159000"/>
          <p14:tracePt t="15682" x="3492500" y="2159000"/>
          <p14:tracePt t="15690" x="3559175" y="2133600"/>
          <p14:tracePt t="15698" x="3586163" y="2124075"/>
          <p14:tracePt t="15706" x="3662363" y="2098675"/>
          <p14:tracePt t="15715" x="3703638" y="2082800"/>
          <p14:tracePt t="15722" x="3763963" y="2047875"/>
          <p14:tracePt t="15731" x="3814763" y="2005013"/>
          <p14:tracePt t="15738" x="3840163" y="1989138"/>
          <p14:tracePt t="15746" x="3848100" y="1979613"/>
          <p14:tracePt t="15755" x="3857625" y="1963738"/>
          <p14:tracePt t="15763" x="3857625" y="1946275"/>
          <p14:tracePt t="15771" x="3857625" y="1938338"/>
          <p14:tracePt t="15779" x="3857625" y="1920875"/>
          <p14:tracePt t="15787" x="3857625" y="1895475"/>
          <p14:tracePt t="15795" x="3857625" y="1878013"/>
          <p14:tracePt t="15803" x="3857625" y="1852613"/>
          <p14:tracePt t="15810" x="3857625" y="1827213"/>
          <p14:tracePt t="15820" x="3857625" y="1819275"/>
          <p14:tracePt t="15827" x="3857625" y="1809750"/>
          <p14:tracePt t="15836" x="3857625" y="1793875"/>
          <p14:tracePt t="15843" x="3857625" y="1776413"/>
          <p14:tracePt t="15850" x="3840163" y="1751013"/>
          <p14:tracePt t="15861" x="3832225" y="1741488"/>
          <p14:tracePt t="15870" x="3814763" y="1725613"/>
          <p14:tracePt t="15876" x="3797300" y="1700213"/>
          <p14:tracePt t="15886" x="3789363" y="1682750"/>
          <p14:tracePt t="15892" x="3763963" y="1665288"/>
          <p14:tracePt t="15900" x="3746500" y="1657350"/>
          <p14:tracePt t="15908" x="3729038" y="1649413"/>
          <p14:tracePt t="15917" x="3713163" y="1631950"/>
          <p14:tracePt t="15925" x="3703638" y="1622425"/>
          <p14:tracePt t="15933" x="3678238" y="1614488"/>
          <p14:tracePt t="15953" x="3652838" y="1606550"/>
          <p14:tracePt t="15957" x="3644900" y="1597025"/>
          <p14:tracePt t="15965" x="3627438" y="1589088"/>
          <p14:tracePt t="15973" x="3619500" y="1589088"/>
          <p14:tracePt t="15981" x="3611563" y="1581150"/>
          <p14:tracePt t="15988" x="3602038" y="1581150"/>
          <p14:tracePt t="15996" x="3586163" y="1581150"/>
          <p14:tracePt t="16004" x="3576638" y="1581150"/>
          <p14:tracePt t="16013" x="3568700" y="1581150"/>
          <p14:tracePt t="16021" x="3551238" y="1581150"/>
          <p14:tracePt t="16037" x="3543300" y="1581150"/>
          <p14:tracePt t="16044" x="3533775" y="1581150"/>
          <p14:tracePt t="16061" x="3525838" y="1581150"/>
          <p14:tracePt t="16070" x="3500438" y="1589088"/>
          <p14:tracePt t="16076" x="3500438" y="1606550"/>
          <p14:tracePt t="16087" x="3482975" y="1606550"/>
          <p14:tracePt t="16093" x="3475038" y="1622425"/>
          <p14:tracePt t="16103" x="3449638" y="1657350"/>
          <p14:tracePt t="16108" x="3441700" y="1674813"/>
          <p14:tracePt t="16116" x="3432175" y="1690688"/>
          <p14:tracePt t="16124" x="3424238" y="1700213"/>
          <p14:tracePt t="16132" x="3406775" y="1733550"/>
          <p14:tracePt t="16142" x="3406775" y="1751013"/>
          <p14:tracePt t="16152" x="3406775" y="1766888"/>
          <p14:tracePt t="16159" x="3398838" y="1784350"/>
          <p14:tracePt t="16167" x="3398838" y="1801813"/>
          <p14:tracePt t="16174" x="3398838" y="1844675"/>
          <p14:tracePt t="16183" x="3398838" y="1870075"/>
          <p14:tracePt t="16191" x="3398838" y="1878013"/>
          <p14:tracePt t="16199" x="3398838" y="1895475"/>
          <p14:tracePt t="16207" x="3398838" y="1903413"/>
          <p14:tracePt t="16215" x="3398838" y="1911350"/>
          <p14:tracePt t="16223" x="3398838" y="1938338"/>
          <p14:tracePt t="16230" x="3406775" y="1946275"/>
          <p14:tracePt t="16238" x="3414713" y="1954213"/>
          <p14:tracePt t="16246" x="3424238" y="1963738"/>
          <p14:tracePt t="16254" x="3424238" y="1971675"/>
          <p14:tracePt t="16262" x="3441700" y="1979613"/>
          <p14:tracePt t="16271" x="3449638" y="1989138"/>
          <p14:tracePt t="16279" x="3457575" y="1997075"/>
          <p14:tracePt t="16287" x="3467100" y="1997075"/>
          <p14:tracePt t="16295" x="3492500" y="1997075"/>
          <p14:tracePt t="16304" x="3492500" y="2005013"/>
          <p14:tracePt t="16310" x="3500438" y="2005013"/>
          <p14:tracePt t="16319" x="3508375" y="2005013"/>
          <p14:tracePt t="16327" x="3517900" y="2005013"/>
          <p14:tracePt t="16336" x="3533775" y="2005013"/>
          <p14:tracePt t="16342" x="3576638" y="2005013"/>
          <p14:tracePt t="16353" x="3586163" y="2005013"/>
          <p14:tracePt t="16359" x="3619500" y="1989138"/>
          <p14:tracePt t="16367" x="3652838" y="1979613"/>
          <p14:tracePt t="16375" x="3670300" y="1971675"/>
          <p14:tracePt t="16383" x="3695700" y="1971675"/>
          <p14:tracePt t="16398" x="3703638" y="1963738"/>
          <p14:tracePt t="16416" x="3713163" y="1954213"/>
          <p14:tracePt t="16432" x="3713163" y="1946275"/>
          <p14:tracePt t="16458" x="3713163" y="1938338"/>
          <p14:tracePt t="16465" x="3721100" y="1938338"/>
          <p14:tracePt t="16473" x="3721100" y="1920875"/>
          <p14:tracePt t="16489" x="3721100" y="1911350"/>
          <p14:tracePt t="16497" x="3721100" y="1903413"/>
          <p14:tracePt t="16513" x="3721100" y="1895475"/>
          <p14:tracePt t="16521" x="3721100" y="1885950"/>
          <p14:tracePt t="16528" x="3721100" y="1878013"/>
          <p14:tracePt t="16545" x="3721100" y="1870075"/>
          <p14:tracePt t="16553" x="3721100" y="1860550"/>
          <p14:tracePt t="16570" x="3713163" y="1852613"/>
          <p14:tracePt t="16577" x="3703638" y="1844675"/>
          <p14:tracePt t="16593" x="3703638" y="1835150"/>
          <p14:tracePt t="16602" x="3695700" y="1835150"/>
          <p14:tracePt t="16609" x="3695700" y="1827213"/>
          <p14:tracePt t="16619" x="3687763" y="1827213"/>
          <p14:tracePt t="16636" x="3687763" y="1819275"/>
          <p14:tracePt t="16657" x="3678238" y="1819275"/>
          <p14:tracePt t="16673" x="3670300" y="1819275"/>
          <p14:tracePt t="16681" x="3662363" y="1819275"/>
          <p14:tracePt t="16689" x="3662363" y="1809750"/>
          <p14:tracePt t="17106" x="3652838" y="1809750"/>
          <p14:tracePt t="17113" x="3644900" y="1809750"/>
          <p14:tracePt t="17129" x="3627438" y="1809750"/>
          <p14:tracePt t="17137" x="3611563" y="1819275"/>
          <p14:tracePt t="17144" x="3602038" y="1827213"/>
          <p14:tracePt t="17152" x="3586163" y="1835150"/>
          <p14:tracePt t="17161" x="3568700" y="1835150"/>
          <p14:tracePt t="17171" x="3559175" y="1844675"/>
          <p14:tracePt t="17176" x="3533775" y="1852613"/>
          <p14:tracePt t="17186" x="3492500" y="1860550"/>
          <p14:tracePt t="17192" x="3457575" y="1870075"/>
          <p14:tracePt t="17201" x="3424238" y="1878013"/>
          <p14:tracePt t="17208" x="3389313" y="1878013"/>
          <p14:tracePt t="17218" x="3373438" y="1885950"/>
          <p14:tracePt t="17225" x="3348038" y="1885950"/>
          <p14:tracePt t="17235" x="3330575" y="1885950"/>
          <p14:tracePt t="17240" x="3322638" y="1895475"/>
          <p14:tracePt t="17249" x="3305175" y="1895475"/>
          <p14:tracePt t="17257" x="3287713" y="1895475"/>
          <p14:tracePt t="17273" x="3270250" y="1895475"/>
          <p14:tracePt t="17281" x="3262313" y="1895475"/>
          <p14:tracePt t="17291" x="3236913" y="1895475"/>
          <p14:tracePt t="17297" x="3211513" y="1895475"/>
          <p14:tracePt t="17307" x="3203575" y="1895475"/>
          <p14:tracePt t="17315" x="3194050" y="1903413"/>
          <p14:tracePt t="17323" x="3178175" y="1911350"/>
          <p14:tracePt t="17339" x="3168650" y="1920875"/>
          <p14:tracePt t="17347" x="3160713" y="1920875"/>
          <p14:tracePt t="17355" x="3152775" y="1920875"/>
          <p14:tracePt t="17370" x="3152775" y="1928813"/>
          <p14:tracePt t="17422" x="3152775" y="1938338"/>
          <p14:tracePt t="17437" x="3143250" y="1938338"/>
          <p14:tracePt t="17468" x="3143250" y="1946275"/>
          <p14:tracePt t="17483" x="3143250" y="1954213"/>
          <p14:tracePt t="17491" x="3135313" y="1954213"/>
          <p14:tracePt t="17500" x="3135313" y="1963738"/>
          <p14:tracePt t="17516" x="3127375" y="1971675"/>
          <p14:tracePt t="17522" x="3117850" y="1971675"/>
          <p14:tracePt t="17530" x="3109913" y="1979613"/>
          <p14:tracePt t="17539" x="3092450" y="1997075"/>
          <p14:tracePt t="17547" x="3084513" y="1997075"/>
          <p14:tracePt t="17557" x="3049588" y="2005013"/>
          <p14:tracePt t="17565" x="3024188" y="2014538"/>
          <p14:tracePt t="17573" x="2998788" y="2014538"/>
          <p14:tracePt t="17581" x="2914650" y="2022475"/>
          <p14:tracePt t="17589" x="2838450" y="2039938"/>
          <p14:tracePt t="17597" x="2811463" y="2047875"/>
          <p14:tracePt t="17604" x="2786063" y="2055813"/>
          <p14:tracePt t="17613" x="2752725" y="2055813"/>
          <p14:tracePt t="17621" x="2727325" y="2055813"/>
          <p14:tracePt t="17629" x="2709863" y="2055813"/>
          <p14:tracePt t="17636" x="2701925" y="2055813"/>
          <p14:tracePt t="17644" x="2684463" y="2055813"/>
          <p14:tracePt t="17653" x="2659063" y="2065338"/>
          <p14:tracePt t="17661" x="2651125" y="2065338"/>
          <p14:tracePt t="17669" x="2633663" y="2065338"/>
          <p14:tracePt t="17808" x="2641600" y="2073275"/>
          <p14:tracePt t="17815" x="2651125" y="2073275"/>
          <p14:tracePt t="17821" x="2693988" y="2073275"/>
          <p14:tracePt t="17829" x="2709863" y="2073275"/>
          <p14:tracePt t="17837" x="2727325" y="2073275"/>
          <p14:tracePt t="17845" x="2744788" y="2073275"/>
          <p14:tracePt t="17855" x="2752725" y="2073275"/>
          <p14:tracePt t="17862" x="2770188" y="2073275"/>
          <p14:tracePt t="17870" x="2778125" y="2073275"/>
          <p14:tracePt t="17879" x="2803525" y="2073275"/>
          <p14:tracePt t="17887" x="2811463" y="2073275"/>
          <p14:tracePt t="17895" x="2820988" y="2082800"/>
          <p14:tracePt t="17903" x="2828925" y="2082800"/>
          <p14:tracePt t="17911" x="2838450" y="2082800"/>
          <p14:tracePt t="18151" x="2828925" y="2082800"/>
          <p14:tracePt t="18166" x="2820988" y="2073275"/>
          <p14:tracePt t="18173" x="2811463" y="2073275"/>
          <p14:tracePt t="18189" x="2795588" y="2073275"/>
          <p14:tracePt t="18197" x="2778125" y="2065338"/>
          <p14:tracePt t="18205" x="2770188" y="2055813"/>
          <p14:tracePt t="18212" x="2752725" y="2047875"/>
          <p14:tracePt t="18221" x="2727325" y="2039938"/>
          <p14:tracePt t="18229" x="2701925" y="2030413"/>
          <p14:tracePt t="18237" x="2693988" y="2022475"/>
          <p14:tracePt t="18245" x="2676525" y="2022475"/>
          <p14:tracePt t="18252" x="2659063" y="2014538"/>
          <p14:tracePt t="18269" x="2651125" y="2005013"/>
          <p14:tracePt t="18277" x="2633663" y="2005013"/>
          <p14:tracePt t="18285" x="2633663" y="1997075"/>
          <p14:tracePt t="18292" x="2616200" y="1997075"/>
          <p14:tracePt t="18301" x="2574925" y="1989138"/>
          <p14:tracePt t="18308" x="2557463" y="1979613"/>
          <p14:tracePt t="18317" x="2549525" y="1979613"/>
          <p14:tracePt t="18325" x="2506663" y="1971675"/>
          <p14:tracePt t="18333" x="2489200" y="1971675"/>
          <p14:tracePt t="18340" x="2455863" y="1971675"/>
          <p14:tracePt t="18356" x="2438400" y="1971675"/>
          <p14:tracePt t="18366" x="2430463" y="1971675"/>
          <p14:tracePt t="18372" x="2413000" y="1971675"/>
          <p14:tracePt t="18384" x="2395538" y="1971675"/>
          <p14:tracePt t="18388" x="2379663" y="1971675"/>
          <p14:tracePt t="18397" x="2336800" y="1971675"/>
          <p14:tracePt t="18405" x="2301875" y="1971675"/>
          <p14:tracePt t="18413" x="2276475" y="1971675"/>
          <p14:tracePt t="18423" x="2243138" y="1979613"/>
          <p14:tracePt t="18429" x="2157413" y="1997075"/>
          <p14:tracePt t="18439" x="2124075" y="2005013"/>
          <p14:tracePt t="18447" x="2090738" y="2014538"/>
          <p14:tracePt t="18454" x="2065338" y="2022475"/>
          <p14:tracePt t="18462" x="1987550" y="2039938"/>
          <p14:tracePt t="18471" x="1962150" y="2047875"/>
          <p14:tracePt t="18479" x="1936750" y="2055813"/>
          <p14:tracePt t="18487" x="1903413" y="2055813"/>
          <p14:tracePt t="18495" x="1878013" y="2065338"/>
          <p14:tracePt t="18503" x="1843088" y="2073275"/>
          <p14:tracePt t="18511" x="1801813" y="2082800"/>
          <p14:tracePt t="18519" x="1784350" y="2082800"/>
          <p14:tracePt t="18526" x="1776413" y="2082800"/>
          <p14:tracePt t="18535" x="1766888" y="2082800"/>
          <p14:tracePt t="18749" x="1792288" y="2082800"/>
          <p14:tracePt t="18758" x="1827213" y="2082800"/>
          <p14:tracePt t="18765" x="1868488" y="2082800"/>
          <p14:tracePt t="18773" x="1911350" y="2082800"/>
          <p14:tracePt t="18783" x="1962150" y="2082800"/>
          <p14:tracePt t="18789" x="1987550" y="2082800"/>
          <p14:tracePt t="18799" x="2005013" y="2082800"/>
          <p14:tracePt t="18814" x="2022475" y="2082800"/>
          <p14:tracePt t="18821" x="2030413" y="2082800"/>
          <p14:tracePt t="18837" x="2038350" y="2082800"/>
          <p14:tracePt t="18845" x="2047875" y="2082800"/>
          <p14:tracePt t="18853" x="2055813" y="2090738"/>
          <p14:tracePt t="18860" x="2073275" y="2090738"/>
          <p14:tracePt t="18868" x="2081213" y="2090738"/>
          <p14:tracePt t="18885" x="2106613" y="2090738"/>
          <p14:tracePt t="18893" x="2116138" y="2090738"/>
          <p14:tracePt t="18900" x="2124075" y="2090738"/>
          <p14:tracePt t="18908" x="2132013" y="2090738"/>
          <p14:tracePt t="18925" x="2141538" y="2090738"/>
          <p14:tracePt t="18950" x="2149475" y="2090738"/>
          <p14:tracePt t="18957" x="2157413" y="2090738"/>
          <p14:tracePt t="18975" x="2174875" y="2090738"/>
          <p14:tracePt t="18983" x="2182813" y="2090738"/>
          <p14:tracePt t="18989" x="2200275" y="2090738"/>
          <p14:tracePt t="18999" x="2217738" y="2090738"/>
          <p14:tracePt t="19016" x="2225675" y="2090738"/>
          <p14:tracePt t="19023" x="2235200" y="2090738"/>
          <p14:tracePt t="19079" x="2243138" y="2090738"/>
          <p14:tracePt t="19095" x="2251075" y="2090738"/>
          <p14:tracePt t="19103" x="2260600" y="2090738"/>
          <p14:tracePt t="19111" x="2260600" y="2082800"/>
          <p14:tracePt t="19119" x="2268538" y="2082800"/>
          <p14:tracePt t="19127" x="2276475" y="2082800"/>
          <p14:tracePt t="19143" x="2286000" y="2073275"/>
          <p14:tracePt t="19150" x="2293938" y="2073275"/>
          <p14:tracePt t="19159" x="2301875" y="2073275"/>
          <p14:tracePt t="19175" x="2301875" y="2065338"/>
          <p14:tracePt t="19183" x="2319338" y="2065338"/>
          <p14:tracePt t="19199" x="2327275" y="2055813"/>
          <p14:tracePt t="19207" x="2344738" y="2047875"/>
          <p14:tracePt t="19216" x="2370138" y="2039938"/>
          <p14:tracePt t="19231" x="2387600" y="2039938"/>
          <p14:tracePt t="19249" x="2395538" y="2030413"/>
          <p14:tracePt t="19263" x="2405063" y="2030413"/>
          <p14:tracePt t="19282" x="2413000" y="2030413"/>
          <p14:tracePt t="19305" x="2420938" y="2030413"/>
          <p14:tracePt t="19321" x="2430463" y="2030413"/>
          <p14:tracePt t="19337" x="2438400" y="2030413"/>
          <p14:tracePt t="19345" x="2446338" y="2030413"/>
          <p14:tracePt t="19353" x="2455863" y="2030413"/>
          <p14:tracePt t="19360" x="2463800" y="2030413"/>
          <p14:tracePt t="19369" x="2471738" y="2030413"/>
          <p14:tracePt t="19377" x="2481263" y="2030413"/>
          <p14:tracePt t="19384" x="2497138" y="2030413"/>
          <p14:tracePt t="19392" x="2506663" y="2030413"/>
          <p14:tracePt t="19401" x="2524125" y="2030413"/>
          <p14:tracePt t="19409" x="2540000" y="2030413"/>
          <p14:tracePt t="19425" x="2565400" y="2030413"/>
          <p14:tracePt t="19433" x="2574925" y="2039938"/>
          <p14:tracePt t="19441" x="2590800" y="2039938"/>
          <p14:tracePt t="19449" x="2616200" y="2047875"/>
          <p14:tracePt t="19456" x="2625725" y="2047875"/>
          <p14:tracePt t="19466" x="2651125" y="2047875"/>
          <p14:tracePt t="19472" x="2659063" y="2047875"/>
          <p14:tracePt t="19482" x="2676525" y="2055813"/>
          <p14:tracePt t="19489" x="2693988" y="2055813"/>
          <p14:tracePt t="19498" x="2709863" y="2065338"/>
          <p14:tracePt t="19505" x="2727325" y="2065338"/>
          <p14:tracePt t="19515" x="2752725" y="2065338"/>
          <p14:tracePt t="19529" x="2760663" y="2065338"/>
          <p14:tracePt t="19537" x="2778125" y="2065338"/>
          <p14:tracePt t="19553" x="2786063" y="2065338"/>
          <p14:tracePt t="19561" x="2786063" y="2073275"/>
          <p14:tracePt t="19571" x="2795588" y="2073275"/>
          <p14:tracePt t="19603" x="2803525" y="2073275"/>
          <p14:tracePt t="19619" x="2811463" y="2073275"/>
          <p14:tracePt t="19627" x="2820988" y="2073275"/>
          <p14:tracePt t="19643" x="2828925" y="2073275"/>
          <p14:tracePt t="19651" x="2838450" y="2073275"/>
          <p14:tracePt t="19683" x="2846388" y="2073275"/>
          <p14:tracePt t="19699" x="2854325" y="2073275"/>
          <p14:tracePt t="19717" x="2863850" y="2073275"/>
          <p14:tracePt t="19732" x="2871788" y="2073275"/>
          <p14:tracePt t="19739" x="2879725" y="2073275"/>
          <p14:tracePt t="19755" x="2897188" y="2073275"/>
          <p14:tracePt t="19771" x="2905125" y="2073275"/>
          <p14:tracePt t="19814" x="2914650" y="2073275"/>
          <p14:tracePt t="19821" x="2922588" y="2073275"/>
          <p14:tracePt t="19837" x="2930525" y="2073275"/>
          <p14:tracePt t="19885" x="2940050" y="2073275"/>
          <p14:tracePt t="19901" x="2947988" y="2073275"/>
          <p14:tracePt t="19934" x="2955925" y="2073275"/>
          <p14:tracePt t="19949" x="2965450" y="2073275"/>
          <p14:tracePt t="19973" x="2973388" y="2073275"/>
          <p14:tracePt t="19982" x="2982913" y="2073275"/>
          <p14:tracePt t="19989" x="2990850" y="2073275"/>
          <p14:tracePt t="19997" x="3008313" y="2073275"/>
          <p14:tracePt t="20004" x="3016250" y="2073275"/>
          <p14:tracePt t="20021" x="3024188" y="2073275"/>
          <p14:tracePt t="20031" x="3041650" y="2073275"/>
          <p14:tracePt t="20037" x="3049588" y="2073275"/>
          <p14:tracePt t="20045" x="3067050" y="2073275"/>
          <p14:tracePt t="20053" x="3074988" y="2073275"/>
          <p14:tracePt t="20060" x="3084513" y="2073275"/>
          <p14:tracePt t="20069" x="3092450" y="2073275"/>
          <p14:tracePt t="20076" x="3100388" y="2073275"/>
          <p14:tracePt t="20085" x="3109913" y="2073275"/>
          <p14:tracePt t="20093" x="3117850" y="2073275"/>
          <p14:tracePt t="20102" x="3135313" y="2065338"/>
          <p14:tracePt t="20111" x="3143250" y="2065338"/>
          <p14:tracePt t="20118" x="3160713" y="2065338"/>
          <p14:tracePt t="20127" x="3168650" y="2065338"/>
          <p14:tracePt t="20143" x="3178175" y="2065338"/>
          <p14:tracePt t="20151" x="3194050" y="2065338"/>
          <p14:tracePt t="20166" x="3211513" y="2065338"/>
          <p14:tracePt t="20175" x="3219450" y="2065338"/>
          <p14:tracePt t="20183" x="3228975" y="2065338"/>
          <p14:tracePt t="20191" x="3244850" y="2065338"/>
          <p14:tracePt t="20207" x="3270250" y="2065338"/>
          <p14:tracePt t="20215" x="3279775" y="2065338"/>
          <p14:tracePt t="20222" x="3287713" y="2065338"/>
          <p14:tracePt t="20231" x="3305175" y="2065338"/>
          <p14:tracePt t="20239" x="3313113" y="2065338"/>
          <p14:tracePt t="20247" x="3330575" y="2065338"/>
          <p14:tracePt t="20255" x="3348038" y="2065338"/>
          <p14:tracePt t="20264" x="3355975" y="2065338"/>
          <p14:tracePt t="20271" x="3373438" y="2065338"/>
          <p14:tracePt t="20281" x="3381375" y="2065338"/>
          <p14:tracePt t="20286" x="3398838" y="2065338"/>
          <p14:tracePt t="20303" x="3414713" y="2065338"/>
          <p14:tracePt t="20311" x="3449638" y="2065338"/>
          <p14:tracePt t="20319" x="3467100" y="2065338"/>
          <p14:tracePt t="20326" x="3482975" y="2065338"/>
          <p14:tracePt t="20334" x="3508375" y="2065338"/>
          <p14:tracePt t="20342" x="3533775" y="2065338"/>
          <p14:tracePt t="20351" x="3551238" y="2055813"/>
          <p14:tracePt t="20359" x="3568700" y="2055813"/>
          <p14:tracePt t="20366" x="3576638" y="2055813"/>
          <p14:tracePt t="20374" x="3586163" y="2055813"/>
          <p14:tracePt t="20382" x="3602038" y="2047875"/>
          <p14:tracePt t="20390" x="3611563" y="2047875"/>
          <p14:tracePt t="20399" x="3619500" y="2047875"/>
          <p14:tracePt t="20408" x="3627438" y="2047875"/>
          <p14:tracePt t="20425" x="3644900" y="2047875"/>
          <p14:tracePt t="20433" x="3662363" y="2039938"/>
          <p14:tracePt t="20441" x="3687763" y="2039938"/>
          <p14:tracePt t="20449" x="3703638" y="2039938"/>
          <p14:tracePt t="20457" x="3713163" y="2039938"/>
          <p14:tracePt t="20465" x="3738563" y="2039938"/>
          <p14:tracePt t="20473" x="3746500" y="2039938"/>
          <p14:tracePt t="20481" x="3756025" y="2039938"/>
          <p14:tracePt t="20489" x="3771900" y="2039938"/>
          <p14:tracePt t="20498" x="3781425" y="2039938"/>
          <p14:tracePt t="20505" x="3789363" y="2039938"/>
          <p14:tracePt t="20514" x="3814763" y="2039938"/>
          <p14:tracePt t="20521" x="3822700" y="2039938"/>
          <p14:tracePt t="20530" x="3832225" y="2039938"/>
          <p14:tracePt t="20537" x="3848100" y="2039938"/>
          <p14:tracePt t="20546" x="3857625" y="2039938"/>
          <p14:tracePt t="20553" x="3873500" y="2039938"/>
          <p14:tracePt t="20561" x="3900488" y="2039938"/>
          <p14:tracePt t="20569" x="3908425" y="2039938"/>
          <p14:tracePt t="20577" x="3933825" y="2039938"/>
          <p14:tracePt t="20585" x="3951288" y="2039938"/>
          <p14:tracePt t="20597" x="3976688" y="2039938"/>
          <p14:tracePt t="20601" x="4002088" y="2039938"/>
          <p14:tracePt t="20608" x="4010025" y="2039938"/>
          <p14:tracePt t="20617" x="4035425" y="2039938"/>
          <p14:tracePt t="20624" x="4060825" y="2039938"/>
          <p14:tracePt t="20632" x="4078288" y="2039938"/>
          <p14:tracePt t="20641" x="4103688" y="2039938"/>
          <p14:tracePt t="20648" x="4137025" y="2039938"/>
          <p14:tracePt t="20656" x="4171950" y="2039938"/>
          <p14:tracePt t="20664" x="4197350" y="2039938"/>
          <p14:tracePt t="20672" x="4230688" y="2039938"/>
          <p14:tracePt t="20681" x="4265613" y="2039938"/>
          <p14:tracePt t="20690" x="4306888" y="2039938"/>
          <p14:tracePt t="20697" x="4367213" y="2047875"/>
          <p14:tracePt t="20707" x="4425950" y="2047875"/>
          <p14:tracePt t="20715" x="4537075" y="2047875"/>
          <p14:tracePt t="20723" x="4579938" y="2047875"/>
          <p14:tracePt t="20731" x="4689475" y="2047875"/>
          <p14:tracePt t="20739" x="4740275" y="2047875"/>
          <p14:tracePt t="20747" x="4826000" y="2047875"/>
          <p14:tracePt t="20755" x="4859338" y="2047875"/>
          <p14:tracePt t="20764" x="4902200" y="2039938"/>
          <p14:tracePt t="20771" x="4910138" y="2039938"/>
          <p14:tracePt t="20781" x="4927600" y="2039938"/>
          <p14:tracePt t="20787" x="4935538" y="2039938"/>
          <p14:tracePt t="20922" x="4953000" y="2039938"/>
          <p14:tracePt t="20928" x="4987925" y="2039938"/>
          <p14:tracePt t="20935" x="5029200" y="2039938"/>
          <p14:tracePt t="20946" x="5097463" y="2039938"/>
          <p14:tracePt t="20951" x="5183188" y="2039938"/>
          <p14:tracePt t="20959" x="5267325" y="2039938"/>
          <p14:tracePt t="20968" x="5378450" y="2030413"/>
          <p14:tracePt t="20974" x="5472113" y="2030413"/>
          <p14:tracePt t="20984" x="5565775" y="2030413"/>
          <p14:tracePt t="20993" x="5641975" y="2030413"/>
          <p14:tracePt t="21001" x="5735638" y="2022475"/>
          <p14:tracePt t="21009" x="5819775" y="2022475"/>
          <p14:tracePt t="21017" x="5905500" y="2022475"/>
          <p14:tracePt t="21025" x="6007100" y="2022475"/>
          <p14:tracePt t="21032" x="6108700" y="2005013"/>
          <p14:tracePt t="21041" x="6167438" y="2005013"/>
          <p14:tracePt t="21048" x="6278563" y="2005013"/>
          <p14:tracePt t="21056" x="6364288" y="2005013"/>
          <p14:tracePt t="21065" x="6423025" y="2005013"/>
          <p14:tracePt t="21073" x="6465888" y="2005013"/>
          <p14:tracePt t="21081" x="6524625" y="2005013"/>
          <p14:tracePt t="21089" x="6542088" y="2005013"/>
          <p14:tracePt t="21097" x="6559550" y="2005013"/>
          <p14:tracePt t="21105" x="6584950" y="2005013"/>
          <p14:tracePt t="21121" x="6592888" y="2005013"/>
          <p14:tracePt t="21130" x="6610350" y="2005013"/>
          <p14:tracePt t="21137" x="6610350" y="2014538"/>
          <p14:tracePt t="21146" x="6626225" y="2014538"/>
          <p14:tracePt t="21153" x="6635750" y="2014538"/>
          <p14:tracePt t="21163" x="6643688" y="2014538"/>
          <p14:tracePt t="21168" x="6653213" y="2014538"/>
          <p14:tracePt t="21176" x="6661150" y="2014538"/>
          <p14:tracePt t="21194" x="6669088" y="2014538"/>
          <p14:tracePt t="21200" x="6678613" y="2014538"/>
          <p14:tracePt t="21217" x="6686550" y="2014538"/>
          <p14:tracePt t="21225" x="6704013" y="2014538"/>
          <p14:tracePt t="21233" x="6729413" y="2014538"/>
          <p14:tracePt t="21243" x="6745288" y="2014538"/>
          <p14:tracePt t="21251" x="6797675" y="2014538"/>
          <p14:tracePt t="21257" x="6873875" y="2014538"/>
          <p14:tracePt t="21267" x="6889750" y="2014538"/>
          <p14:tracePt t="21275" x="6958013" y="2014538"/>
          <p14:tracePt t="21283" x="6983413" y="2014538"/>
          <p14:tracePt t="21291" x="7034213" y="2014538"/>
          <p14:tracePt t="21298" x="7059613" y="2014538"/>
          <p14:tracePt t="21306" x="7102475" y="2014538"/>
          <p14:tracePt t="21314" x="7127875" y="2014538"/>
          <p14:tracePt t="21323" x="7170738" y="2005013"/>
          <p14:tracePt t="21330" x="7188200" y="2005013"/>
          <p14:tracePt t="21338" x="7246938" y="2005013"/>
          <p14:tracePt t="21347" x="7264400" y="2005013"/>
          <p14:tracePt t="21354" x="7332663" y="2005013"/>
          <p14:tracePt t="21363" x="7358063" y="2005013"/>
          <p14:tracePt t="21371" x="7373938" y="2005013"/>
          <p14:tracePt t="21379" x="7408863" y="2005013"/>
          <p14:tracePt t="21386" x="7426325" y="1997075"/>
          <p14:tracePt t="21395" x="7434263" y="1997075"/>
          <p14:tracePt t="21402" x="7442200" y="1997075"/>
          <p14:tracePt t="21412" x="7459663" y="1997075"/>
          <p14:tracePt t="21418" x="7467600" y="1997075"/>
          <p14:tracePt t="21429" x="7477125" y="1997075"/>
          <p14:tracePt t="21434" x="7485063" y="1997075"/>
          <p14:tracePt t="21443" x="7502525" y="1997075"/>
          <p14:tracePt t="21451" x="7518400" y="1989138"/>
          <p14:tracePt t="21459" x="7535863" y="1989138"/>
          <p14:tracePt t="21467" x="7553325" y="1989138"/>
          <p14:tracePt t="21475" x="7578725" y="1979613"/>
          <p14:tracePt t="21483" x="7586663" y="1979613"/>
          <p14:tracePt t="21491" x="7596188" y="1979613"/>
          <p14:tracePt t="21498" x="7604125" y="1979613"/>
          <p14:tracePt t="21515" x="7612063" y="1979613"/>
          <p14:tracePt t="21523" x="7621588" y="1979613"/>
          <p14:tracePt t="21539" x="7629525" y="1979613"/>
          <p14:tracePt t="21597" x="7629525" y="1971675"/>
          <p14:tracePt t="21613" x="7637463" y="1963738"/>
          <p14:tracePt t="21620" x="7646988" y="1963738"/>
          <p14:tracePt t="21629" x="7646988" y="1954213"/>
          <p14:tracePt t="21637" x="7654925" y="1946275"/>
          <p14:tracePt t="21645" x="7662863" y="1938338"/>
          <p14:tracePt t="21652" x="7662863" y="1928813"/>
          <p14:tracePt t="21662" x="7680325" y="1911350"/>
          <p14:tracePt t="21668" x="7680325" y="1895475"/>
          <p14:tracePt t="21678" x="7680325" y="1885950"/>
          <p14:tracePt t="21685" x="7688263" y="1860550"/>
          <p14:tracePt t="21693" x="7688263" y="1835150"/>
          <p14:tracePt t="21701" x="7688263" y="1819275"/>
          <p14:tracePt t="21708" x="7688263" y="1801813"/>
          <p14:tracePt t="21717" x="7688263" y="1784350"/>
          <p14:tracePt t="21725" x="7688263" y="1758950"/>
          <p14:tracePt t="21733" x="7672388" y="1741488"/>
          <p14:tracePt t="21741" x="7662863" y="1725613"/>
          <p14:tracePt t="21749" x="7646988" y="1700213"/>
          <p14:tracePt t="21757" x="7621588" y="1700213"/>
          <p14:tracePt t="21764" x="7604125" y="1674813"/>
          <p14:tracePt t="21773" x="7561263" y="1657350"/>
          <p14:tracePt t="21780" x="7545388" y="1649413"/>
          <p14:tracePt t="21788" x="7510463" y="1631950"/>
          <p14:tracePt t="21796" x="7477125" y="1614488"/>
          <p14:tracePt t="21804" x="7442200" y="1606550"/>
          <p14:tracePt t="21815" x="7416800" y="1597025"/>
          <p14:tracePt t="21823" x="7373938" y="1589088"/>
          <p14:tracePt t="21831" x="7323138" y="1563688"/>
          <p14:tracePt t="21839" x="7246938" y="1546225"/>
          <p14:tracePt t="21846" x="7204075" y="1538288"/>
          <p14:tracePt t="21855" x="7102475" y="1530350"/>
          <p14:tracePt t="21862" x="6992938" y="1512888"/>
          <p14:tracePt t="21871" x="6932613" y="1504950"/>
          <p14:tracePt t="21879" x="6889750" y="1504950"/>
          <p14:tracePt t="21887" x="6805613" y="1504950"/>
          <p14:tracePt t="21896" x="6770688" y="1504950"/>
          <p14:tracePt t="21902" x="6745288" y="1504950"/>
          <p14:tracePt t="21911" x="6711950" y="1512888"/>
          <p14:tracePt t="21918" x="6669088" y="1530350"/>
          <p14:tracePt t="21929" x="6643688" y="1546225"/>
          <p14:tracePt t="21935" x="6610350" y="1563688"/>
          <p14:tracePt t="21945" x="6584950" y="1581150"/>
          <p14:tracePt t="21950" x="6550025" y="1597025"/>
          <p14:tracePt t="21959" x="6524625" y="1614488"/>
          <p14:tracePt t="21967" x="6508750" y="1631950"/>
          <p14:tracePt t="21975" x="6491288" y="1649413"/>
          <p14:tracePt t="21982" x="6483350" y="1657350"/>
          <p14:tracePt t="21991" x="6473825" y="1674813"/>
          <p14:tracePt t="21999" x="6473825" y="1690688"/>
          <p14:tracePt t="22010" x="6465888" y="1716088"/>
          <p14:tracePt t="22014" x="6456363" y="1741488"/>
          <p14:tracePt t="22022" x="6456363" y="1751013"/>
          <p14:tracePt t="22030" x="6456363" y="1784350"/>
          <p14:tracePt t="22039" x="6448425" y="1819275"/>
          <p14:tracePt t="22046" x="6448425" y="1827213"/>
          <p14:tracePt t="22054" x="6448425" y="1844675"/>
          <p14:tracePt t="22063" x="6448425" y="1852613"/>
          <p14:tracePt t="22071" x="6448425" y="1870075"/>
          <p14:tracePt t="22079" x="6465888" y="1885950"/>
          <p14:tracePt t="22086" x="6483350" y="1895475"/>
          <p14:tracePt t="22095" x="6516688" y="1920875"/>
          <p14:tracePt t="22105" x="6534150" y="1938338"/>
          <p14:tracePt t="22113" x="6600825" y="1954213"/>
          <p14:tracePt t="22121" x="6626225" y="1963738"/>
          <p14:tracePt t="22129" x="6686550" y="1971675"/>
          <p14:tracePt t="22136" x="6704013" y="1971675"/>
          <p14:tracePt t="22145" x="6745288" y="1971675"/>
          <p14:tracePt t="22153" x="6805613" y="1979613"/>
          <p14:tracePt t="22162" x="6889750" y="1979613"/>
          <p14:tracePt t="22169" x="7018338" y="1979613"/>
          <p14:tracePt t="22178" x="7119938" y="1979613"/>
          <p14:tracePt t="22184" x="7221538" y="1971675"/>
          <p14:tracePt t="22194" x="7323138" y="1946275"/>
          <p14:tracePt t="22201" x="7408863" y="1938338"/>
          <p14:tracePt t="22211" x="7467600" y="1903413"/>
          <p14:tracePt t="22217" x="7493000" y="1885950"/>
          <p14:tracePt t="22225" x="7510463" y="1870075"/>
          <p14:tracePt t="22241" x="7518400" y="1852613"/>
          <p14:tracePt t="22249" x="7518400" y="1844675"/>
          <p14:tracePt t="22257" x="7518400" y="1809750"/>
          <p14:tracePt t="22265" x="7518400" y="1793875"/>
          <p14:tracePt t="22272" x="7510463" y="1766888"/>
          <p14:tracePt t="22281" x="7502525" y="1758950"/>
          <p14:tracePt t="22289" x="7485063" y="1741488"/>
          <p14:tracePt t="22297" x="7477125" y="1725613"/>
          <p14:tracePt t="22305" x="7459663" y="1708150"/>
          <p14:tracePt t="22313" x="7426325" y="1682750"/>
          <p14:tracePt t="22320" x="7383463" y="1657350"/>
          <p14:tracePt t="22329" x="7307263" y="1631950"/>
          <p14:tracePt t="22336" x="7221538" y="1614488"/>
          <p14:tracePt t="22345" x="7188200" y="1606550"/>
          <p14:tracePt t="22352" x="7085013" y="1597025"/>
          <p14:tracePt t="22361" x="6975475" y="1581150"/>
          <p14:tracePt t="22369" x="6889750" y="1581150"/>
          <p14:tracePt t="22379" x="6805613" y="1581150"/>
          <p14:tracePt t="22386" x="6780213" y="1581150"/>
          <p14:tracePt t="22395" x="6729413" y="1589088"/>
          <p14:tracePt t="22403" x="6661150" y="1622425"/>
          <p14:tracePt t="22411" x="6653213" y="1631950"/>
          <p14:tracePt t="22418" x="6600825" y="1657350"/>
          <p14:tracePt t="22427" x="6567488" y="1700213"/>
          <p14:tracePt t="22435" x="6542088" y="1708150"/>
          <p14:tracePt t="22444" x="6516688" y="1751013"/>
          <p14:tracePt t="22450" x="6499225" y="1793875"/>
          <p14:tracePt t="22460" x="6491288" y="1819275"/>
          <p14:tracePt t="22466" x="6491288" y="1860550"/>
          <p14:tracePt t="22475" x="6491288" y="1885950"/>
          <p14:tracePt t="22483" x="6491288" y="1963738"/>
          <p14:tracePt t="22491" x="6508750" y="1997075"/>
          <p14:tracePt t="22499" x="6534150" y="2030413"/>
          <p14:tracePt t="22506" x="6559550" y="2073275"/>
          <p14:tracePt t="22514" x="6600825" y="2098675"/>
          <p14:tracePt t="22523" x="6635750" y="2124075"/>
          <p14:tracePt t="22531" x="6686550" y="2141538"/>
          <p14:tracePt t="22539" x="6719888" y="2149475"/>
          <p14:tracePt t="22547" x="6780213" y="2159000"/>
          <p14:tracePt t="22555" x="6823075" y="2159000"/>
          <p14:tracePt t="22562" x="6856413" y="2159000"/>
          <p14:tracePt t="22571" x="6881813" y="2159000"/>
          <p14:tracePt t="22578" x="6915150" y="2149475"/>
          <p14:tracePt t="22587" x="6950075" y="2141538"/>
          <p14:tracePt t="22594" x="6983413" y="2124075"/>
          <p14:tracePt t="22602" x="7008813" y="2116138"/>
          <p14:tracePt t="22611" x="7043738" y="2082800"/>
          <p14:tracePt t="22619" x="7069138" y="2073275"/>
          <p14:tracePt t="22628" x="7112000" y="2039938"/>
          <p14:tracePt t="22634" x="7153275" y="2014538"/>
          <p14:tracePt t="22643" x="7162800" y="1997075"/>
          <p14:tracePt t="22650" x="7178675" y="1989138"/>
          <p14:tracePt t="22660" x="7196138" y="1979613"/>
          <p14:tracePt t="22668" x="7196138" y="1971675"/>
          <p14:tracePt t="22675" x="7204075" y="1963738"/>
          <p14:tracePt t="22694" x="7204075" y="1954213"/>
          <p14:tracePt t="22712" x="7204075" y="1946275"/>
          <p14:tracePt t="22758" x="7204075" y="1938338"/>
          <p14:tracePt t="22797" x="7204075" y="1928813"/>
          <p14:tracePt t="23047" x="7196138" y="1928813"/>
          <p14:tracePt t="23083" x="7188200" y="1928813"/>
          <p14:tracePt t="23091" x="7170738" y="1928813"/>
          <p14:tracePt t="23099" x="7162800" y="1928813"/>
          <p14:tracePt t="23107" x="7145338" y="1928813"/>
          <p14:tracePt t="23115" x="7077075" y="1938338"/>
          <p14:tracePt t="23123" x="7043738" y="1954213"/>
          <p14:tracePt t="23131" x="7018338" y="1963738"/>
          <p14:tracePt t="23139" x="6975475" y="1979613"/>
          <p14:tracePt t="23147" x="6915150" y="2014538"/>
          <p14:tracePt t="23155" x="6889750" y="2030413"/>
          <p14:tracePt t="23162" x="6848475" y="2047875"/>
          <p14:tracePt t="23171" x="6797675" y="2082800"/>
          <p14:tracePt t="23179" x="6762750" y="2098675"/>
          <p14:tracePt t="23187" x="6694488" y="2124075"/>
          <p14:tracePt t="23194" x="6643688" y="2159000"/>
          <p14:tracePt t="23203" x="6542088" y="2200275"/>
          <p14:tracePt t="23211" x="6456363" y="2243138"/>
          <p14:tracePt t="23219" x="6346825" y="2293938"/>
          <p14:tracePt t="23229" x="6245225" y="2354263"/>
          <p14:tracePt t="23236" x="6116638" y="2397125"/>
          <p14:tracePt t="23244" x="5981700" y="2455863"/>
          <p14:tracePt t="23252" x="5895975" y="2506663"/>
          <p14:tracePt t="23261" x="5726113" y="2557463"/>
          <p14:tracePt t="23269" x="5497513" y="2617788"/>
          <p14:tracePt t="23277" x="5368925" y="2651125"/>
          <p14:tracePt t="23285" x="5224463" y="2676525"/>
          <p14:tracePt t="23294" x="4962525" y="2719388"/>
          <p14:tracePt t="23300" x="4791075" y="2744788"/>
          <p14:tracePt t="23309" x="4605338" y="2770188"/>
          <p14:tracePt t="23316" x="4418013" y="2795588"/>
          <p14:tracePt t="23326" x="4222750" y="2830513"/>
          <p14:tracePt t="23332" x="4078288" y="2846388"/>
          <p14:tracePt t="23343" x="3883025" y="2863850"/>
          <p14:tracePt t="23349" x="3797300" y="2871788"/>
          <p14:tracePt t="23357" x="3738563" y="2881313"/>
          <p14:tracePt t="23365" x="3695700" y="2881313"/>
          <p14:tracePt t="23373" x="3662363" y="2881313"/>
          <p14:tracePt t="23381" x="3627438" y="2881313"/>
          <p14:tracePt t="23388" x="3602038" y="2881313"/>
          <p14:tracePt t="23396" x="3559175" y="2881313"/>
          <p14:tracePt t="23404" x="3525838" y="2881313"/>
          <p14:tracePt t="23413" x="3492500" y="2881313"/>
          <p14:tracePt t="23421" x="3457575" y="2881313"/>
          <p14:tracePt t="23429" x="3414713" y="2881313"/>
          <p14:tracePt t="23437" x="3389313" y="2881313"/>
          <p14:tracePt t="23445" x="3373438" y="2871788"/>
          <p14:tracePt t="23453" x="3348038" y="2871788"/>
          <p14:tracePt t="23461" x="3338513" y="2871788"/>
          <p14:tracePt t="23469" x="3322638" y="2863850"/>
          <p14:tracePt t="23477" x="3305175" y="2863850"/>
          <p14:tracePt t="23484" x="3287713" y="2855913"/>
          <p14:tracePt t="23493" x="3228975" y="2855913"/>
          <p14:tracePt t="23501" x="3186113" y="2846388"/>
          <p14:tracePt t="23510" x="3109913" y="2846388"/>
          <p14:tracePt t="23518" x="3059113" y="2846388"/>
          <p14:tracePt t="23526" x="3008313" y="2846388"/>
          <p14:tracePt t="23535" x="2965450" y="2846388"/>
          <p14:tracePt t="23543" x="2922588" y="2838450"/>
          <p14:tracePt t="23551" x="2889250" y="2838450"/>
          <p14:tracePt t="23560" x="2863850" y="2830513"/>
          <p14:tracePt t="23566" x="2854325" y="2830513"/>
          <p14:tracePt t="23576" x="2820988" y="2820988"/>
          <p14:tracePt t="23582" x="2803525" y="2820988"/>
          <p14:tracePt t="23592" x="2778125" y="2813050"/>
          <p14:tracePt t="23599" x="2744788" y="2813050"/>
          <p14:tracePt t="23609" x="2684463" y="2805113"/>
          <p14:tracePt t="23614" x="2651125" y="2795588"/>
          <p14:tracePt t="23623" x="2608263" y="2795588"/>
          <p14:tracePt t="23631" x="2565400" y="2795588"/>
          <p14:tracePt t="23639" x="2532063" y="2795588"/>
          <p14:tracePt t="23647" x="2506663" y="2795588"/>
          <p14:tracePt t="23655" x="2481263" y="2795588"/>
          <p14:tracePt t="23663" x="2446338" y="2795588"/>
          <p14:tracePt t="23671" x="2430463" y="2795588"/>
          <p14:tracePt t="23679" x="2405063" y="2795588"/>
          <p14:tracePt t="23687" x="2370138" y="2795588"/>
          <p14:tracePt t="23694" x="2336800" y="2795588"/>
          <p14:tracePt t="23702" x="2319338" y="2795588"/>
          <p14:tracePt t="23710" x="2311400" y="2795588"/>
          <p14:tracePt t="23718" x="2301875" y="2795588"/>
          <p14:tracePt t="23727" x="2293938" y="2795588"/>
          <p14:tracePt t="23734" x="2286000" y="2795588"/>
          <p14:tracePt t="23743" x="2276475" y="2795588"/>
          <p14:tracePt t="23760" x="2268538" y="2795588"/>
          <p14:tracePt t="23767" x="2260600" y="2795588"/>
          <p14:tracePt t="23930" x="2276475" y="2795588"/>
          <p14:tracePt t="23937" x="2286000" y="2795588"/>
          <p14:tracePt t="23944" x="2327275" y="2795588"/>
          <p14:tracePt t="23952" x="2387600" y="2787650"/>
          <p14:tracePt t="23960" x="2446338" y="2787650"/>
          <p14:tracePt t="23968" x="2506663" y="2778125"/>
          <p14:tracePt t="23976" x="2540000" y="2778125"/>
          <p14:tracePt t="23984" x="2557463" y="2778125"/>
          <p14:tracePt t="23992" x="2590800" y="2770188"/>
          <p14:tracePt t="24001" x="2625725" y="2770188"/>
          <p14:tracePt t="24009" x="2641600" y="2770188"/>
          <p14:tracePt t="24016" x="2659063" y="2762250"/>
          <p14:tracePt t="24026" x="2693988" y="2762250"/>
          <p14:tracePt t="24033" x="2727325" y="2752725"/>
          <p14:tracePt t="24041" x="2744788" y="2752725"/>
          <p14:tracePt t="24048" x="2778125" y="2744788"/>
          <p14:tracePt t="24058" x="2803525" y="2744788"/>
          <p14:tracePt t="24064" x="2854325" y="2736850"/>
          <p14:tracePt t="24075" x="2879725" y="2736850"/>
          <p14:tracePt t="24080" x="2914650" y="2736850"/>
          <p14:tracePt t="24092" x="2940050" y="2727325"/>
          <p14:tracePt t="24099" x="2955925" y="2727325"/>
          <p14:tracePt t="24108" x="2965450" y="2727325"/>
          <p14:tracePt t="24115" x="2990850" y="2719388"/>
          <p14:tracePt t="24124" x="3024188" y="2719388"/>
          <p14:tracePt t="24131" x="3059113" y="2711450"/>
          <p14:tracePt t="24138" x="3100388" y="2711450"/>
          <p14:tracePt t="24147" x="3127375" y="2701925"/>
          <p14:tracePt t="24155" x="3168650" y="2693988"/>
          <p14:tracePt t="24163" x="3203575" y="2693988"/>
          <p14:tracePt t="24170" x="3211513" y="2693988"/>
          <p14:tracePt t="24178" x="3228975" y="2693988"/>
          <p14:tracePt t="24187" x="3228975" y="2686050"/>
          <p14:tracePt t="24219" x="3236913" y="2686050"/>
          <p14:tracePt t="24250" x="3244850" y="2686050"/>
          <p14:tracePt t="24266" x="3254375" y="2686050"/>
          <p14:tracePt t="24283" x="3270250" y="2686050"/>
          <p14:tracePt t="24291" x="3279775" y="2686050"/>
          <p14:tracePt t="24298" x="3287713" y="2676525"/>
          <p14:tracePt t="24307" x="3305175" y="2676525"/>
          <p14:tracePt t="24314" x="3330575" y="2676525"/>
          <p14:tracePt t="24324" x="3348038" y="2676525"/>
          <p14:tracePt t="24330" x="3381375" y="2676525"/>
          <p14:tracePt t="24339" x="3406775" y="2676525"/>
          <p14:tracePt t="24347" x="3424238" y="2676525"/>
          <p14:tracePt t="24355" x="3449638" y="2676525"/>
          <p14:tracePt t="24365" x="3457575" y="2676525"/>
          <p14:tracePt t="24413" x="3467100" y="2676525"/>
          <p14:tracePt t="24510" x="3475038" y="2676525"/>
          <p14:tracePt t="24526" x="3482975" y="2676525"/>
          <p14:tracePt t="24533" x="3492500" y="2676525"/>
          <p14:tracePt t="24541" x="3517900" y="2676525"/>
          <p14:tracePt t="24549" x="3533775" y="2676525"/>
          <p14:tracePt t="24558" x="3543300" y="2676525"/>
          <p14:tracePt t="24565" x="3551238" y="2676525"/>
          <p14:tracePt t="24575" x="3559175" y="2676525"/>
          <p14:tracePt t="24581" x="3568700" y="2676525"/>
          <p14:tracePt t="24597" x="3576638" y="2676525"/>
          <p14:tracePt t="25184" x="3586163" y="2676525"/>
          <p14:tracePt t="25190" x="3594100" y="2676525"/>
          <p14:tracePt t="25196" x="3602038" y="2676525"/>
          <p14:tracePt t="25212" x="3619500" y="2676525"/>
          <p14:tracePt t="25221" x="3627438" y="2676525"/>
          <p14:tracePt t="25229" x="3636963" y="2668588"/>
          <p14:tracePt t="25237" x="3644900" y="2668588"/>
          <p14:tracePt t="25247" x="3652838" y="2668588"/>
          <p14:tracePt t="25279" x="3662363" y="2668588"/>
          <p14:tracePt t="25557" x="3670300" y="2668588"/>
          <p14:tracePt t="25574" x="3678238" y="2668588"/>
          <p14:tracePt t="25581" x="3687763" y="2668588"/>
          <p14:tracePt t="25591" x="3695700" y="2668588"/>
          <p14:tracePt t="25597" x="3703638" y="2668588"/>
          <p14:tracePt t="25606" x="3713163" y="2668588"/>
          <p14:tracePt t="25613" x="3721100" y="2668588"/>
          <p14:tracePt t="25623" x="3746500" y="2668588"/>
          <p14:tracePt t="25629" x="3763963" y="2668588"/>
          <p14:tracePt t="25637" x="3781425" y="2668588"/>
          <p14:tracePt t="25645" x="3806825" y="2668588"/>
          <p14:tracePt t="25652" x="3840163" y="2668588"/>
          <p14:tracePt t="25660" x="3848100" y="2668588"/>
          <p14:tracePt t="25668" x="3873500" y="2668588"/>
          <p14:tracePt t="25676" x="3900488" y="2668588"/>
          <p14:tracePt t="25684" x="3908425" y="2668588"/>
          <p14:tracePt t="25693" x="3925888" y="2668588"/>
          <p14:tracePt t="25701" x="3951288" y="2668588"/>
          <p14:tracePt t="25708" x="3959225" y="2668588"/>
          <p14:tracePt t="25717" x="3992563" y="2676525"/>
          <p14:tracePt t="25725" x="4010025" y="2676525"/>
          <p14:tracePt t="25733" x="4027488" y="2676525"/>
          <p14:tracePt t="25741" x="4070350" y="2676525"/>
          <p14:tracePt t="25748" x="4095750" y="2676525"/>
          <p14:tracePt t="25757" x="4129088" y="2676525"/>
          <p14:tracePt t="25764" x="4146550" y="2676525"/>
          <p14:tracePt t="25773" x="4179888" y="2676525"/>
          <p14:tracePt t="25781" x="4214813" y="2676525"/>
          <p14:tracePt t="25790" x="4248150" y="2676525"/>
          <p14:tracePt t="25796" x="4273550" y="2676525"/>
          <p14:tracePt t="25806" x="4306888" y="2676525"/>
          <p14:tracePt t="25815" x="4349750" y="2676525"/>
          <p14:tracePt t="25824" x="4418013" y="2676525"/>
          <p14:tracePt t="25830" x="4476750" y="2676525"/>
          <p14:tracePt t="25839" x="4511675" y="2676525"/>
          <p14:tracePt t="25847" x="4579938" y="2676525"/>
          <p14:tracePt t="25856" x="4646613" y="2676525"/>
          <p14:tracePt t="25863" x="4732338" y="2693988"/>
          <p14:tracePt t="25873" x="4783138" y="2701925"/>
          <p14:tracePt t="25879" x="4868863" y="2701925"/>
          <p14:tracePt t="25888" x="4953000" y="2711450"/>
          <p14:tracePt t="25895" x="4978400" y="2719388"/>
          <p14:tracePt t="25903" x="5054600" y="2727325"/>
          <p14:tracePt t="25910" x="5080000" y="2727325"/>
          <p14:tracePt t="25918" x="5089525" y="2727325"/>
          <p14:tracePt t="25926" x="5106988" y="2736850"/>
          <p14:tracePt t="25940" x="5114925" y="2736850"/>
          <p14:tracePt t="25951" x="5132388" y="2736850"/>
          <p14:tracePt t="25959" x="5140325" y="2736850"/>
          <p14:tracePt t="25967" x="5148263" y="2736850"/>
          <p14:tracePt t="25975" x="5165725" y="2736850"/>
          <p14:tracePt t="25991" x="5183188" y="2736850"/>
          <p14:tracePt t="25999" x="5191125" y="2727325"/>
          <p14:tracePt t="26007" x="5199063" y="2727325"/>
          <p14:tracePt t="26015" x="5208588" y="2727325"/>
          <p14:tracePt t="26023" x="5224463" y="2727325"/>
          <p14:tracePt t="26031" x="5259388" y="2719388"/>
          <p14:tracePt t="26040" x="5284788" y="2719388"/>
          <p14:tracePt t="26046" x="5292725" y="2719388"/>
          <p14:tracePt t="26055" x="5318125" y="2711450"/>
          <p14:tracePt t="26062" x="5335588" y="2711450"/>
          <p14:tracePt t="26072" x="5343525" y="2711450"/>
          <p14:tracePt t="26079" x="5360988" y="2711450"/>
          <p14:tracePt t="26090" x="5368925" y="2711450"/>
          <p14:tracePt t="26104" x="5368925" y="2701925"/>
          <p14:tracePt t="26111" x="5378450" y="2701925"/>
          <p14:tracePt t="26122" x="5386388" y="2701925"/>
          <p14:tracePt t="26128" x="5386388" y="2693988"/>
          <p14:tracePt t="26139" x="5394325" y="2693988"/>
          <p14:tracePt t="26145" x="5403850" y="2693988"/>
          <p14:tracePt t="26153" x="5411788" y="2693988"/>
          <p14:tracePt t="26169" x="5421313" y="2693988"/>
          <p14:tracePt t="26177" x="5429250" y="2693988"/>
          <p14:tracePt t="26193" x="5454650" y="2686050"/>
          <p14:tracePt t="26201" x="5462588" y="2686050"/>
          <p14:tracePt t="26209" x="5472113" y="2676525"/>
          <p14:tracePt t="26217" x="5497513" y="2676525"/>
          <p14:tracePt t="26233" x="5513388" y="2668588"/>
          <p14:tracePt t="26241" x="5538788" y="2668588"/>
          <p14:tracePt t="26249" x="5548313" y="2668588"/>
          <p14:tracePt t="26257" x="5565775" y="2668588"/>
          <p14:tracePt t="26264" x="5607050" y="2668588"/>
          <p14:tracePt t="26273" x="5632450" y="2668588"/>
          <p14:tracePt t="26281" x="5649913" y="2668588"/>
          <p14:tracePt t="26289" x="5683250" y="2668588"/>
          <p14:tracePt t="26297" x="5751513" y="2668588"/>
          <p14:tracePt t="26305" x="5776913" y="2668588"/>
          <p14:tracePt t="26313" x="5802313" y="2668588"/>
          <p14:tracePt t="26321" x="5837238" y="2668588"/>
          <p14:tracePt t="26328" x="5853113" y="2668588"/>
          <p14:tracePt t="26338" x="5895975" y="2668588"/>
          <p14:tracePt t="26345" x="5913438" y="2668588"/>
          <p14:tracePt t="26356" x="5930900" y="2668588"/>
          <p14:tracePt t="26361" x="5938838" y="2668588"/>
          <p14:tracePt t="26369" x="5946775" y="2668588"/>
          <p14:tracePt t="26379" x="5956300" y="2668588"/>
          <p14:tracePt t="26384" x="5981700" y="2668588"/>
          <p14:tracePt t="26395" x="5997575" y="2668588"/>
          <p14:tracePt t="26410" x="6015038" y="2668588"/>
          <p14:tracePt t="26419" x="6024563" y="2668588"/>
          <p14:tracePt t="26435" x="6040438" y="2668588"/>
          <p14:tracePt t="26442" x="6049963" y="2668588"/>
          <p14:tracePt t="26450" x="6065838" y="2668588"/>
          <p14:tracePt t="26459" x="6083300" y="2668588"/>
          <p14:tracePt t="26467" x="6126163" y="2668588"/>
          <p14:tracePt t="26474" x="6151563" y="2668588"/>
          <p14:tracePt t="26482" x="6176963" y="2668588"/>
          <p14:tracePt t="26491" x="6210300" y="2668588"/>
          <p14:tracePt t="26498" x="6227763" y="2668588"/>
          <p14:tracePt t="26507" x="6261100" y="2668588"/>
          <p14:tracePt t="26515" x="6296025" y="2668588"/>
          <p14:tracePt t="26523" x="6338888" y="2668588"/>
          <p14:tracePt t="26530" x="6364288" y="2668588"/>
          <p14:tracePt t="26539" x="6389688" y="2668588"/>
          <p14:tracePt t="26547" x="6423025" y="2668588"/>
          <p14:tracePt t="26556" x="6448425" y="2668588"/>
          <p14:tracePt t="26562" x="6465888" y="2668588"/>
          <p14:tracePt t="26571" x="6491288" y="2668588"/>
          <p14:tracePt t="26579" x="6516688" y="2668588"/>
          <p14:tracePt t="26588" x="6534150" y="2668588"/>
          <p14:tracePt t="26595" x="6550025" y="2668588"/>
          <p14:tracePt t="26604" x="6559550" y="2668588"/>
          <p14:tracePt t="26611" x="6567488" y="2668588"/>
          <p14:tracePt t="26665" x="6575425" y="2668588"/>
          <p14:tracePt t="26681" x="6584950" y="2668588"/>
          <p14:tracePt t="26706" x="6600825" y="2668588"/>
          <p14:tracePt t="26713" x="6643688" y="2668588"/>
          <p14:tracePt t="26721" x="6704013" y="2668588"/>
          <p14:tracePt t="26729" x="6754813" y="2668588"/>
          <p14:tracePt t="26737" x="6813550" y="2676525"/>
          <p14:tracePt t="26744" x="6873875" y="2676525"/>
          <p14:tracePt t="26754" x="6950075" y="2676525"/>
          <p14:tracePt t="26760" x="6992938" y="2676525"/>
          <p14:tracePt t="26769" x="7034213" y="2676525"/>
          <p14:tracePt t="26777" x="7069138" y="2676525"/>
          <p14:tracePt t="26785" x="7077075" y="2676525"/>
          <p14:tracePt t="26793" x="7085013" y="2676525"/>
          <p14:tracePt t="26923" x="7094538" y="2676525"/>
          <p14:tracePt t="26937" x="7112000" y="2676525"/>
          <p14:tracePt t="26946" x="7127875" y="2676525"/>
          <p14:tracePt t="26962" x="7153275" y="2676525"/>
          <p14:tracePt t="26971" x="7170738" y="2676525"/>
          <p14:tracePt t="26978" x="7188200" y="2676525"/>
          <p14:tracePt t="26987" x="7204075" y="2676525"/>
          <p14:tracePt t="26994" x="7213600" y="2676525"/>
          <p14:tracePt t="27003" x="7229475" y="2676525"/>
          <p14:tracePt t="27011" x="7256463" y="2676525"/>
          <p14:tracePt t="27021" x="7264400" y="2676525"/>
          <p14:tracePt t="27027" x="7281863" y="2676525"/>
          <p14:tracePt t="27256" x="7289800" y="2676525"/>
          <p14:tracePt t="27261" x="7297738" y="2676525"/>
          <p14:tracePt t="27269" x="7307263" y="2676525"/>
          <p14:tracePt t="27286" x="7315200" y="2676525"/>
          <p14:tracePt t="27293" x="7323138" y="2676525"/>
          <p14:tracePt t="27301" x="7340600" y="2676525"/>
          <p14:tracePt t="27308" x="7373938" y="2676525"/>
          <p14:tracePt t="27316" x="7408863" y="2676525"/>
          <p14:tracePt t="27324" x="7451725" y="2676525"/>
          <p14:tracePt t="27332" x="7502525" y="2676525"/>
          <p14:tracePt t="27340" x="7527925" y="2676525"/>
          <p14:tracePt t="27348" x="7604125" y="2676525"/>
          <p14:tracePt t="27357" x="7672388" y="2676525"/>
          <p14:tracePt t="27365" x="7705725" y="2676525"/>
          <p14:tracePt t="27372" x="7773988" y="2676525"/>
          <p14:tracePt t="27381" x="7832725" y="2676525"/>
          <p14:tracePt t="27388" x="7850188" y="2676525"/>
          <p14:tracePt t="27396" x="7910513" y="2676525"/>
          <p14:tracePt t="27405" x="7977188" y="2676525"/>
          <p14:tracePt t="27413" x="8012113" y="2676525"/>
          <p14:tracePt t="27421" x="8088313" y="2676525"/>
          <p14:tracePt t="27429" x="8121650" y="2676525"/>
          <p14:tracePt t="27438" x="8207375" y="2668588"/>
          <p14:tracePt t="27445" x="8240713" y="2668588"/>
          <p14:tracePt t="27454" x="8326438" y="2668588"/>
          <p14:tracePt t="27461" x="8359775" y="2660650"/>
          <p14:tracePt t="27471" x="8402638" y="2660650"/>
          <p14:tracePt t="27477" x="8435975" y="2660650"/>
          <p14:tracePt t="27486" x="8462963" y="2651125"/>
          <p14:tracePt t="27492" x="8478838" y="2651125"/>
          <p14:tracePt t="27501" x="8488363" y="2651125"/>
          <p14:tracePt t="27511" x="8504238" y="2651125"/>
          <p14:tracePt t="27519" x="8513763" y="2651125"/>
          <p14:tracePt t="27524" x="8521700" y="2651125"/>
          <p14:tracePt t="27536" x="8529638" y="2651125"/>
          <p14:tracePt t="27694" x="8539163" y="2651125"/>
          <p14:tracePt t="27699" x="8555038" y="2643188"/>
          <p14:tracePt t="27707" x="8572500" y="2643188"/>
          <p14:tracePt t="27714" x="8597900" y="2643188"/>
          <p14:tracePt t="27722" x="8632825" y="2643188"/>
          <p14:tracePt t="27730" x="8683625" y="2633663"/>
          <p14:tracePt t="27738" x="8724900" y="2633663"/>
          <p14:tracePt t="27747" x="8802688" y="2625725"/>
          <p14:tracePt t="27755" x="8843963" y="2608263"/>
          <p14:tracePt t="27763" x="8929688" y="2600325"/>
          <p14:tracePt t="27771" x="8988425" y="2600325"/>
          <p14:tracePt t="27778" x="9082088" y="2582863"/>
          <p14:tracePt t="27787" x="9142413" y="2566988"/>
          <p14:tracePt t="27797" x="9201150" y="2557463"/>
          <p14:tracePt t="27804" x="9218613" y="2549525"/>
          <p14:tracePt t="27813" x="9236075" y="2549525"/>
          <p14:tracePt t="27821" x="9251950" y="2541588"/>
          <p14:tracePt t="27829" x="9261475" y="2532063"/>
          <p14:tracePt t="27837" x="9269413" y="2516188"/>
          <p14:tracePt t="27845" x="9277350" y="2498725"/>
          <p14:tracePt t="27854" x="9286875" y="2481263"/>
          <p14:tracePt t="27860" x="9286875" y="2455863"/>
          <p14:tracePt t="27869" x="9286875" y="2413000"/>
          <p14:tracePt t="27876" x="9286875" y="2371725"/>
          <p14:tracePt t="27887" x="9251950" y="2293938"/>
          <p14:tracePt t="27892" x="9226550" y="2227263"/>
          <p14:tracePt t="27903" x="9209088" y="2200275"/>
          <p14:tracePt t="27909" x="9158288" y="2159000"/>
          <p14:tracePt t="27917" x="9107488" y="2108200"/>
          <p14:tracePt t="27924" x="9031288" y="2065338"/>
          <p14:tracePt t="27932" x="9005888" y="2047875"/>
          <p14:tracePt t="27941" x="8947150" y="2030413"/>
          <p14:tracePt t="27948" x="8886825" y="2014538"/>
          <p14:tracePt t="27957" x="8878888" y="2005013"/>
          <p14:tracePt t="27965" x="8818563" y="2005013"/>
          <p14:tracePt t="27973" x="8810625" y="2005013"/>
          <p14:tracePt t="27986" x="8777288" y="2005013"/>
          <p14:tracePt t="27988" x="8734425" y="2022475"/>
          <p14:tracePt t="27996" x="8716963" y="2022475"/>
          <p14:tracePt t="28004" x="8658225" y="2055813"/>
          <p14:tracePt t="28013" x="8640763" y="2073275"/>
          <p14:tracePt t="28021" x="8564563" y="2116138"/>
          <p14:tracePt t="28028" x="8547100" y="2133600"/>
          <p14:tracePt t="28037" x="8529638" y="2159000"/>
          <p14:tracePt t="28044" x="8488363" y="2209800"/>
          <p14:tracePt t="28053" x="8488363" y="2217738"/>
          <p14:tracePt t="28061" x="8478838" y="2260600"/>
          <p14:tracePt t="28069" x="8470900" y="2278063"/>
          <p14:tracePt t="28077" x="8470900" y="2319338"/>
          <p14:tracePt t="28087" x="8470900" y="2371725"/>
          <p14:tracePt t="28094" x="8488363" y="2405063"/>
          <p14:tracePt t="28103" x="8513763" y="2438400"/>
          <p14:tracePt t="28111" x="8539163" y="2473325"/>
          <p14:tracePt t="28120" x="8589963" y="2516188"/>
          <p14:tracePt t="28127" x="8658225" y="2549525"/>
          <p14:tracePt t="28136" x="8759825" y="2582863"/>
          <p14:tracePt t="28142" x="8843963" y="2608263"/>
          <p14:tracePt t="28152" x="8963025" y="2625725"/>
          <p14:tracePt t="28158" x="9099550" y="2643188"/>
          <p14:tracePt t="28167" x="9201150" y="2643188"/>
          <p14:tracePt t="28175" x="9302750" y="2643188"/>
          <p14:tracePt t="28182" x="9413875" y="2643188"/>
          <p14:tracePt t="28191" x="9540875" y="2633663"/>
          <p14:tracePt t="28198" x="9667875" y="2600325"/>
          <p14:tracePt t="28206" x="9829800" y="2574925"/>
          <p14:tracePt t="28214" x="10009188" y="2524125"/>
          <p14:tracePt t="28222" x="10110788" y="2498725"/>
          <p14:tracePt t="28230" x="10271125" y="2473325"/>
          <p14:tracePt t="28238" x="10356850" y="2455863"/>
          <p14:tracePt t="28247" x="10415588" y="2430463"/>
          <p14:tracePt t="28255" x="10475913" y="2422525"/>
          <p14:tracePt t="28263" x="10493375" y="2413000"/>
          <p14:tracePt t="28354" x="10493375" y="2422525"/>
          <p14:tracePt t="28369" x="10483850" y="2422525"/>
          <p14:tracePt t="28377" x="10475913" y="2430463"/>
          <p14:tracePt t="28385" x="10467975" y="2447925"/>
          <p14:tracePt t="28393" x="10458450" y="2447925"/>
          <p14:tracePt t="28402" x="10450513" y="2463800"/>
          <p14:tracePt t="28408" x="10415588" y="2481263"/>
          <p14:tracePt t="28419" x="10382250" y="2498725"/>
          <p14:tracePt t="28424" x="10339388" y="2516188"/>
          <p14:tracePt t="28432" x="10298113" y="2532063"/>
          <p14:tracePt t="28440" x="10245725" y="2549525"/>
          <p14:tracePt t="28448" x="10237788" y="2549525"/>
          <p14:tracePt t="28456" x="10194925" y="2557463"/>
          <p14:tracePt t="28464" x="10169525" y="2566988"/>
          <p14:tracePt t="28473" x="10153650" y="2574925"/>
          <p14:tracePt t="28480" x="10144125" y="2582863"/>
          <p14:tracePt t="28515" x="10136188" y="2582863"/>
          <p14:tracePt t="28613" x="10126663" y="2582863"/>
          <p14:tracePt t="28625" x="10101263" y="2582863"/>
          <p14:tracePt t="28633" x="10075863" y="2582863"/>
          <p14:tracePt t="28642" x="10050463" y="2582863"/>
          <p14:tracePt t="28651" x="10025063" y="2582863"/>
          <p14:tracePt t="28658" x="9999663" y="2582863"/>
          <p14:tracePt t="28669" x="9991725" y="2582863"/>
          <p14:tracePt t="28674" x="9974263" y="2592388"/>
          <p14:tracePt t="28683" x="9956800" y="2592388"/>
          <p14:tracePt t="28699" x="9948863" y="2592388"/>
          <p14:tracePt t="28706" x="9940925" y="2592388"/>
          <p14:tracePt t="28714" x="9923463" y="2592388"/>
          <p14:tracePt t="28722" x="9906000" y="2592388"/>
          <p14:tracePt t="28739" x="9898063" y="2592388"/>
          <p14:tracePt t="28826" x="9898063" y="2600325"/>
          <p14:tracePt t="28831" x="9898063" y="2608263"/>
          <p14:tracePt t="28838" x="9915525" y="2608263"/>
          <p14:tracePt t="28847" x="9948863" y="2625725"/>
          <p14:tracePt t="28855" x="9974263" y="2625725"/>
          <p14:tracePt t="28863" x="10025063" y="2633663"/>
          <p14:tracePt t="28870" x="10085388" y="2633663"/>
          <p14:tracePt t="28878" x="10153650" y="2633663"/>
          <p14:tracePt t="28886" x="10212388" y="2633663"/>
          <p14:tracePt t="28894" x="10298113" y="2633663"/>
          <p14:tracePt t="28903" x="10374313" y="2633663"/>
          <p14:tracePt t="28910" x="10442575" y="2633663"/>
          <p14:tracePt t="28919" x="10475913" y="2633663"/>
          <p14:tracePt t="28929" x="10544175" y="2625725"/>
          <p14:tracePt t="28937" x="10628313" y="2625725"/>
          <p14:tracePt t="28953" x="10688638" y="2617788"/>
          <p14:tracePt t="28960" x="10704513" y="2617788"/>
          <p14:tracePt t="29098" x="10704513" y="2608263"/>
          <p14:tracePt t="29105" x="10696575" y="2608263"/>
          <p14:tracePt t="29144" x="10688638" y="2608263"/>
          <p14:tracePt t="29577" x="10679113" y="2608263"/>
          <p14:tracePt t="29585" x="10671175" y="2608263"/>
          <p14:tracePt t="29593" x="10663238" y="2608263"/>
          <p14:tracePt t="29602" x="10653713" y="2608263"/>
          <p14:tracePt t="29608" x="10637838" y="2617788"/>
          <p14:tracePt t="29618" x="10612438" y="2625725"/>
          <p14:tracePt t="29624" x="10594975" y="2625725"/>
          <p14:tracePt t="29634" x="10577513" y="2633663"/>
          <p14:tracePt t="29640" x="10544175" y="2643188"/>
          <p14:tracePt t="29650" x="10526713" y="2651125"/>
          <p14:tracePt t="29656" x="10518775" y="2651125"/>
          <p14:tracePt t="29668" x="10493375" y="2660650"/>
          <p14:tracePt t="29673" x="10483850" y="2660650"/>
          <p14:tracePt t="29681" x="10475913" y="2668588"/>
          <p14:tracePt t="29688" x="10458450" y="2668588"/>
          <p14:tracePt t="29697" x="10450513" y="2668588"/>
          <p14:tracePt t="29704" x="10442575" y="2668588"/>
          <p14:tracePt t="29712" x="10425113" y="2668588"/>
          <p14:tracePt t="29720" x="10407650" y="2668588"/>
          <p14:tracePt t="29728" x="10374313" y="2668588"/>
          <p14:tracePt t="29736" x="10331450" y="2676525"/>
          <p14:tracePt t="29745" x="10288588" y="2676525"/>
          <p14:tracePt t="29753" x="10245725" y="2686050"/>
          <p14:tracePt t="29760" x="10179050" y="2701925"/>
          <p14:tracePt t="29768" x="10093325" y="2711450"/>
          <p14:tracePt t="29776" x="10034588" y="2719388"/>
          <p14:tracePt t="29785" x="9974263" y="2727325"/>
          <p14:tracePt t="29795" x="9931400" y="2736850"/>
          <p14:tracePt t="29802" x="9872663" y="2744788"/>
          <p14:tracePt t="29811" x="9812338" y="2744788"/>
          <p14:tracePt t="29819" x="9779000" y="2752725"/>
          <p14:tracePt t="29827" x="9710738" y="2770188"/>
          <p14:tracePt t="29835" x="9609138" y="2778125"/>
          <p14:tracePt t="29842" x="9482138" y="2805113"/>
          <p14:tracePt t="29851" x="9337675" y="2813050"/>
          <p14:tracePt t="29858" x="9261475" y="2838450"/>
          <p14:tracePt t="29867" x="9082088" y="2863850"/>
          <p14:tracePt t="29874" x="8861425" y="2906713"/>
          <p14:tracePt t="29884" x="8785225" y="2922588"/>
          <p14:tracePt t="29890" x="8597900" y="2965450"/>
          <p14:tracePt t="29900" x="8428038" y="3008313"/>
          <p14:tracePt t="29906" x="8351838" y="3025775"/>
          <p14:tracePt t="29917" x="8147050" y="3084513"/>
          <p14:tracePt t="29922" x="8062913" y="3119438"/>
          <p14:tracePt t="29934" x="7832725" y="3170238"/>
          <p14:tracePt t="29938" x="7518400" y="3238500"/>
          <p14:tracePt t="29946" x="7188200" y="3297238"/>
          <p14:tracePt t="29954" x="6881813" y="3348038"/>
          <p14:tracePt t="29962" x="6600825" y="3390900"/>
          <p14:tracePt t="29970" x="6091238" y="3475038"/>
          <p14:tracePt t="29978" x="5895975" y="3517900"/>
          <p14:tracePt t="29986" x="5624513" y="3552825"/>
          <p14:tracePt t="29994" x="5497513" y="3568700"/>
          <p14:tracePt t="30002" x="5394325" y="3586163"/>
          <p14:tracePt t="30010" x="5318125" y="3586163"/>
          <p14:tracePt t="30019" x="5233988" y="3594100"/>
          <p14:tracePt t="30027" x="5148263" y="3594100"/>
          <p14:tracePt t="30035" x="5089525" y="3594100"/>
          <p14:tracePt t="30042" x="5038725" y="3594100"/>
          <p14:tracePt t="30050" x="4935538" y="3594100"/>
          <p14:tracePt t="30059" x="4851400" y="3594100"/>
          <p14:tracePt t="30069" x="4775200" y="3586163"/>
          <p14:tracePt t="30077" x="4595813" y="3560763"/>
          <p14:tracePt t="30084" x="4468813" y="3543300"/>
          <p14:tracePt t="30092" x="4324350" y="3535363"/>
          <p14:tracePt t="30100" x="4154488" y="3535363"/>
          <p14:tracePt t="30108" x="3941763" y="3517900"/>
          <p14:tracePt t="30117" x="3508375" y="3517900"/>
          <p14:tracePt t="30124" x="3049588" y="3517900"/>
          <p14:tracePt t="30133" x="2820988" y="3517900"/>
          <p14:tracePt t="30140" x="2301875" y="3517900"/>
          <p14:tracePt t="30149" x="2073275" y="3517900"/>
          <p14:tracePt t="30157" x="1665288" y="3517900"/>
          <p14:tracePt t="30167" x="1376363" y="3517900"/>
          <p14:tracePt t="30172" x="1223963" y="3517900"/>
          <p14:tracePt t="30182" x="1054100" y="3517900"/>
          <p14:tracePt t="30188" x="950913" y="3517900"/>
          <p14:tracePt t="30198" x="866775" y="3517900"/>
          <p14:tracePt t="30205" x="798513" y="3517900"/>
          <p14:tracePt t="30213" x="747713" y="3517900"/>
          <p14:tracePt t="30220" x="722313" y="3517900"/>
          <p14:tracePt t="30229" x="704850" y="3517900"/>
          <p14:tracePt t="30236" x="696913" y="3517900"/>
          <p14:tracePt t="30360" x="704850" y="3509963"/>
          <p14:tracePt t="30366" x="765175" y="3492500"/>
          <p14:tracePt t="30375" x="831850" y="3475038"/>
          <p14:tracePt t="30383" x="909638" y="3449638"/>
          <p14:tracePt t="30390" x="1036638" y="3433763"/>
          <p14:tracePt t="30399" x="1130300" y="3416300"/>
          <p14:tracePt t="30406" x="1198563" y="3398838"/>
          <p14:tracePt t="30415" x="1265238" y="3373438"/>
          <p14:tracePt t="30422" x="1290638" y="3373438"/>
          <p14:tracePt t="30432" x="1308100" y="3373438"/>
          <p14:tracePt t="30439" x="1333500" y="3365500"/>
          <p14:tracePt t="30447" x="1343025" y="3365500"/>
          <p14:tracePt t="30454" x="1350963" y="3365500"/>
          <p14:tracePt t="30525" x="1358900" y="3365500"/>
          <p14:tracePt t="30539" x="1368425" y="3365500"/>
          <p14:tracePt t="30547" x="1376363" y="3355975"/>
          <p14:tracePt t="30554" x="1384300" y="3355975"/>
          <p14:tracePt t="30562" x="1409700" y="3355975"/>
          <p14:tracePt t="30570" x="1435100" y="3348038"/>
          <p14:tracePt t="30579" x="1470025" y="3348038"/>
          <p14:tracePt t="30586" x="1512888" y="3340100"/>
          <p14:tracePt t="30595" x="1554163" y="3340100"/>
          <p14:tracePt t="30603" x="1614488" y="3330575"/>
          <p14:tracePt t="30610" x="1647825" y="3330575"/>
          <p14:tracePt t="30618" x="1733550" y="3330575"/>
          <p14:tracePt t="30627" x="1843088" y="3330575"/>
          <p14:tracePt t="30634" x="1946275" y="3330575"/>
          <p14:tracePt t="30645" x="2055813" y="3330575"/>
          <p14:tracePt t="30653" x="2157413" y="3330575"/>
          <p14:tracePt t="30661" x="2268538" y="3330575"/>
          <p14:tracePt t="30669" x="2370138" y="3330575"/>
          <p14:tracePt t="30677" x="2455863" y="3330575"/>
          <p14:tracePt t="30685" x="2549525" y="3330575"/>
          <p14:tracePt t="30692" x="2651125" y="3330575"/>
          <p14:tracePt t="30700" x="2778125" y="3330575"/>
          <p14:tracePt t="30708" x="2990850" y="3330575"/>
          <p14:tracePt t="30717" x="3135313" y="3330575"/>
          <p14:tracePt t="30724" x="3262313" y="3330575"/>
          <p14:tracePt t="30733" x="3398838" y="3330575"/>
          <p14:tracePt t="30740" x="3543300" y="3330575"/>
          <p14:tracePt t="30749" x="3652838" y="3314700"/>
          <p14:tracePt t="30757" x="3756025" y="3314700"/>
          <p14:tracePt t="30766" x="3848100" y="3314700"/>
          <p14:tracePt t="30772" x="3883025" y="3314700"/>
          <p14:tracePt t="30783" x="3976688" y="3314700"/>
          <p14:tracePt t="30789" x="4060825" y="3314700"/>
          <p14:tracePt t="30797" x="4129088" y="3314700"/>
          <p14:tracePt t="30805" x="4171950" y="3314700"/>
          <p14:tracePt t="30813" x="4187825" y="3314700"/>
          <p14:tracePt t="30890" x="4187825" y="3322638"/>
          <p14:tracePt t="30906" x="4187825" y="3330575"/>
          <p14:tracePt t="30915" x="4197350" y="3348038"/>
          <p14:tracePt t="30923" x="4197350" y="3398838"/>
          <p14:tracePt t="30929" x="4171950" y="3441700"/>
          <p14:tracePt t="30948" x="4154488" y="3441700"/>
          <p14:tracePt t="31214" x="4154488" y="3433763"/>
          <p14:tracePt t="31221" x="4205288" y="3348038"/>
          <p14:tracePt t="31230" x="4273550" y="3279775"/>
          <p14:tracePt t="31237" x="4324350" y="3221038"/>
          <p14:tracePt t="31245" x="4341813" y="3195638"/>
          <p14:tracePt t="31277" x="4349750" y="3195638"/>
          <p14:tracePt t="31295" x="4359275" y="3195638"/>
          <p14:tracePt t="31300" x="4375150" y="3211513"/>
          <p14:tracePt t="31308" x="4418013" y="3238500"/>
          <p14:tracePt t="31316" x="4476750" y="3263900"/>
          <p14:tracePt t="31324" x="4570413" y="3279775"/>
          <p14:tracePt t="31333" x="4638675" y="3289300"/>
          <p14:tracePt t="31340" x="4732338" y="3314700"/>
          <p14:tracePt t="31349" x="4818063" y="3322638"/>
          <p14:tracePt t="31357" x="4894263" y="3340100"/>
          <p14:tracePt t="31365" x="4978400" y="3348038"/>
          <p14:tracePt t="31374" x="5064125" y="3355975"/>
          <p14:tracePt t="31381" x="5140325" y="3365500"/>
          <p14:tracePt t="31389" x="5224463" y="3365500"/>
          <p14:tracePt t="31398" x="5318125" y="3365500"/>
          <p14:tracePt t="31405" x="5421313" y="3365500"/>
          <p14:tracePt t="31415" x="5522913" y="3365500"/>
          <p14:tracePt t="31421" x="5632450" y="3365500"/>
          <p14:tracePt t="31429" x="5700713" y="3365500"/>
          <p14:tracePt t="31437" x="5761038" y="3355975"/>
          <p14:tracePt t="31444" x="5819775" y="3348038"/>
          <p14:tracePt t="31452" x="5845175" y="3340100"/>
          <p14:tracePt t="31460" x="5853113" y="3340100"/>
          <p14:tracePt t="31468" x="5862638" y="3340100"/>
          <p14:tracePt t="31476" x="5862638" y="3330575"/>
          <p14:tracePt t="31486" x="5862638" y="3322638"/>
          <p14:tracePt t="31494" x="5870575" y="3322638"/>
          <p14:tracePt t="31511" x="5880100" y="3305175"/>
          <p14:tracePt t="31519" x="5880100" y="3297238"/>
          <p14:tracePt t="31535" x="5880100" y="3279775"/>
          <p14:tracePt t="31551" x="5888038" y="3279775"/>
          <p14:tracePt t="31623" x="5895975" y="3279775"/>
          <p14:tracePt t="31631" x="5938838" y="3279775"/>
          <p14:tracePt t="31639" x="5989638" y="3279775"/>
          <p14:tracePt t="31648" x="6032500" y="3279775"/>
          <p14:tracePt t="31655" x="6116638" y="3279775"/>
          <p14:tracePt t="31665" x="6210300" y="3279775"/>
          <p14:tracePt t="31670" x="6338888" y="3279775"/>
          <p14:tracePt t="31680" x="6516688" y="3279775"/>
          <p14:tracePt t="31687" x="6610350" y="3279775"/>
          <p14:tracePt t="31694" x="6754813" y="3279775"/>
          <p14:tracePt t="31703" x="6838950" y="3279775"/>
          <p14:tracePt t="31711" x="6932613" y="3279775"/>
          <p14:tracePt t="31719" x="6992938" y="3263900"/>
          <p14:tracePt t="31727" x="7008813" y="3263900"/>
          <p14:tracePt t="31734" x="7026275" y="3263900"/>
          <p14:tracePt t="31751" x="7034213" y="3254375"/>
          <p14:tracePt t="31759" x="7034213" y="3246438"/>
          <p14:tracePt t="31766" x="7034213" y="3238500"/>
          <p14:tracePt t="31785" x="7034213" y="3228975"/>
          <p14:tracePt t="31793" x="7034213" y="3211513"/>
          <p14:tracePt t="31801" x="7026275" y="3203575"/>
          <p14:tracePt t="31809" x="7026275" y="3186113"/>
          <p14:tracePt t="31817" x="7018338" y="3178175"/>
          <p14:tracePt t="31825" x="7000875" y="3170238"/>
          <p14:tracePt t="31833" x="6992938" y="3160713"/>
          <p14:tracePt t="31840" x="6983413" y="3152775"/>
          <p14:tracePt t="31849" x="6967538" y="3135313"/>
          <p14:tracePt t="31856" x="6942138" y="3127375"/>
          <p14:tracePt t="31865" x="6907213" y="3109913"/>
          <p14:tracePt t="31872" x="6864350" y="3094038"/>
          <p14:tracePt t="31881" x="6813550" y="3084513"/>
          <p14:tracePt t="31889" x="6711950" y="3059113"/>
          <p14:tracePt t="31898" x="6653213" y="3059113"/>
          <p14:tracePt t="31904" x="6584950" y="3059113"/>
          <p14:tracePt t="31914" x="6516688" y="3059113"/>
          <p14:tracePt t="31920" x="6440488" y="3059113"/>
          <p14:tracePt t="31931" x="6423025" y="3059113"/>
          <p14:tracePt t="31981" x="6423025" y="3067050"/>
          <p14:tracePt t="31989" x="6423025" y="3076575"/>
          <p14:tracePt t="31997" x="6415088" y="3101975"/>
          <p14:tracePt t="32004" x="6415088" y="3127375"/>
          <p14:tracePt t="32014" x="6415088" y="3144838"/>
          <p14:tracePt t="32021" x="6415088" y="3170238"/>
          <p14:tracePt t="32030" x="6415088" y="3203575"/>
          <p14:tracePt t="32036" x="6415088" y="3221038"/>
          <p14:tracePt t="32047" x="6423025" y="3246438"/>
          <p14:tracePt t="32055" x="6448425" y="3271838"/>
          <p14:tracePt t="32064" x="6456363" y="3289300"/>
          <p14:tracePt t="32070" x="6483350" y="3314700"/>
          <p14:tracePt t="32079" x="6499225" y="3322638"/>
          <p14:tracePt t="32087" x="6508750" y="3330575"/>
          <p14:tracePt t="32097" x="6534150" y="3340100"/>
          <p14:tracePt t="32102" x="6559550" y="3348038"/>
          <p14:tracePt t="32111" x="6584950" y="3348038"/>
          <p14:tracePt t="32118" x="6600825" y="3355975"/>
          <p14:tracePt t="32126" x="6635750" y="3355975"/>
          <p14:tracePt t="32134" x="6669088" y="3355975"/>
          <p14:tracePt t="32142" x="6704013" y="3348038"/>
          <p14:tracePt t="32150" x="6729413" y="3330575"/>
          <p14:tracePt t="32158" x="6737350" y="3314700"/>
          <p14:tracePt t="32167" x="6745288" y="3305175"/>
          <p14:tracePt t="32175" x="6745288" y="3279775"/>
          <p14:tracePt t="32182" x="6745288" y="3254375"/>
          <p14:tracePt t="32191" x="6745288" y="3211513"/>
          <p14:tracePt t="32198" x="6745288" y="3203575"/>
          <p14:tracePt t="32207" x="6729413" y="3152775"/>
          <p14:tracePt t="32215" x="6694488" y="3094038"/>
          <p14:tracePt t="32223" x="6686550" y="3076575"/>
          <p14:tracePt t="32231" x="6643688" y="3041650"/>
          <p14:tracePt t="32238" x="6592888" y="3000375"/>
          <p14:tracePt t="32248" x="6575425" y="2990850"/>
          <p14:tracePt t="32254" x="6491288" y="2957513"/>
          <p14:tracePt t="32264" x="6380163" y="2914650"/>
          <p14:tracePt t="32270" x="6303963" y="2897188"/>
          <p14:tracePt t="32280" x="6227763" y="2889250"/>
          <p14:tracePt t="32286" x="6100763" y="2871788"/>
          <p14:tracePt t="32296" x="6057900" y="2871788"/>
          <p14:tracePt t="32302" x="6024563" y="2871788"/>
          <p14:tracePt t="32311" x="6015038" y="2871788"/>
          <p14:tracePt t="32318" x="6007100" y="2889250"/>
          <p14:tracePt t="32327" x="5997575" y="2906713"/>
          <p14:tracePt t="32337" x="5997575" y="2922588"/>
          <p14:tracePt t="32346" x="5989638" y="2957513"/>
          <p14:tracePt t="32353" x="5989638" y="3000375"/>
          <p14:tracePt t="32360" x="5981700" y="3033713"/>
          <p14:tracePt t="32369" x="5981700" y="3094038"/>
          <p14:tracePt t="32376" x="5981700" y="3127375"/>
          <p14:tracePt t="32385" x="5989638" y="3152775"/>
          <p14:tracePt t="32392" x="6015038" y="3195638"/>
          <p14:tracePt t="32401" x="6032500" y="3221038"/>
          <p14:tracePt t="32408" x="6065838" y="3238500"/>
          <p14:tracePt t="32416" x="6091238" y="3263900"/>
          <p14:tracePt t="32424" x="6134100" y="3271838"/>
          <p14:tracePt t="32433" x="6184900" y="3279775"/>
          <p14:tracePt t="32440" x="6245225" y="3289300"/>
          <p14:tracePt t="32448" x="6270625" y="3289300"/>
          <p14:tracePt t="32457" x="6338888" y="3289300"/>
          <p14:tracePt t="32465" x="6372225" y="3271838"/>
          <p14:tracePt t="32473" x="6440488" y="3238500"/>
          <p14:tracePt t="32481" x="6465888" y="3211513"/>
          <p14:tracePt t="32489" x="6473825" y="3195638"/>
          <p14:tracePt t="32497" x="6499225" y="3160713"/>
          <p14:tracePt t="32504" x="6508750" y="3144838"/>
          <p14:tracePt t="32513" x="6516688" y="3119438"/>
          <p14:tracePt t="32520" x="6516688" y="3094038"/>
          <p14:tracePt t="32529" x="6516688" y="3067050"/>
          <p14:tracePt t="32536" x="6516688" y="3059113"/>
          <p14:tracePt t="32546" x="6516688" y="3041650"/>
          <p14:tracePt t="32553" x="6516688" y="3025775"/>
          <p14:tracePt t="32563" x="6499225" y="3025775"/>
          <p14:tracePt t="32569" x="6483350" y="3016250"/>
          <p14:tracePt t="32577" x="6473825" y="3008313"/>
          <p14:tracePt t="32694" x="6499225" y="3016250"/>
          <p14:tracePt t="32699" x="6542088" y="3033713"/>
          <p14:tracePt t="32707" x="6592888" y="3041650"/>
          <p14:tracePt t="32715" x="6694488" y="3051175"/>
          <p14:tracePt t="32723" x="6780213" y="3067050"/>
          <p14:tracePt t="32730" x="6915150" y="3067050"/>
          <p14:tracePt t="32739" x="7034213" y="3067050"/>
          <p14:tracePt t="32747" x="7204075" y="3067050"/>
          <p14:tracePt t="32754" x="7518400" y="3067050"/>
          <p14:tracePt t="32763" x="7756525" y="3067050"/>
          <p14:tracePt t="32771" x="8045450" y="3059113"/>
          <p14:tracePt t="32779" x="8369300" y="3041650"/>
          <p14:tracePt t="32787" x="8674100" y="3008313"/>
          <p14:tracePt t="32796" x="8972550" y="2974975"/>
          <p14:tracePt t="32802" x="9099550" y="2949575"/>
          <p14:tracePt t="32812" x="9277350" y="2940050"/>
          <p14:tracePt t="32819" x="9380538" y="2922588"/>
          <p14:tracePt t="32827" x="9507538" y="2914650"/>
          <p14:tracePt t="32835" x="9583738" y="2906713"/>
          <p14:tracePt t="32842" x="9642475" y="2897188"/>
          <p14:tracePt t="32850" x="9659938" y="2897188"/>
          <p14:tracePt t="32858" x="9667875" y="2897188"/>
          <p14:tracePt t="32866" x="9677400" y="2889250"/>
          <p14:tracePt t="32891" x="9677400" y="2881313"/>
          <p14:tracePt t="32899" x="9685338" y="2881313"/>
          <p14:tracePt t="32909" x="9702800" y="2871788"/>
          <p14:tracePt t="32925" x="9710738" y="2871788"/>
          <p14:tracePt t="32933" x="9720263" y="2871788"/>
          <p14:tracePt t="32941" x="9728200" y="2863850"/>
          <p14:tracePt t="32948" x="9745663" y="2855913"/>
          <p14:tracePt t="32956" x="9786938" y="2838450"/>
          <p14:tracePt t="32964" x="9821863" y="2830513"/>
          <p14:tracePt t="32972" x="9915525" y="2805113"/>
          <p14:tracePt t="32980" x="9974263" y="2787650"/>
          <p14:tracePt t="32989" x="10034588" y="2770188"/>
          <p14:tracePt t="32997" x="10085388" y="2744788"/>
          <p14:tracePt t="33004" x="10118725" y="2727325"/>
          <p14:tracePt t="33013" x="10169525" y="2701925"/>
          <p14:tracePt t="33020" x="10179050" y="2693988"/>
          <p14:tracePt t="33029" x="10186988" y="2686050"/>
          <p14:tracePt t="33036" x="10204450" y="2676525"/>
          <p14:tracePt t="33046" x="10212388" y="2668588"/>
          <p14:tracePt t="33052" x="10229850" y="2660650"/>
          <p14:tracePt t="33062" x="10245725" y="2643188"/>
          <p14:tracePt t="33068" x="10271125" y="2633663"/>
          <p14:tracePt t="33078" x="10280650" y="2617788"/>
          <p14:tracePt t="33084" x="10288588" y="2608263"/>
          <p14:tracePt t="33092" x="10298113" y="2592388"/>
          <p14:tracePt t="33100" x="10306050" y="2574925"/>
          <p14:tracePt t="33109" x="10313988" y="2557463"/>
          <p14:tracePt t="33117" x="10323513" y="2549525"/>
          <p14:tracePt t="33125" x="10323513" y="2524125"/>
          <p14:tracePt t="33133" x="10331450" y="2498725"/>
          <p14:tracePt t="33140" x="10331450" y="2489200"/>
          <p14:tracePt t="33148" x="10331450" y="2463800"/>
          <p14:tracePt t="33157" x="10331450" y="2438400"/>
          <p14:tracePt t="33164" x="10331450" y="2430463"/>
          <p14:tracePt t="33172" x="10331450" y="2405063"/>
          <p14:tracePt t="33180" x="10331450" y="2387600"/>
          <p14:tracePt t="33191" x="10331450" y="2371725"/>
          <p14:tracePt t="33199" x="10323513" y="2344738"/>
          <p14:tracePt t="33206" x="10313988" y="2336800"/>
          <p14:tracePt t="33214" x="10298113" y="2319338"/>
          <p14:tracePt t="33222" x="10288588" y="2303463"/>
          <p14:tracePt t="33231" x="10280650" y="2286000"/>
          <p14:tracePt t="33239" x="10263188" y="2278063"/>
          <p14:tracePt t="33246" x="10237788" y="2252663"/>
          <p14:tracePt t="33255" x="10220325" y="2243138"/>
          <p14:tracePt t="33263" x="10204450" y="2227263"/>
          <p14:tracePt t="33270" x="10179050" y="2209800"/>
          <p14:tracePt t="33280" x="10144125" y="2192338"/>
          <p14:tracePt t="33286" x="10110788" y="2174875"/>
          <p14:tracePt t="33295" x="10059988" y="2159000"/>
          <p14:tracePt t="33302" x="10025063" y="2149475"/>
          <p14:tracePt t="33311" x="9991725" y="2149475"/>
          <p14:tracePt t="33318" x="9983788" y="2149475"/>
          <p14:tracePt t="33328" x="9956800" y="2141538"/>
          <p14:tracePt t="33334" x="9948863" y="2141538"/>
          <p14:tracePt t="33351" x="9931400" y="2141538"/>
          <p14:tracePt t="33358" x="9923463" y="2141538"/>
          <p14:tracePt t="33383" x="9915525" y="2141538"/>
          <p14:tracePt t="33390" x="9898063" y="2159000"/>
          <p14:tracePt t="33399" x="9880600" y="2184400"/>
          <p14:tracePt t="33407" x="9872663" y="2209800"/>
          <p14:tracePt t="33414" x="9839325" y="2252663"/>
          <p14:tracePt t="33422" x="9812338" y="2286000"/>
          <p14:tracePt t="33431" x="9786938" y="2336800"/>
          <p14:tracePt t="33439" x="9753600" y="2387600"/>
          <p14:tracePt t="33447" x="9745663" y="2430463"/>
          <p14:tracePt t="33454" x="9720263" y="2506663"/>
          <p14:tracePt t="33463" x="9710738" y="2557463"/>
          <p14:tracePt t="33473" x="9710738" y="2600325"/>
          <p14:tracePt t="33480" x="9710738" y="2643188"/>
          <p14:tracePt t="33489" x="9736138" y="2693988"/>
          <p14:tracePt t="33496" x="9745663" y="2719388"/>
          <p14:tracePt t="33504" x="9779000" y="2752725"/>
          <p14:tracePt t="33513" x="9796463" y="2762250"/>
          <p14:tracePt t="33521" x="9829800" y="2778125"/>
          <p14:tracePt t="33529" x="9847263" y="2787650"/>
          <p14:tracePt t="33537" x="9880600" y="2787650"/>
          <p14:tracePt t="33546" x="9948863" y="2787650"/>
          <p14:tracePt t="33553" x="9991725" y="2787650"/>
          <p14:tracePt t="33561" x="10034588" y="2778125"/>
          <p14:tracePt t="33568" x="10067925" y="2770188"/>
          <p14:tracePt t="33578" x="10101263" y="2752725"/>
          <p14:tracePt t="33584" x="10136188" y="2736850"/>
          <p14:tracePt t="33594" x="10179050" y="2719388"/>
          <p14:tracePt t="33601" x="10204450" y="2668588"/>
          <p14:tracePt t="33608" x="10229850" y="2633663"/>
          <p14:tracePt t="33616" x="10229850" y="2600325"/>
          <p14:tracePt t="33624" x="10237788" y="2557463"/>
          <p14:tracePt t="33632" x="10237788" y="2524125"/>
          <p14:tracePt t="33641" x="10237788" y="2473325"/>
          <p14:tracePt t="33648" x="10237788" y="2438400"/>
          <p14:tracePt t="33656" x="10237788" y="2397125"/>
          <p14:tracePt t="33664" x="10237788" y="2371725"/>
          <p14:tracePt t="33672" x="10237788" y="2344738"/>
          <p14:tracePt t="33680" x="10237788" y="2328863"/>
          <p14:tracePt t="33688" x="10212388" y="2293938"/>
          <p14:tracePt t="33696" x="10204450" y="2278063"/>
          <p14:tracePt t="33704" x="10144125" y="2235200"/>
          <p14:tracePt t="33712" x="10075863" y="2200275"/>
          <p14:tracePt t="33721" x="10017125" y="2166938"/>
          <p14:tracePt t="33729" x="9898063" y="2149475"/>
          <p14:tracePt t="33736" x="9812338" y="2124075"/>
          <p14:tracePt t="33745" x="9728200" y="2124075"/>
          <p14:tracePt t="33753" x="9659938" y="2124075"/>
          <p14:tracePt t="33763" x="9583738" y="2124075"/>
          <p14:tracePt t="33771" x="9540875" y="2124075"/>
          <p14:tracePt t="33779" x="9498013" y="2124075"/>
          <p14:tracePt t="33786" x="9447213" y="2141538"/>
          <p14:tracePt t="33795" x="9431338" y="2149475"/>
          <p14:tracePt t="33803" x="9405938" y="2174875"/>
          <p14:tracePt t="33812" x="9405938" y="2200275"/>
          <p14:tracePt t="33818" x="9396413" y="2227263"/>
          <p14:tracePt t="33828" x="9388475" y="2243138"/>
          <p14:tracePt t="33834" x="9380538" y="2303463"/>
          <p14:tracePt t="33845" x="9380538" y="2344738"/>
          <p14:tracePt t="33851" x="9380538" y="2387600"/>
          <p14:tracePt t="33861" x="9380538" y="2447925"/>
          <p14:tracePt t="33866" x="9405938" y="2516188"/>
          <p14:tracePt t="33875" x="9439275" y="2574925"/>
          <p14:tracePt t="33883" x="9498013" y="2643188"/>
          <p14:tracePt t="33890" x="9550400" y="2693988"/>
          <p14:tracePt t="33898" x="9609138" y="2736850"/>
          <p14:tracePt t="33906" x="9634538" y="2752725"/>
          <p14:tracePt t="33914" x="9694863" y="2770188"/>
          <p14:tracePt t="33923" x="9720263" y="2770188"/>
          <p14:tracePt t="33930" x="9753600" y="2770188"/>
          <p14:tracePt t="33938" x="9786938" y="2770188"/>
          <p14:tracePt t="33946" x="9804400" y="2762250"/>
          <p14:tracePt t="33954" x="9839325" y="2736850"/>
          <p14:tracePt t="33962" x="9872663" y="2693988"/>
          <p14:tracePt t="33970" x="9890125" y="2676525"/>
          <p14:tracePt t="33979" x="9931400" y="2625725"/>
          <p14:tracePt t="33986" x="9974263" y="2566988"/>
          <p14:tracePt t="33995" x="9983788" y="2541588"/>
          <p14:tracePt t="34003" x="10017125" y="2481263"/>
          <p14:tracePt t="34011" x="10025063" y="2455863"/>
          <p14:tracePt t="34018" x="10042525" y="2413000"/>
          <p14:tracePt t="34028" x="10042525" y="2397125"/>
          <p14:tracePt t="34034" x="10042525" y="2379663"/>
          <p14:tracePt t="34045" x="10042525" y="2362200"/>
          <p14:tracePt t="34053" x="10042525" y="2344738"/>
          <p14:tracePt t="34061" x="10034588" y="2344738"/>
          <p14:tracePt t="34069" x="10025063" y="2328863"/>
          <p14:tracePt t="34077" x="10017125" y="2319338"/>
          <p14:tracePt t="34085" x="9999663" y="2311400"/>
          <p14:tracePt t="34093" x="9983788" y="2303463"/>
          <p14:tracePt t="34100" x="9974263" y="2293938"/>
          <p14:tracePt t="34110" x="9915525" y="2286000"/>
          <p14:tracePt t="34116" x="9872663" y="2278063"/>
          <p14:tracePt t="34124" x="9812338" y="2268538"/>
          <p14:tracePt t="34133" x="9779000" y="2268538"/>
          <p14:tracePt t="34141" x="9771063" y="2268538"/>
          <p14:tracePt t="34149" x="9761538" y="2268538"/>
          <p14:tracePt t="34156" x="9745663" y="2268538"/>
          <p14:tracePt t="34165" x="9736138" y="2268538"/>
          <p14:tracePt t="34172" x="9728200" y="2286000"/>
          <p14:tracePt t="34180" x="9728200" y="2303463"/>
          <p14:tracePt t="34188" x="9720263" y="2319338"/>
          <p14:tracePt t="34197" x="9710738" y="2362200"/>
          <p14:tracePt t="34204" x="9710738" y="2405063"/>
          <p14:tracePt t="34212" x="9710738" y="2422525"/>
          <p14:tracePt t="34221" x="9710738" y="2473325"/>
          <p14:tracePt t="34228" x="9710738" y="2498725"/>
          <p14:tracePt t="34237" x="9720263" y="2566988"/>
          <p14:tracePt t="34245" x="9736138" y="2592388"/>
          <p14:tracePt t="34253" x="9771063" y="2643188"/>
          <p14:tracePt t="34261" x="9786938" y="2668588"/>
          <p14:tracePt t="34268" x="9855200" y="2719388"/>
          <p14:tracePt t="34278" x="9890125" y="2736850"/>
          <p14:tracePt t="34284" x="9991725" y="2762250"/>
          <p14:tracePt t="34294" x="10110788" y="2770188"/>
          <p14:tracePt t="34300" x="10153650" y="2770188"/>
          <p14:tracePt t="34309" x="10212388" y="2770188"/>
          <p14:tracePt t="34316" x="10263188" y="2752725"/>
          <p14:tracePt t="34325" x="10288588" y="2727325"/>
          <p14:tracePt t="34335" x="10313988" y="2686050"/>
          <p14:tracePt t="34344" x="10331450" y="2651125"/>
          <p14:tracePt t="34351" x="10348913" y="2617788"/>
          <p14:tracePt t="34360" x="10356850" y="2574925"/>
          <p14:tracePt t="34366" x="10364788" y="2541588"/>
          <p14:tracePt t="34375" x="10364788" y="2498725"/>
          <p14:tracePt t="34382" x="10364788" y="2463800"/>
          <p14:tracePt t="34390" x="10364788" y="2430463"/>
          <p14:tracePt t="34398" x="10348913" y="2405063"/>
          <p14:tracePt t="34406" x="10323513" y="2371725"/>
          <p14:tracePt t="34415" x="10288588" y="2336800"/>
          <p14:tracePt t="34422" x="10245725" y="2311400"/>
          <p14:tracePt t="34431" x="10204450" y="2286000"/>
          <p14:tracePt t="34439" x="10153650" y="2268538"/>
          <p14:tracePt t="34446" x="10126663" y="2260600"/>
          <p14:tracePt t="34455" x="10085388" y="2260600"/>
          <p14:tracePt t="34463" x="10059988" y="2260600"/>
          <p14:tracePt t="34471" x="10034588" y="2260600"/>
          <p14:tracePt t="34479" x="10017125" y="2260600"/>
          <p14:tracePt t="34486" x="10009188" y="2260600"/>
          <p14:tracePt t="34495" x="9991725" y="2260600"/>
          <p14:tracePt t="34502" x="9983788" y="2268538"/>
          <p14:tracePt t="34511" x="9966325" y="2286000"/>
          <p14:tracePt t="34518" x="9948863" y="2319338"/>
          <p14:tracePt t="34527" x="9923463" y="2354263"/>
          <p14:tracePt t="34534" x="9898063" y="2405063"/>
          <p14:tracePt t="34543" x="9880600" y="2463800"/>
          <p14:tracePt t="34550" x="9855200" y="2516188"/>
          <p14:tracePt t="34559" x="9847263" y="2549525"/>
          <p14:tracePt t="34566" x="9839325" y="2608263"/>
          <p14:tracePt t="34576" x="9839325" y="2668588"/>
          <p14:tracePt t="34582" x="9839325" y="2752725"/>
          <p14:tracePt t="34593" x="9847263" y="2795588"/>
          <p14:tracePt t="34598" x="9880600" y="2846388"/>
          <p14:tracePt t="34606" x="9915525" y="2889250"/>
          <p14:tracePt t="34615" x="9956800" y="2906713"/>
          <p14:tracePt t="34626" x="9999663" y="2922588"/>
          <p14:tracePt t="34631" x="10042525" y="2922588"/>
          <p14:tracePt t="34641" x="10101263" y="2922588"/>
          <p14:tracePt t="34649" x="10179050" y="2922588"/>
          <p14:tracePt t="34656" x="10212388" y="2914650"/>
          <p14:tracePt t="34664" x="10263188" y="2889250"/>
          <p14:tracePt t="34673" x="10271125" y="2863850"/>
          <p14:tracePt t="34681" x="10288588" y="2830513"/>
          <p14:tracePt t="34689" x="10306050" y="2795588"/>
          <p14:tracePt t="34697" x="10313988" y="2762250"/>
          <p14:tracePt t="34705" x="10339388" y="2711450"/>
          <p14:tracePt t="34712" x="10348913" y="2643188"/>
          <p14:tracePt t="34721" x="10348913" y="2608263"/>
          <p14:tracePt t="34728" x="10348913" y="2566988"/>
          <p14:tracePt t="34736" x="10348913" y="2481263"/>
          <p14:tracePt t="34744" x="10339388" y="2430463"/>
          <p14:tracePt t="34753" x="10306050" y="2379663"/>
          <p14:tracePt t="34761" x="10288588" y="2344738"/>
          <p14:tracePt t="34769" x="10237788" y="2293938"/>
          <p14:tracePt t="34777" x="10204450" y="2268538"/>
          <p14:tracePt t="34785" x="10153650" y="2252663"/>
          <p14:tracePt t="34793" x="10101263" y="2227263"/>
          <p14:tracePt t="34800" x="10067925" y="2217738"/>
          <p14:tracePt t="34810" x="10025063" y="2217738"/>
          <p14:tracePt t="34817" x="9983788" y="2209800"/>
          <p14:tracePt t="34825" x="9948863" y="2209800"/>
          <p14:tracePt t="34832" x="9940925" y="2209800"/>
          <p14:tracePt t="34842" x="9915525" y="2209800"/>
          <p14:tracePt t="34849" x="9890125" y="2209800"/>
          <p14:tracePt t="34857" x="9872663" y="2217738"/>
          <p14:tracePt t="34867" x="9839325" y="2235200"/>
          <p14:tracePt t="34872" x="9821863" y="2243138"/>
          <p14:tracePt t="34880" x="9779000" y="2260600"/>
          <p14:tracePt t="34889" x="9728200" y="2278063"/>
          <p14:tracePt t="34897" x="9710738" y="2293938"/>
          <p14:tracePt t="34907" x="9667875" y="2311400"/>
          <p14:tracePt t="34915" x="9652000" y="2319338"/>
          <p14:tracePt t="34923" x="9626600" y="2328863"/>
          <p14:tracePt t="34931" x="9609138" y="2344738"/>
          <p14:tracePt t="34939" x="9591675" y="2354263"/>
          <p14:tracePt t="34960" x="9532938" y="2379663"/>
          <p14:tracePt t="34962" x="9482138" y="2397125"/>
          <p14:tracePt t="34970" x="9439275" y="2413000"/>
          <p14:tracePt t="34978" x="9294813" y="2463800"/>
          <p14:tracePt t="34986" x="9218613" y="2489200"/>
          <p14:tracePt t="34994" x="9074150" y="2532063"/>
          <p14:tracePt t="35002" x="8869363" y="2600325"/>
          <p14:tracePt t="35010" x="8724900" y="2633663"/>
          <p14:tracePt t="35018" x="8555038" y="2686050"/>
          <p14:tracePt t="35027" x="8215313" y="2778125"/>
          <p14:tracePt t="35034" x="8012113" y="2838450"/>
          <p14:tracePt t="35044" x="7799388" y="2906713"/>
          <p14:tracePt t="35051" x="7596188" y="2965450"/>
          <p14:tracePt t="35060" x="7442200" y="3033713"/>
          <p14:tracePt t="35066" x="7281863" y="3101975"/>
          <p14:tracePt t="35075" x="7112000" y="3195638"/>
          <p14:tracePt t="35082" x="7034213" y="3263900"/>
          <p14:tracePt t="35093" x="6992938" y="3314700"/>
          <p14:tracePt t="35099" x="6983413" y="3340100"/>
          <p14:tracePt t="35106" x="6983413" y="3365500"/>
          <p14:tracePt t="35114" x="6983413" y="3382963"/>
          <p14:tracePt t="35122" x="6983413" y="3398838"/>
          <p14:tracePt t="35131" x="6992938" y="3416300"/>
          <p14:tracePt t="35139" x="7000875" y="3433763"/>
          <p14:tracePt t="35147" x="7018338" y="3449638"/>
          <p14:tracePt t="35154" x="7026275" y="3459163"/>
          <p14:tracePt t="35162" x="7034213" y="3467100"/>
          <p14:tracePt t="35179" x="7034213" y="3475038"/>
          <p14:tracePt t="35233" x="7034213" y="3467100"/>
          <p14:tracePt t="35240" x="7034213" y="3441700"/>
          <p14:tracePt t="35248" x="7034213" y="3398838"/>
          <p14:tracePt t="35258" x="7026275" y="3348038"/>
          <p14:tracePt t="35265" x="7018338" y="3314700"/>
          <p14:tracePt t="35273" x="7000875" y="3297238"/>
          <p14:tracePt t="35280" x="6992938" y="3279775"/>
          <p14:tracePt t="35288" x="6983413" y="3263900"/>
          <p14:tracePt t="35296" x="6958013" y="3238500"/>
          <p14:tracePt t="35305" x="6907213" y="3211513"/>
          <p14:tracePt t="35312" x="6838950" y="3170238"/>
          <p14:tracePt t="35320" x="6754813" y="3144838"/>
          <p14:tracePt t="35329" x="6678613" y="3127375"/>
          <p14:tracePt t="35339" x="6534150" y="3101975"/>
          <p14:tracePt t="35345" x="6397625" y="3084513"/>
          <p14:tracePt t="35353" x="6296025" y="3076575"/>
          <p14:tracePt t="35360" x="6210300" y="3076575"/>
          <p14:tracePt t="35368" x="6100763" y="3076575"/>
          <p14:tracePt t="35377" x="6040438" y="3076575"/>
          <p14:tracePt t="35384" x="6007100" y="3076575"/>
          <p14:tracePt t="35393" x="5972175" y="3084513"/>
          <p14:tracePt t="35400" x="5956300" y="3094038"/>
          <p14:tracePt t="35409" x="5956300" y="3109913"/>
          <p14:tracePt t="35416" x="5946775" y="3119438"/>
          <p14:tracePt t="35426" x="5938838" y="3135313"/>
          <p14:tracePt t="35432" x="5938838" y="3170238"/>
          <p14:tracePt t="35442" x="5938838" y="3211513"/>
          <p14:tracePt t="35448" x="5938838" y="3254375"/>
          <p14:tracePt t="35458" x="5938838" y="3297238"/>
          <p14:tracePt t="35467" x="5946775" y="3322638"/>
          <p14:tracePt t="35477" x="5972175" y="3382963"/>
          <p14:tracePt t="35482" x="5997575" y="3416300"/>
          <p14:tracePt t="35492" x="6049963" y="3449638"/>
          <p14:tracePt t="35499" x="6100763" y="3467100"/>
          <p14:tracePt t="35508" x="6116638" y="3475038"/>
          <p14:tracePt t="35515" x="6142038" y="3475038"/>
          <p14:tracePt t="35523" x="6167438" y="3475038"/>
          <p14:tracePt t="35530" x="6176963" y="3475038"/>
          <p14:tracePt t="35539" x="6194425" y="3449638"/>
          <p14:tracePt t="35547" x="6210300" y="3408363"/>
          <p14:tracePt t="35554" x="6219825" y="3390900"/>
          <p14:tracePt t="35562" x="6261100" y="3330575"/>
          <p14:tracePt t="35570" x="6278563" y="3271838"/>
          <p14:tracePt t="35578" x="6311900" y="3221038"/>
          <p14:tracePt t="35586" x="6329363" y="3144838"/>
          <p14:tracePt t="35595" x="6354763" y="3084513"/>
          <p14:tracePt t="35602" x="6364288" y="3033713"/>
          <p14:tracePt t="35610" x="6364288" y="2990850"/>
          <p14:tracePt t="35618" x="6364288" y="2974975"/>
          <p14:tracePt t="35626" x="6354763" y="2940050"/>
          <p14:tracePt t="35635" x="6338888" y="2914650"/>
          <p14:tracePt t="35643" x="6311900" y="2889250"/>
          <p14:tracePt t="35650" x="6296025" y="2871788"/>
          <p14:tracePt t="35659" x="6286500" y="2863850"/>
          <p14:tracePt t="35667" x="6270625" y="2863850"/>
          <p14:tracePt t="35675" x="6245225" y="2855913"/>
          <p14:tracePt t="35682" x="6227763" y="2846388"/>
          <p14:tracePt t="35692" x="6202363" y="2838450"/>
          <p14:tracePt t="35698" x="6159500" y="2830513"/>
          <p14:tracePt t="35708" x="6126163" y="2830513"/>
          <p14:tracePt t="35715" x="6083300" y="2830513"/>
          <p14:tracePt t="35724" x="6049963" y="2830513"/>
          <p14:tracePt t="35730" x="6032500" y="2830513"/>
          <p14:tracePt t="35739" x="6015038" y="2830513"/>
          <p14:tracePt t="35749" x="6007100" y="2830513"/>
          <p14:tracePt t="35758" x="5997575" y="2838450"/>
          <p14:tracePt t="35764" x="5989638" y="2855913"/>
          <p14:tracePt t="35774" x="5981700" y="2881313"/>
          <p14:tracePt t="35781" x="5972175" y="2906713"/>
          <p14:tracePt t="35789" x="5946775" y="2949575"/>
          <p14:tracePt t="35797" x="5913438" y="3016250"/>
          <p14:tracePt t="35804" x="5895975" y="3041650"/>
          <p14:tracePt t="35813" x="5880100" y="3094038"/>
          <p14:tracePt t="35821" x="5862638" y="3144838"/>
          <p14:tracePt t="35829" x="5862638" y="3160713"/>
          <p14:tracePt t="35837" x="5862638" y="3195638"/>
          <p14:tracePt t="35844" x="5862638" y="3221038"/>
          <p14:tracePt t="35853" x="5862638" y="3246438"/>
          <p14:tracePt t="35860" x="5880100" y="3279775"/>
          <p14:tracePt t="35868" x="5888038" y="3289300"/>
          <p14:tracePt t="35876" x="5905500" y="3305175"/>
          <p14:tracePt t="35885" x="5913438" y="3314700"/>
          <p14:tracePt t="35893" x="5930900" y="3330575"/>
          <p14:tracePt t="35900" x="5938838" y="3330575"/>
          <p14:tracePt t="35909" x="5946775" y="3330575"/>
          <p14:tracePt t="35916" x="5972175" y="3340100"/>
          <p14:tracePt t="35926" x="5997575" y="3340100"/>
          <p14:tracePt t="35932" x="6049963" y="3340100"/>
          <p14:tracePt t="35942" x="6108700" y="3340100"/>
          <p14:tracePt t="35949" x="6167438" y="3340100"/>
          <p14:tracePt t="35958" x="6245225" y="3330575"/>
          <p14:tracePt t="35964" x="6311900" y="3305175"/>
          <p14:tracePt t="35974" x="6389688" y="3289300"/>
          <p14:tracePt t="35980" x="6423025" y="3279775"/>
          <p14:tracePt t="35988" x="6440488" y="3263900"/>
          <p14:tracePt t="35997" x="6440488" y="3254375"/>
          <p14:tracePt t="36005" x="6440488" y="3246438"/>
          <p14:tracePt t="36029" x="6440488" y="3238500"/>
          <p14:tracePt t="36123" x="6440488" y="3254375"/>
          <p14:tracePt t="36130" x="6448425" y="3289300"/>
          <p14:tracePt t="36139" x="6456363" y="3314700"/>
          <p14:tracePt t="36146" x="6456363" y="3322638"/>
          <p14:tracePt t="36154" x="6465888" y="3340100"/>
          <p14:tracePt t="36162" x="6483350" y="3355975"/>
          <p14:tracePt t="36170" x="6491288" y="3355975"/>
          <p14:tracePt t="36178" x="6508750" y="3373438"/>
          <p14:tracePt t="36186" x="6516688" y="3382963"/>
          <p14:tracePt t="36194" x="6550025" y="3390900"/>
          <p14:tracePt t="36202" x="6575425" y="3398838"/>
          <p14:tracePt t="36210" x="6643688" y="3398838"/>
          <p14:tracePt t="36218" x="6686550" y="3398838"/>
          <p14:tracePt t="36227" x="6711950" y="3398838"/>
          <p14:tracePt t="36234" x="6711950" y="3382963"/>
          <p14:tracePt t="36242" x="6711950" y="3373438"/>
          <p14:tracePt t="36259" x="6711950" y="3355975"/>
          <p14:tracePt t="36266" x="6711950" y="3348038"/>
          <p14:tracePt t="36275" x="6711950" y="3340100"/>
          <p14:tracePt t="36282" x="6694488" y="3322638"/>
          <p14:tracePt t="36292" x="6669088" y="3297238"/>
          <p14:tracePt t="36298" x="6653213" y="3279775"/>
          <p14:tracePt t="36309" x="6618288" y="3254375"/>
          <p14:tracePt t="36314" x="6575425" y="3238500"/>
          <p14:tracePt t="36325" x="6550025" y="3228975"/>
          <p14:tracePt t="36332" x="6516688" y="3211513"/>
          <p14:tracePt t="36341" x="6491288" y="3211513"/>
          <p14:tracePt t="36348" x="6483350" y="3211513"/>
          <p14:tracePt t="36442" x="6499225" y="3211513"/>
          <p14:tracePt t="36449" x="6559550" y="3211513"/>
          <p14:tracePt t="36457" x="6618288" y="3211513"/>
          <p14:tracePt t="36465" x="6686550" y="3211513"/>
          <p14:tracePt t="36474" x="6729413" y="3211513"/>
          <p14:tracePt t="36480" x="6754813" y="3203575"/>
          <p14:tracePt t="36490" x="6805613" y="3203575"/>
          <p14:tracePt t="36497" x="6838950" y="3195638"/>
          <p14:tracePt t="36505" x="6881813" y="3195638"/>
          <p14:tracePt t="36513" x="6983413" y="3195638"/>
          <p14:tracePt t="36521" x="7051675" y="3195638"/>
          <p14:tracePt t="36529" x="7137400" y="3195638"/>
          <p14:tracePt t="36537" x="7221538" y="3195638"/>
          <p14:tracePt t="36545" x="7307263" y="3195638"/>
          <p14:tracePt t="36553" x="7408863" y="3195638"/>
          <p14:tracePt t="36560" x="7518400" y="3195638"/>
          <p14:tracePt t="36569" x="7621588" y="3203575"/>
          <p14:tracePt t="36576" x="7731125" y="3203575"/>
          <p14:tracePt t="36584" x="7816850" y="3203575"/>
          <p14:tracePt t="36592" x="7918450" y="3203575"/>
          <p14:tracePt t="36603" x="8004175" y="3203575"/>
          <p14:tracePt t="36610" x="8088313" y="3203575"/>
          <p14:tracePt t="36618" x="8121650" y="3203575"/>
          <p14:tracePt t="36626" x="8189913" y="3203575"/>
          <p14:tracePt t="36634" x="8275638" y="3203575"/>
          <p14:tracePt t="36642" x="8359775" y="3203575"/>
          <p14:tracePt t="36651" x="8385175" y="3203575"/>
          <p14:tracePt t="36658" x="8462963" y="3203575"/>
          <p14:tracePt t="36666" x="8539163" y="3211513"/>
          <p14:tracePt t="36674" x="8564563" y="3211513"/>
          <p14:tracePt t="36682" x="8615363" y="3211513"/>
          <p14:tracePt t="36691" x="8632825" y="3211513"/>
          <p14:tracePt t="36698" x="8674100" y="3211513"/>
          <p14:tracePt t="36707" x="8699500" y="3211513"/>
          <p14:tracePt t="36714" x="8716963" y="3211513"/>
          <p14:tracePt t="36724" x="8759825" y="3211513"/>
          <p14:tracePt t="36730" x="8785225" y="3211513"/>
          <p14:tracePt t="36740" x="8836025" y="3211513"/>
          <p14:tracePt t="36746" x="8869363" y="3211513"/>
          <p14:tracePt t="36758" x="8929688" y="3211513"/>
          <p14:tracePt t="36762" x="8955088" y="3211513"/>
          <p14:tracePt t="36770" x="8997950" y="3211513"/>
          <p14:tracePt t="36778" x="9023350" y="3211513"/>
          <p14:tracePt t="36794" x="9031288" y="3211513"/>
          <p14:tracePt t="36802" x="9039225" y="3211513"/>
          <p14:tracePt t="36810" x="9048750" y="3211513"/>
          <p14:tracePt t="36826" x="9064625" y="3211513"/>
          <p14:tracePt t="36834" x="9074150" y="3211513"/>
          <p14:tracePt t="36842" x="9082088" y="3211513"/>
          <p14:tracePt t="36850" x="9091613" y="3211513"/>
          <p14:tracePt t="36955" x="9099550" y="3211513"/>
          <p14:tracePt t="36963" x="9107488" y="3221038"/>
          <p14:tracePt t="36969" x="9117013" y="3221038"/>
          <p14:tracePt t="37033" x="9124950" y="3221038"/>
          <p14:tracePt t="37041" x="9132888" y="3221038"/>
          <p14:tracePt t="37058" x="9142413" y="3221038"/>
          <p14:tracePt t="37065" x="9175750" y="3221038"/>
          <p14:tracePt t="37073" x="9183688" y="3221038"/>
          <p14:tracePt t="37080" x="9193213" y="3221038"/>
          <p14:tracePt t="37090" x="9218613" y="3228975"/>
          <p14:tracePt t="37097" x="9236075" y="3228975"/>
          <p14:tracePt t="37106" x="9261475" y="3238500"/>
          <p14:tracePt t="37113" x="9277350" y="3238500"/>
          <p14:tracePt t="37123" x="9320213" y="3246438"/>
          <p14:tracePt t="37129" x="9371013" y="3254375"/>
          <p14:tracePt t="37136" x="9431338" y="3263900"/>
          <p14:tracePt t="37147" x="9498013" y="3279775"/>
          <p14:tracePt t="37152" x="9583738" y="3279775"/>
          <p14:tracePt t="37161" x="9667875" y="3279775"/>
          <p14:tracePt t="37168" x="9720263" y="3279775"/>
          <p14:tracePt t="37178" x="9804400" y="3279775"/>
          <p14:tracePt t="37186" x="9890125" y="3279775"/>
          <p14:tracePt t="37194" x="9974263" y="3279775"/>
          <p14:tracePt t="37202" x="9999663" y="3279775"/>
          <p14:tracePt t="37210" x="10067925" y="3279775"/>
          <p14:tracePt t="37218" x="10118725" y="3289300"/>
          <p14:tracePt t="37226" x="10136188" y="3289300"/>
          <p14:tracePt t="37234" x="10179050" y="3297238"/>
          <p14:tracePt t="37242" x="10186988" y="3297238"/>
          <p14:tracePt t="37303" x="10186988" y="3305175"/>
          <p14:tracePt t="37311" x="10186988" y="3314700"/>
          <p14:tracePt t="37457" x="10161588" y="3314700"/>
          <p14:tracePt t="37465" x="10144125" y="3314700"/>
          <p14:tracePt t="37473" x="10085388" y="3314700"/>
          <p14:tracePt t="37480" x="10025063" y="3314700"/>
          <p14:tracePt t="37490" x="9974263" y="3314700"/>
          <p14:tracePt t="37497" x="9880600" y="3314700"/>
          <p14:tracePt t="37507" x="9812338" y="3314700"/>
          <p14:tracePt t="37513" x="9745663" y="3314700"/>
          <p14:tracePt t="37524" x="9642475" y="3314700"/>
          <p14:tracePt t="37529" x="9583738" y="3314700"/>
          <p14:tracePt t="37539" x="9523413" y="3314700"/>
          <p14:tracePt t="37544" x="9482138" y="3314700"/>
          <p14:tracePt t="37552" x="9464675" y="3314700"/>
          <p14:tracePt t="37714" x="9472613" y="3314700"/>
          <p14:tracePt t="37721" x="9482138" y="3314700"/>
          <p14:tracePt t="37729" x="9490075" y="3314700"/>
          <p14:tracePt t="37739" x="9523413" y="3314700"/>
          <p14:tracePt t="37744" x="9591675" y="3314700"/>
          <p14:tracePt t="37755" x="9617075" y="3314700"/>
          <p14:tracePt t="37763" x="9736138" y="3322638"/>
          <p14:tracePt t="37772" x="9821863" y="3322638"/>
          <p14:tracePt t="37778" x="9906000" y="3330575"/>
          <p14:tracePt t="37787" x="10009188" y="3348038"/>
          <p14:tracePt t="37794" x="10126663" y="3348038"/>
          <p14:tracePt t="37802" x="10229850" y="3355975"/>
          <p14:tracePt t="37811" x="10331450" y="3355975"/>
          <p14:tracePt t="37819" x="10415588" y="3355975"/>
          <p14:tracePt t="37826" x="10458450" y="3355975"/>
          <p14:tracePt t="37834" x="10534650" y="3355975"/>
          <p14:tracePt t="37842" x="10577513" y="3355975"/>
          <p14:tracePt t="37850" x="10645775" y="3355975"/>
          <p14:tracePt t="37858" x="10671175" y="3355975"/>
          <p14:tracePt t="37866" x="10704513" y="3355975"/>
          <p14:tracePt t="37875" x="10729913" y="3348038"/>
          <p14:tracePt t="37883" x="10756900" y="3348038"/>
          <p14:tracePt t="37890" x="10782300" y="3348038"/>
          <p14:tracePt t="37898" x="10798175" y="3348038"/>
          <p14:tracePt t="37907" x="10823575" y="3348038"/>
          <p14:tracePt t="37914" x="10848975" y="3348038"/>
          <p14:tracePt t="37923" x="10866438" y="3348038"/>
          <p14:tracePt t="37930" x="10891838" y="3348038"/>
          <p14:tracePt t="37939" x="10909300" y="3348038"/>
          <p14:tracePt t="37956" x="10917238" y="3348038"/>
          <p14:tracePt t="37963" x="10942638" y="3348038"/>
          <p14:tracePt t="37973" x="10960100" y="3348038"/>
          <p14:tracePt t="37979" x="10993438" y="3348038"/>
          <p14:tracePt t="37988" x="11028363" y="3348038"/>
          <p14:tracePt t="37994" x="11053763" y="3348038"/>
          <p14:tracePt t="38002" x="11096625" y="3348038"/>
          <p14:tracePt t="38012" x="11122025" y="3348038"/>
          <p14:tracePt t="38018" x="11137900" y="3348038"/>
          <p14:tracePt t="38029" x="11147425" y="3348038"/>
          <p14:tracePt t="38034" x="11155363" y="3348038"/>
          <p14:tracePt t="38152" x="11147425" y="3348038"/>
          <p14:tracePt t="38187" x="11137900" y="3348038"/>
          <p14:tracePt t="38193" x="11129963" y="3348038"/>
          <p14:tracePt t="38201" x="11129963" y="3340100"/>
          <p14:tracePt t="38208" x="11122025" y="3340100"/>
          <p14:tracePt t="38216" x="11112500" y="3340100"/>
          <p14:tracePt t="38225" x="11104563" y="3330575"/>
          <p14:tracePt t="38233" x="11087100" y="3322638"/>
          <p14:tracePt t="38240" x="11079163" y="3322638"/>
          <p14:tracePt t="38248" x="11079163" y="3314700"/>
          <p14:tracePt t="38373" x="11087100" y="3314700"/>
          <p14:tracePt t="38379" x="11096625" y="3314700"/>
          <p14:tracePt t="38387" x="11122025" y="3305175"/>
          <p14:tracePt t="38395" x="11155363" y="3297238"/>
          <p14:tracePt t="38405" x="11180763" y="3297238"/>
          <p14:tracePt t="38410" x="11206163" y="3297238"/>
          <p14:tracePt t="38419" x="11231563" y="3289300"/>
          <p14:tracePt t="38426" x="11266488" y="3289300"/>
          <p14:tracePt t="38434" x="11299825" y="3279775"/>
          <p14:tracePt t="38442" x="11317288" y="3279775"/>
          <p14:tracePt t="38451" x="11333163" y="3271838"/>
          <p14:tracePt t="38459" x="11350625" y="3271838"/>
          <p14:tracePt t="38475" x="11360150" y="3263900"/>
          <p14:tracePt t="38482" x="11368088" y="3263900"/>
          <p14:tracePt t="38490" x="11376025" y="3263900"/>
          <p14:tracePt t="38515" x="11376025" y="3254375"/>
          <p14:tracePt t="38523" x="11376025" y="3246438"/>
          <p14:tracePt t="38549" x="11385550" y="3246438"/>
          <p14:tracePt t="38635" x="11385550" y="3238500"/>
          <p14:tracePt t="38702" x="11385550" y="3228975"/>
          <p14:tracePt t="38725" x="11385550" y="3221038"/>
          <p14:tracePt t="38749" x="11385550" y="3211513"/>
          <p14:tracePt t="38757" x="11385550" y="3203575"/>
          <p14:tracePt t="38789" x="11385550" y="3195638"/>
          <p14:tracePt t="38805" x="11385550" y="3186113"/>
          <p14:tracePt t="38813" x="11385550" y="3178175"/>
          <p14:tracePt t="38829" x="11385550" y="3160713"/>
          <p14:tracePt t="38837" x="11385550" y="3152775"/>
          <p14:tracePt t="38845" x="11385550" y="3135313"/>
          <p14:tracePt t="38855" x="11385550" y="3127375"/>
          <p14:tracePt t="38863" x="11385550" y="3109913"/>
          <p14:tracePt t="38871" x="11376025" y="3084513"/>
          <p14:tracePt t="38879" x="11360150" y="3051175"/>
          <p14:tracePt t="38895" x="11350625" y="3016250"/>
          <p14:tracePt t="38904" x="11342688" y="3000375"/>
          <p14:tracePt t="38911" x="11333163" y="2990850"/>
          <p14:tracePt t="38920" x="11325225" y="2982913"/>
          <p14:tracePt t="38926" x="11317288" y="2974975"/>
          <p14:tracePt t="38938" x="11317288" y="2965450"/>
          <p14:tracePt t="38942" x="11299825" y="2957513"/>
          <p14:tracePt t="38950" x="11291888" y="2957513"/>
          <p14:tracePt t="38958" x="11266488" y="2949575"/>
          <p14:tracePt t="38966" x="11223625" y="2940050"/>
          <p14:tracePt t="38974" x="11188700" y="2940050"/>
          <p14:tracePt t="38983" x="11155363" y="2940050"/>
          <p14:tracePt t="38991" x="11122025" y="2940050"/>
          <p14:tracePt t="38999" x="11104563" y="2957513"/>
          <p14:tracePt t="39006" x="11071225" y="2974975"/>
          <p14:tracePt t="39014" x="11028363" y="2990850"/>
          <p14:tracePt t="39022" x="10993438" y="3016250"/>
          <p14:tracePt t="39031" x="10942638" y="3059113"/>
          <p14:tracePt t="39038" x="10874375" y="3109913"/>
          <p14:tracePt t="39046" x="10815638" y="3152775"/>
          <p14:tracePt t="39055" x="10747375" y="3211513"/>
          <p14:tracePt t="39062" x="10688638" y="3263900"/>
          <p14:tracePt t="39071" x="10612438" y="3305175"/>
          <p14:tracePt t="39078" x="10569575" y="3322638"/>
          <p14:tracePt t="39088" x="10483850" y="3382963"/>
          <p14:tracePt t="39094" x="10374313" y="3424238"/>
          <p14:tracePt t="39103" x="10313988" y="3449638"/>
          <p14:tracePt t="39110" x="10144125" y="3517900"/>
          <p14:tracePt t="39119" x="9966325" y="3568700"/>
          <p14:tracePt t="39126" x="9736138" y="3629025"/>
          <p14:tracePt t="39137" x="9286875" y="3705225"/>
          <p14:tracePt t="39142" x="9039225" y="3756025"/>
          <p14:tracePt t="39154" x="8564563" y="3816350"/>
          <p14:tracePt t="39160" x="8062913" y="3857625"/>
          <p14:tracePt t="39170" x="7791450" y="3883025"/>
          <p14:tracePt t="39177" x="7264400" y="3925888"/>
          <p14:tracePt t="39187" x="7000875" y="3943350"/>
          <p14:tracePt t="39192" x="6508750" y="3943350"/>
          <p14:tracePt t="39201" x="6270625" y="3960813"/>
          <p14:tracePt t="39208" x="5870575" y="3960813"/>
          <p14:tracePt t="39216" x="5692775" y="3960813"/>
          <p14:tracePt t="39225" x="5538788" y="3960813"/>
          <p14:tracePt t="39233" x="5386388" y="3960813"/>
          <p14:tracePt t="39241" x="5148263" y="3960813"/>
          <p14:tracePt t="39248" x="5046663" y="3960813"/>
          <p14:tracePt t="39256" x="4962525" y="3960813"/>
          <p14:tracePt t="39264" x="4876800" y="3960813"/>
          <p14:tracePt t="39272" x="4833938" y="3960813"/>
          <p14:tracePt t="39280" x="4800600" y="3960813"/>
          <p14:tracePt t="39289" x="4757738" y="3960813"/>
          <p14:tracePt t="39297" x="4740275" y="3960813"/>
          <p14:tracePt t="39304" x="4699000" y="3960813"/>
          <p14:tracePt t="39312" x="4656138" y="3960813"/>
          <p14:tracePt t="39321" x="4605338" y="3960813"/>
          <p14:tracePt t="39328" x="4537075" y="3960813"/>
          <p14:tracePt t="39337" x="4494213" y="3968750"/>
          <p14:tracePt t="39344" x="4392613" y="3976688"/>
          <p14:tracePt t="39354" x="4332288" y="3976688"/>
          <p14:tracePt t="39361" x="4222750" y="3986213"/>
          <p14:tracePt t="39370" x="4146550" y="3986213"/>
          <p14:tracePt t="39376" x="4060825" y="3986213"/>
          <p14:tracePt t="39386" x="3908425" y="3986213"/>
          <p14:tracePt t="39392" x="3797300" y="3986213"/>
          <p14:tracePt t="39403" x="3678238" y="3986213"/>
          <p14:tracePt t="39410" x="3551238" y="3986213"/>
          <p14:tracePt t="39419" x="3424238" y="3976688"/>
          <p14:tracePt t="39426" x="3297238" y="3976688"/>
          <p14:tracePt t="39436" x="3186113" y="3960813"/>
          <p14:tracePt t="39442" x="3084513" y="3960813"/>
          <p14:tracePt t="39453" x="3059113" y="3960813"/>
          <p14:tracePt t="39458" x="3016250" y="3951288"/>
          <p14:tracePt t="39466" x="2990850" y="3951288"/>
          <p14:tracePt t="39475" x="2947988" y="3943350"/>
          <p14:tracePt t="39483" x="2922588" y="3943350"/>
          <p14:tracePt t="39490" x="2889250" y="3943350"/>
          <p14:tracePt t="39498" x="2828925" y="3943350"/>
          <p14:tracePt t="39506" x="2795588" y="3943350"/>
          <p14:tracePt t="39514" x="2770188" y="3943350"/>
          <p14:tracePt t="39522" x="2752725" y="3943350"/>
          <p14:tracePt t="39531" x="2727325" y="3943350"/>
          <p14:tracePt t="39538" x="2701925" y="3943350"/>
          <p14:tracePt t="39547" x="2684463" y="3943350"/>
          <p14:tracePt t="39555" x="2659063" y="3943350"/>
          <p14:tracePt t="39563" x="2633663" y="3943350"/>
          <p14:tracePt t="39571" x="2600325" y="3943350"/>
          <p14:tracePt t="39578" x="2557463" y="3943350"/>
          <p14:tracePt t="39587" x="2540000" y="3943350"/>
          <p14:tracePt t="39595" x="2497138" y="3943350"/>
          <p14:tracePt t="39603" x="2463800" y="3943350"/>
          <p14:tracePt t="39610" x="2420938" y="3943350"/>
          <p14:tracePt t="39619" x="2413000" y="3943350"/>
          <p14:tracePt t="39626" x="2395538" y="3943350"/>
          <p14:tracePt t="39636" x="2370138" y="3943350"/>
          <p14:tracePt t="39643" x="2362200" y="3943350"/>
          <p14:tracePt t="39654" x="2352675" y="3943350"/>
          <p14:tracePt t="39658" x="2344738" y="3943350"/>
          <p14:tracePt t="39667" x="2336800" y="3943350"/>
          <p14:tracePt t="39675" x="2319338" y="3943350"/>
          <p14:tracePt t="39710" x="2311400" y="3943350"/>
          <p14:tracePt t="39717" x="2301875" y="3943350"/>
          <p14:tracePt t="39725" x="2293938" y="3943350"/>
          <p14:tracePt t="39740" x="2268538" y="3935413"/>
          <p14:tracePt t="39749" x="2243138" y="3917950"/>
          <p14:tracePt t="39757" x="2225675" y="3908425"/>
          <p14:tracePt t="39764" x="2192338" y="3900488"/>
          <p14:tracePt t="39773" x="2166938" y="3892550"/>
          <p14:tracePt t="39780" x="2141538" y="3883025"/>
          <p14:tracePt t="39796" x="2124075" y="3875088"/>
          <p14:tracePt t="39855" x="2116138" y="3875088"/>
          <p14:tracePt t="40011" x="2106613" y="3875088"/>
          <p14:tracePt t="40032" x="2098675" y="3875088"/>
          <p14:tracePt t="40055" x="2098675" y="3867150"/>
          <p14:tracePt t="40062" x="2081213" y="3867150"/>
          <p14:tracePt t="40070" x="2073275" y="3867150"/>
          <p14:tracePt t="40078" x="2065338" y="3867150"/>
          <p14:tracePt t="40086" x="2055813" y="3867150"/>
          <p14:tracePt t="40095" x="2047875" y="3867150"/>
          <p14:tracePt t="40103" x="2047875" y="3857625"/>
          <p14:tracePt t="40285" x="2065338" y="3857625"/>
          <p14:tracePt t="40292" x="2081213" y="3857625"/>
          <p14:tracePt t="40301" x="2132013" y="3867150"/>
          <p14:tracePt t="40308" x="2157413" y="3867150"/>
          <p14:tracePt t="40318" x="2235200" y="3875088"/>
          <p14:tracePt t="40325" x="2319338" y="3875088"/>
          <p14:tracePt t="40333" x="2379663" y="3875088"/>
          <p14:tracePt t="40340" x="2438400" y="3875088"/>
          <p14:tracePt t="40348" x="2524125" y="3892550"/>
          <p14:tracePt t="40357" x="2565400" y="3892550"/>
          <p14:tracePt t="40365" x="2590800" y="3892550"/>
          <p14:tracePt t="40372" x="2625725" y="3892550"/>
          <p14:tracePt t="40381" x="2641600" y="3892550"/>
          <p14:tracePt t="40388" x="2659063" y="3892550"/>
          <p14:tracePt t="40396" x="2684463" y="3892550"/>
          <p14:tracePt t="40404" x="2693988" y="3892550"/>
          <p14:tracePt t="40412" x="2719388" y="3892550"/>
          <p14:tracePt t="40420" x="2744788" y="3892550"/>
          <p14:tracePt t="40428" x="2760663" y="3892550"/>
          <p14:tracePt t="40436" x="2778125" y="3892550"/>
          <p14:tracePt t="40444" x="2786063" y="3892550"/>
          <p14:tracePt t="40452" x="2803525" y="3892550"/>
          <p14:tracePt t="40460" x="2811463" y="3892550"/>
          <p14:tracePt t="40469" x="2820988" y="3892550"/>
          <p14:tracePt t="40477" x="2828925" y="3892550"/>
          <p14:tracePt t="40485" x="2838450" y="3892550"/>
          <p14:tracePt t="40493" x="2846388" y="3892550"/>
          <p14:tracePt t="40502" x="2854325" y="3892550"/>
          <p14:tracePt t="40509" x="2863850" y="3892550"/>
          <p14:tracePt t="40518" x="2889250" y="3883025"/>
          <p14:tracePt t="40525" x="2922588" y="3883025"/>
          <p14:tracePt t="40537" x="2947988" y="3875088"/>
          <p14:tracePt t="40543" x="2998788" y="3875088"/>
          <p14:tracePt t="40551" x="3008313" y="3875088"/>
          <p14:tracePt t="40559" x="3067050" y="3867150"/>
          <p14:tracePt t="40569" x="3092450" y="3867150"/>
          <p14:tracePt t="40575" x="3135313" y="3867150"/>
          <p14:tracePt t="40585" x="3143250" y="3867150"/>
          <p14:tracePt t="40590" x="3168650" y="3867150"/>
          <p14:tracePt t="40598" x="3178175" y="3867150"/>
          <p14:tracePt t="40614" x="3186113" y="3867150"/>
          <p14:tracePt t="40622" x="3203575" y="3867150"/>
          <p14:tracePt t="40638" x="3228975" y="3867150"/>
          <p14:tracePt t="40647" x="3236913" y="3857625"/>
          <p14:tracePt t="40655" x="3279775" y="3857625"/>
          <p14:tracePt t="40663" x="3297238" y="3857625"/>
          <p14:tracePt t="40670" x="3322638" y="3857625"/>
          <p14:tracePt t="40678" x="3338513" y="3849688"/>
          <p14:tracePt t="40686" x="3355975" y="3849688"/>
          <p14:tracePt t="40694" x="3373438" y="3849688"/>
          <p14:tracePt t="40702" x="3381375" y="3849688"/>
          <p14:tracePt t="40710" x="3389313" y="3849688"/>
          <p14:tracePt t="40718" x="3398838" y="3849688"/>
          <p14:tracePt t="40726" x="3406775" y="3849688"/>
          <p14:tracePt t="40735" x="3414713" y="3849688"/>
          <p14:tracePt t="40742" x="3432175" y="3849688"/>
          <p14:tracePt t="40751" x="3467100" y="3849688"/>
          <p14:tracePt t="40758" x="3500438" y="3849688"/>
          <p14:tracePt t="40767" x="3551238" y="3849688"/>
          <p14:tracePt t="40774" x="3576638" y="3849688"/>
          <p14:tracePt t="40784" x="3627438" y="3849688"/>
          <p14:tracePt t="40791" x="3670300" y="3849688"/>
          <p14:tracePt t="40798" x="3695700" y="3849688"/>
          <p14:tracePt t="40806" x="3703638" y="3849688"/>
          <p14:tracePt t="40823" x="3713163" y="3849688"/>
          <p14:tracePt t="40954" x="3721100" y="3849688"/>
          <p14:tracePt t="40969" x="3746500" y="3849688"/>
          <p14:tracePt t="40977" x="3781425" y="3849688"/>
          <p14:tracePt t="40985" x="3822700" y="3857625"/>
          <p14:tracePt t="40993" x="3857625" y="3857625"/>
          <p14:tracePt t="41001" x="3925888" y="3867150"/>
          <p14:tracePt t="41009" x="3967163" y="3867150"/>
          <p14:tracePt t="41018" x="4052888" y="3883025"/>
          <p14:tracePt t="41024" x="4095750" y="3883025"/>
          <p14:tracePt t="41034" x="4179888" y="3892550"/>
          <p14:tracePt t="41040" x="4222750" y="3892550"/>
          <p14:tracePt t="41050" x="4256088" y="3892550"/>
          <p14:tracePt t="41057" x="4291013" y="3892550"/>
          <p14:tracePt t="41064" x="4324350" y="3892550"/>
          <p14:tracePt t="41073" x="4367213" y="3892550"/>
          <p14:tracePt t="41080" x="4392613" y="3892550"/>
          <p14:tracePt t="41088" x="4425950" y="3892550"/>
          <p14:tracePt t="41097" x="4451350" y="3892550"/>
          <p14:tracePt t="41107" x="4486275" y="3892550"/>
          <p14:tracePt t="41115" x="4529138" y="3892550"/>
          <p14:tracePt t="41122" x="4570413" y="3892550"/>
          <p14:tracePt t="41131" x="4613275" y="3892550"/>
          <p14:tracePt t="41138" x="4656138" y="3892550"/>
          <p14:tracePt t="41147" x="4689475" y="3900488"/>
          <p14:tracePt t="41154" x="4699000" y="3900488"/>
          <p14:tracePt t="41162" x="4714875" y="3900488"/>
          <p14:tracePt t="41170" x="4732338" y="3900488"/>
          <p14:tracePt t="41179" x="4740275" y="3900488"/>
          <p14:tracePt t="41187" x="4749800" y="3900488"/>
          <p14:tracePt t="41203" x="4757738" y="3900488"/>
          <p14:tracePt t="41228" x="4765675" y="3900488"/>
          <p14:tracePt t="41235" x="4783138" y="3900488"/>
          <p14:tracePt t="41242" x="4791075" y="3900488"/>
          <p14:tracePt t="41251" x="4833938" y="3900488"/>
          <p14:tracePt t="41258" x="4851400" y="3900488"/>
          <p14:tracePt t="41268" x="4902200" y="3900488"/>
          <p14:tracePt t="41275" x="4927600" y="3900488"/>
          <p14:tracePt t="41283" x="4978400" y="3900488"/>
          <p14:tracePt t="41290" x="4995863" y="3900488"/>
          <p14:tracePt t="41300" x="5021263" y="3900488"/>
          <p14:tracePt t="41306" x="5038725" y="3900488"/>
          <p14:tracePt t="41315" x="5054600" y="3900488"/>
          <p14:tracePt t="41322" x="5064125" y="3900488"/>
          <p14:tracePt t="41331" x="5072063" y="3900488"/>
          <p14:tracePt t="41339" x="5080000" y="3900488"/>
          <p14:tracePt t="41355" x="5089525" y="3900488"/>
          <p14:tracePt t="41371" x="5097463" y="3900488"/>
          <p14:tracePt t="41389" x="5106988" y="3900488"/>
          <p14:tracePt t="41394" x="5114925" y="3900488"/>
          <p14:tracePt t="41402" x="5122863" y="3900488"/>
          <p14:tracePt t="41421" x="5132388" y="3900488"/>
          <p14:tracePt t="41437" x="5140325" y="3900488"/>
          <p14:tracePt t="41452" x="5165725" y="3892550"/>
          <p14:tracePt t="41460" x="5173663" y="3892550"/>
          <p14:tracePt t="41468" x="5183188" y="3892550"/>
          <p14:tracePt t="41476" x="5199063" y="3883025"/>
          <p14:tracePt t="41484" x="5216525" y="3883025"/>
          <p14:tracePt t="41492" x="5233988" y="3883025"/>
          <p14:tracePt t="41501" x="5276850" y="3875088"/>
          <p14:tracePt t="41508" x="5302250" y="3875088"/>
          <p14:tracePt t="41517" x="5327650" y="3875088"/>
          <p14:tracePt t="41524" x="5343525" y="3875088"/>
          <p14:tracePt t="41533" x="5368925" y="3875088"/>
          <p14:tracePt t="41542" x="5394325" y="3875088"/>
          <p14:tracePt t="41549" x="5454650" y="3875088"/>
          <p14:tracePt t="41556" x="5487988" y="3875088"/>
          <p14:tracePt t="41567" x="5530850" y="3875088"/>
          <p14:tracePt t="41575" x="5565775" y="3875088"/>
          <p14:tracePt t="41580" x="5607050" y="3875088"/>
          <p14:tracePt t="41588" x="5649913" y="3875088"/>
          <p14:tracePt t="41597" x="5683250" y="3875088"/>
          <p14:tracePt t="41604" x="5708650" y="3875088"/>
          <p14:tracePt t="41612" x="5751513" y="3875088"/>
          <p14:tracePt t="41620" x="5768975" y="3875088"/>
          <p14:tracePt t="41628" x="5776913" y="3875088"/>
          <p14:tracePt t="41637" x="5802313" y="3875088"/>
          <p14:tracePt t="41645" x="5819775" y="3875088"/>
          <p14:tracePt t="41652" x="5827713" y="3875088"/>
          <p14:tracePt t="41661" x="5853113" y="3875088"/>
          <p14:tracePt t="41669" x="5870575" y="3875088"/>
          <p14:tracePt t="41679" x="5880100" y="3875088"/>
          <p14:tracePt t="41684" x="5905500" y="3875088"/>
          <p14:tracePt t="41692" x="5946775" y="3875088"/>
          <p14:tracePt t="41702" x="5972175" y="3875088"/>
          <p14:tracePt t="41711" x="5981700" y="3875088"/>
          <p14:tracePt t="41719" x="6007100" y="3875088"/>
          <p14:tracePt t="41727" x="6032500" y="3875088"/>
          <p14:tracePt t="41734" x="6083300" y="3875088"/>
          <p14:tracePt t="41742" x="6108700" y="3875088"/>
          <p14:tracePt t="41750" x="6116638" y="3875088"/>
          <p14:tracePt t="41758" x="6151563" y="3867150"/>
          <p14:tracePt t="41767" x="6184900" y="3867150"/>
          <p14:tracePt t="41774" x="6194425" y="3867150"/>
          <p14:tracePt t="41783" x="6219825" y="3857625"/>
          <p14:tracePt t="41791" x="6235700" y="3857625"/>
          <p14:tracePt t="41800" x="6253163" y="3857625"/>
          <p14:tracePt t="41806" x="6261100" y="3857625"/>
          <p14:tracePt t="41816" x="6278563" y="3849688"/>
          <p14:tracePt t="41833" x="6296025" y="3849688"/>
          <p14:tracePt t="41839" x="6303963" y="3849688"/>
          <p14:tracePt t="41847" x="6311900" y="3849688"/>
          <p14:tracePt t="41854" x="6329363" y="3849688"/>
          <p14:tracePt t="41871" x="6354763" y="3849688"/>
          <p14:tracePt t="41879" x="6364288" y="3849688"/>
          <p14:tracePt t="41894" x="6380163" y="3849688"/>
          <p14:tracePt t="41911" x="6389688" y="3849688"/>
          <p14:tracePt t="41918" x="6397625" y="3849688"/>
          <p14:tracePt t="41926" x="6405563" y="3849688"/>
          <p14:tracePt t="41949" x="6423025" y="3849688"/>
          <p14:tracePt t="41951" x="6430963" y="3849688"/>
          <p14:tracePt t="41961" x="6440488" y="3849688"/>
          <p14:tracePt t="41968" x="6448425" y="3849688"/>
          <p14:tracePt t="41974" x="6473825" y="3849688"/>
          <p14:tracePt t="41984" x="6491288" y="3849688"/>
          <p14:tracePt t="42001" x="6508750" y="3849688"/>
          <p14:tracePt t="42008" x="6516688" y="3849688"/>
          <p14:tracePt t="42016" x="6542088" y="3849688"/>
          <p14:tracePt t="42024" x="6550025" y="3849688"/>
          <p14:tracePt t="42033" x="6559550" y="3849688"/>
          <p14:tracePt t="42069" x="6567488" y="3849688"/>
          <p14:tracePt t="42077" x="6575425" y="3849688"/>
          <p14:tracePt t="42092" x="6584950" y="3849688"/>
          <p14:tracePt t="42100" x="6600825" y="3849688"/>
          <p14:tracePt t="42108" x="6610350" y="3849688"/>
          <p14:tracePt t="42117" x="6626225" y="3849688"/>
          <p14:tracePt t="42125" x="6643688" y="3849688"/>
          <p14:tracePt t="42133" x="6661150" y="3849688"/>
          <p14:tracePt t="42141" x="6686550" y="3849688"/>
          <p14:tracePt t="42150" x="6694488" y="3849688"/>
          <p14:tracePt t="42157" x="6719888" y="3849688"/>
          <p14:tracePt t="42167" x="6770688" y="3849688"/>
          <p14:tracePt t="42172" x="6797675" y="3849688"/>
          <p14:tracePt t="42182" x="6823075" y="3841750"/>
          <p14:tracePt t="42188" x="6848475" y="3841750"/>
          <p14:tracePt t="42196" x="6864350" y="3841750"/>
          <p14:tracePt t="42204" x="6899275" y="3841750"/>
          <p14:tracePt t="42213" x="6924675" y="3832225"/>
          <p14:tracePt t="42220" x="6942138" y="3832225"/>
          <p14:tracePt t="42233" x="6967538" y="3832225"/>
          <p14:tracePt t="42238" x="6983413" y="3832225"/>
          <p14:tracePt t="42255" x="6992938" y="3832225"/>
          <p14:tracePt t="42260" x="7000875" y="3832225"/>
          <p14:tracePt t="42271" x="7008813" y="3832225"/>
          <p14:tracePt t="42278" x="7018338" y="3832225"/>
          <p14:tracePt t="42286" x="7034213" y="3832225"/>
          <p14:tracePt t="42294" x="7043738" y="3832225"/>
          <p14:tracePt t="42302" x="7059613" y="3832225"/>
          <p14:tracePt t="42311" x="7069138" y="3832225"/>
          <p14:tracePt t="42318" x="7085013" y="3832225"/>
          <p14:tracePt t="42326" x="7102475" y="3832225"/>
          <p14:tracePt t="42334" x="7112000" y="3832225"/>
          <p14:tracePt t="42342" x="7119938" y="3832225"/>
          <p14:tracePt t="42359" x="7127875" y="3832225"/>
          <p14:tracePt t="42431" x="7137400" y="3832225"/>
          <p14:tracePt t="42439" x="7145338" y="3832225"/>
          <p14:tracePt t="42471" x="7153275" y="3832225"/>
          <p14:tracePt t="42487" x="7170738" y="3832225"/>
          <p14:tracePt t="42503" x="7188200" y="3832225"/>
          <p14:tracePt t="42511" x="7196138" y="3832225"/>
          <p14:tracePt t="42521" x="7221538" y="3832225"/>
          <p14:tracePt t="42528" x="7239000" y="3832225"/>
          <p14:tracePt t="42536" x="7264400" y="3832225"/>
          <p14:tracePt t="42544" x="7281863" y="3832225"/>
          <p14:tracePt t="42552" x="7307263" y="3832225"/>
          <p14:tracePt t="42560" x="7315200" y="3832225"/>
          <p14:tracePt t="42568" x="7332663" y="3832225"/>
          <p14:tracePt t="42576" x="7348538" y="3832225"/>
          <p14:tracePt t="42593" x="7366000" y="3832225"/>
          <p14:tracePt t="42601" x="7373938" y="3832225"/>
          <p14:tracePt t="42608" x="7391400" y="3832225"/>
          <p14:tracePt t="42617" x="7416800" y="3832225"/>
          <p14:tracePt t="42625" x="7426325" y="3832225"/>
          <p14:tracePt t="42633" x="7442200" y="3832225"/>
          <p14:tracePt t="42640" x="7477125" y="3832225"/>
          <p14:tracePt t="42649" x="7485063" y="3832225"/>
          <p14:tracePt t="42657" x="7502525" y="3832225"/>
          <p14:tracePt t="42665" x="7510463" y="3832225"/>
          <p14:tracePt t="42672" x="7527925" y="3832225"/>
          <p14:tracePt t="42682" x="7535863" y="3832225"/>
          <p14:tracePt t="42699" x="7545388" y="3832225"/>
          <p14:tracePt t="42704" x="7561263" y="3832225"/>
          <p14:tracePt t="42713" x="7570788" y="3832225"/>
          <p14:tracePt t="42721" x="7586663" y="3832225"/>
          <p14:tracePt t="42729" x="7596188" y="3832225"/>
          <p14:tracePt t="42736" x="7612063" y="3832225"/>
          <p14:tracePt t="42744" x="7637463" y="3832225"/>
          <p14:tracePt t="42752" x="7646988" y="3832225"/>
          <p14:tracePt t="42761" x="7672388" y="3832225"/>
          <p14:tracePt t="42769" x="7680325" y="3832225"/>
          <p14:tracePt t="42776" x="7705725" y="3832225"/>
          <p14:tracePt t="42784" x="7723188" y="3832225"/>
          <p14:tracePt t="42792" x="7773988" y="3832225"/>
          <p14:tracePt t="42800" x="7791450" y="3832225"/>
          <p14:tracePt t="42808" x="7799388" y="3832225"/>
          <p14:tracePt t="42818" x="7807325" y="3832225"/>
          <p14:tracePt t="42827" x="7824788" y="3832225"/>
          <p14:tracePt t="42843" x="7832725" y="3832225"/>
          <p14:tracePt t="42851" x="7842250" y="3832225"/>
          <p14:tracePt t="42867" x="7850188" y="3832225"/>
          <p14:tracePt t="42875" x="7859713" y="3832225"/>
          <p14:tracePt t="42891" x="7867650" y="3832225"/>
          <p14:tracePt t="42899" x="7875588" y="3832225"/>
          <p14:tracePt t="42923" x="7885113" y="3832225"/>
          <p14:tracePt t="42968" x="7893050" y="3832225"/>
          <p14:tracePt t="42975" x="7900988" y="3832225"/>
          <p14:tracePt t="42983" x="7910513" y="3832225"/>
          <p14:tracePt t="42991" x="7926388" y="3832225"/>
          <p14:tracePt t="42999" x="7935913" y="3832225"/>
          <p14:tracePt t="43007" x="7951788" y="3832225"/>
          <p14:tracePt t="43015" x="7969250" y="3832225"/>
          <p14:tracePt t="43023" x="7977188" y="3832225"/>
          <p14:tracePt t="43031" x="7986713" y="3832225"/>
          <p14:tracePt t="43038" x="7994650" y="3832225"/>
          <p14:tracePt t="43048" x="8012113" y="3832225"/>
          <p14:tracePt t="43054" x="8037513" y="3832225"/>
          <p14:tracePt t="43064" x="8045450" y="3832225"/>
          <p14:tracePt t="43070" x="8070850" y="3832225"/>
          <p14:tracePt t="43081" x="8088313" y="3832225"/>
          <p14:tracePt t="43086" x="8105775" y="3832225"/>
          <p14:tracePt t="43098" x="8121650" y="3832225"/>
          <p14:tracePt t="43104" x="8147050" y="3832225"/>
          <p14:tracePt t="43114" x="8174038" y="3832225"/>
          <p14:tracePt t="43120" x="8207375" y="3832225"/>
          <p14:tracePt t="43129" x="8240713" y="3832225"/>
          <p14:tracePt t="43137" x="8250238" y="3832225"/>
          <p14:tracePt t="43144" x="8283575" y="3832225"/>
          <p14:tracePt t="43152" x="8308975" y="3832225"/>
          <p14:tracePt t="43160" x="8343900" y="3832225"/>
          <p14:tracePt t="43168" x="8351838" y="3832225"/>
          <p14:tracePt t="43176" x="8394700" y="3841750"/>
          <p14:tracePt t="43184" x="8435975" y="3841750"/>
          <p14:tracePt t="43192" x="8453438" y="3841750"/>
          <p14:tracePt t="43200" x="8496300" y="3849688"/>
          <p14:tracePt t="43208" x="8513763" y="3849688"/>
          <p14:tracePt t="43216" x="8529638" y="3849688"/>
          <p14:tracePt t="43224" x="8547100" y="3849688"/>
          <p14:tracePt t="43232" x="8564563" y="3849688"/>
          <p14:tracePt t="43249" x="8589963" y="3849688"/>
          <p14:tracePt t="43257" x="8597900" y="3849688"/>
          <p14:tracePt t="43265" x="8605838" y="3849688"/>
          <p14:tracePt t="43273" x="8615363" y="3849688"/>
          <p14:tracePt t="43281" x="8632825" y="3849688"/>
          <p14:tracePt t="43288" x="8640763" y="3849688"/>
          <p14:tracePt t="43297" x="8648700" y="3849688"/>
          <p14:tracePt t="43304" x="8658225" y="3849688"/>
          <p14:tracePt t="43313" x="8666163" y="3849688"/>
          <p14:tracePt t="43320" x="8674100" y="3849688"/>
          <p14:tracePt t="43345" x="8683625" y="3849688"/>
          <p14:tracePt t="43353" x="8691563" y="3849688"/>
          <p14:tracePt t="43369" x="8699500" y="3849688"/>
          <p14:tracePt t="43382" x="8709025" y="3849688"/>
          <p14:tracePt t="43386" x="8716963" y="3849688"/>
          <p14:tracePt t="43402" x="8734425" y="3849688"/>
          <p14:tracePt t="43419" x="8759825" y="3849688"/>
          <p14:tracePt t="43426" x="8767763" y="3849688"/>
          <p14:tracePt t="43434" x="8785225" y="3849688"/>
          <p14:tracePt t="43443" x="8818563" y="3849688"/>
          <p14:tracePt t="43450" x="8843963" y="3849688"/>
          <p14:tracePt t="43459" x="8861425" y="3849688"/>
          <p14:tracePt t="43467" x="8886825" y="3849688"/>
          <p14:tracePt t="43474" x="8912225" y="3849688"/>
          <p14:tracePt t="43483" x="8921750" y="3841750"/>
          <p14:tracePt t="43491" x="8947150" y="3841750"/>
          <p14:tracePt t="43498" x="8972550" y="3841750"/>
          <p14:tracePt t="43507" x="8980488" y="3841750"/>
          <p14:tracePt t="43514" x="9005888" y="3841750"/>
          <p14:tracePt t="43523" x="9023350" y="3841750"/>
          <p14:tracePt t="43531" x="9031288" y="3841750"/>
          <p14:tracePt t="43538" x="9056688" y="3832225"/>
          <p14:tracePt t="43548" x="9064625" y="3832225"/>
          <p14:tracePt t="43554" x="9082088" y="3832225"/>
          <p14:tracePt t="43564" x="9107488" y="3832225"/>
          <p14:tracePt t="43570" x="9124950" y="3832225"/>
          <p14:tracePt t="43581" x="9132888" y="3832225"/>
          <p14:tracePt t="43587" x="9150350" y="3832225"/>
          <p14:tracePt t="43595" x="9167813" y="3832225"/>
          <p14:tracePt t="43603" x="9175750" y="3832225"/>
          <p14:tracePt t="43611" x="9183688" y="3832225"/>
          <p14:tracePt t="43619" x="9201150" y="3832225"/>
          <p14:tracePt t="43626" x="9218613" y="3832225"/>
          <p14:tracePt t="43634" x="9236075" y="3832225"/>
          <p14:tracePt t="43644" x="9251950" y="3824288"/>
          <p14:tracePt t="43650" x="9286875" y="3824288"/>
          <p14:tracePt t="43660" x="9302750" y="3824288"/>
          <p14:tracePt t="43669" x="9337675" y="3816350"/>
          <p14:tracePt t="43676" x="9363075" y="3816350"/>
          <p14:tracePt t="43684" x="9396413" y="3816350"/>
          <p14:tracePt t="43701" x="9413875" y="3816350"/>
          <p14:tracePt t="43709" x="9439275" y="3816350"/>
          <p14:tracePt t="43716" x="9456738" y="3816350"/>
          <p14:tracePt t="43724" x="9490075" y="3816350"/>
          <p14:tracePt t="43732" x="9515475" y="3816350"/>
          <p14:tracePt t="43740" x="9523413" y="3816350"/>
          <p14:tracePt t="43748" x="9566275" y="3816350"/>
          <p14:tracePt t="43756" x="9591675" y="3816350"/>
          <p14:tracePt t="43764" x="9601200" y="3816350"/>
          <p14:tracePt t="43772" x="9642475" y="3816350"/>
          <p14:tracePt t="43781" x="9659938" y="3816350"/>
          <p14:tracePt t="43789" x="9677400" y="3816350"/>
          <p14:tracePt t="43797" x="9702800" y="3816350"/>
          <p14:tracePt t="43804" x="9710738" y="3816350"/>
          <p14:tracePt t="43814" x="9720263" y="3816350"/>
          <p14:tracePt t="43821" x="9728200" y="3816350"/>
          <p14:tracePt t="43830" x="9753600" y="3816350"/>
          <p14:tracePt t="43836" x="9779000" y="3816350"/>
          <p14:tracePt t="43846" x="9786938" y="3816350"/>
          <p14:tracePt t="43852" x="9812338" y="3816350"/>
          <p14:tracePt t="43860" x="9872663" y="3816350"/>
          <p14:tracePt t="43868" x="9898063" y="3816350"/>
          <p14:tracePt t="43876" x="9923463" y="3816350"/>
          <p14:tracePt t="43885" x="9948863" y="3816350"/>
          <p14:tracePt t="43893" x="9966325" y="3816350"/>
          <p14:tracePt t="43900" x="9999663" y="3816350"/>
          <p14:tracePt t="43908" x="10017125" y="3816350"/>
          <p14:tracePt t="43925" x="10034588" y="3816350"/>
          <p14:tracePt t="43946" x="10042525" y="3816350"/>
          <p14:tracePt t="44239" x="10050463" y="3816350"/>
          <p14:tracePt t="44245" x="10059988" y="3806825"/>
          <p14:tracePt t="44262" x="10075863" y="3806825"/>
          <p14:tracePt t="44269" x="10093325" y="3790950"/>
          <p14:tracePt t="44277" x="10101263" y="3781425"/>
          <p14:tracePt t="44285" x="10126663" y="3756025"/>
          <p14:tracePt t="44292" x="10144125" y="3730625"/>
          <p14:tracePt t="44301" x="10153650" y="3705225"/>
          <p14:tracePt t="44309" x="10161588" y="3687763"/>
          <p14:tracePt t="44317" x="10161588" y="3654425"/>
          <p14:tracePt t="44324" x="10161588" y="3629025"/>
          <p14:tracePt t="44332" x="10161588" y="3586163"/>
          <p14:tracePt t="44340" x="10161588" y="3560763"/>
          <p14:tracePt t="44348" x="10161588" y="3509963"/>
          <p14:tracePt t="44356" x="10144125" y="3475038"/>
          <p14:tracePt t="44364" x="10144125" y="3459163"/>
          <p14:tracePt t="44372" x="10126663" y="3424238"/>
          <p14:tracePt t="44380" x="10118725" y="3398838"/>
          <p14:tracePt t="44388" x="10110788" y="3373438"/>
          <p14:tracePt t="44397" x="10101263" y="3355975"/>
          <p14:tracePt t="44404" x="10085388" y="3355975"/>
          <p14:tracePt t="44414" x="10075863" y="3340100"/>
          <p14:tracePt t="44420" x="10067925" y="3330575"/>
          <p14:tracePt t="44429" x="10050463" y="3322638"/>
          <p14:tracePt t="44446" x="10034588" y="3314700"/>
          <p14:tracePt t="44452" x="10025063" y="3314700"/>
          <p14:tracePt t="44469" x="10017125" y="3314700"/>
          <p14:tracePt t="44476" x="10009188" y="3305175"/>
          <p14:tracePt t="44485" x="9991725" y="3305175"/>
          <p14:tracePt t="44493" x="9966325" y="3305175"/>
          <p14:tracePt t="44501" x="9956800" y="3305175"/>
          <p14:tracePt t="44512" x="9931400" y="3305175"/>
          <p14:tracePt t="44519" x="9890125" y="3305175"/>
          <p14:tracePt t="44526" x="9847263" y="3314700"/>
          <p14:tracePt t="44535" x="9829800" y="3322638"/>
          <p14:tracePt t="44543" x="9796463" y="3330575"/>
          <p14:tracePt t="44550" x="9761538" y="3348038"/>
          <p14:tracePt t="44558" x="9745663" y="3365500"/>
          <p14:tracePt t="44566" x="9736138" y="3373438"/>
          <p14:tracePt t="44575" x="9728200" y="3373438"/>
          <p14:tracePt t="44582" x="9720263" y="3390900"/>
          <p14:tracePt t="44590" x="9702800" y="3408363"/>
          <p14:tracePt t="44599" x="9694863" y="3433763"/>
          <p14:tracePt t="44606" x="9694863" y="3449638"/>
          <p14:tracePt t="44614" x="9685338" y="3475038"/>
          <p14:tracePt t="44622" x="9685338" y="3502025"/>
          <p14:tracePt t="44630" x="9685338" y="3527425"/>
          <p14:tracePt t="44638" x="9685338" y="3568700"/>
          <p14:tracePt t="44647" x="9694863" y="3619500"/>
          <p14:tracePt t="44654" x="9710738" y="3679825"/>
          <p14:tracePt t="44663" x="9728200" y="3730625"/>
          <p14:tracePt t="44671" x="9753600" y="3763963"/>
          <p14:tracePt t="44679" x="9771063" y="3790950"/>
          <p14:tracePt t="44686" x="9786938" y="3816350"/>
          <p14:tracePt t="44696" x="9796463" y="3816350"/>
          <p14:tracePt t="44702" x="9804400" y="3824288"/>
          <p14:tracePt t="44713" x="9821863" y="3832225"/>
          <p14:tracePt t="44718" x="9855200" y="3832225"/>
          <p14:tracePt t="44728" x="9880600" y="3832225"/>
          <p14:tracePt t="44734" x="9931400" y="3832225"/>
          <p14:tracePt t="44742" x="9991725" y="3832225"/>
          <p14:tracePt t="44750" x="10009188" y="3832225"/>
          <p14:tracePt t="44759" x="10059988" y="3816350"/>
          <p14:tracePt t="44767" x="10067925" y="3798888"/>
          <p14:tracePt t="44775" x="10075863" y="3798888"/>
          <p14:tracePt t="44782" x="10085388" y="3781425"/>
          <p14:tracePt t="44792" x="10085388" y="3773488"/>
          <p14:tracePt t="44800" x="10085388" y="3756025"/>
          <p14:tracePt t="44808" x="10085388" y="3738563"/>
          <p14:tracePt t="44816" x="10085388" y="3705225"/>
          <p14:tracePt t="44824" x="10085388" y="3687763"/>
          <p14:tracePt t="44832" x="10085388" y="3646488"/>
          <p14:tracePt t="44840" x="10075863" y="3629025"/>
          <p14:tracePt t="44848" x="10059988" y="3586163"/>
          <p14:tracePt t="44856" x="10042525" y="3568700"/>
          <p14:tracePt t="44865" x="10034588" y="3552825"/>
          <p14:tracePt t="44872" x="9991725" y="3517900"/>
          <p14:tracePt t="44880" x="9940925" y="3502025"/>
          <p14:tracePt t="44888" x="9898063" y="3475038"/>
          <p14:tracePt t="44896" x="9847263" y="3467100"/>
          <p14:tracePt t="44904" x="9804400" y="3459163"/>
          <p14:tracePt t="44913" x="9761538" y="3459163"/>
          <p14:tracePt t="44921" x="9753600" y="3459163"/>
          <p14:tracePt t="44929" x="9728200" y="3459163"/>
          <p14:tracePt t="44937" x="9720263" y="3459163"/>
          <p14:tracePt t="44945" x="9702800" y="3459163"/>
          <p14:tracePt t="44953" x="9685338" y="3459163"/>
          <p14:tracePt t="44962" x="9667875" y="3459163"/>
          <p14:tracePt t="44968" x="9634538" y="3475038"/>
          <p14:tracePt t="44978" x="9609138" y="3502025"/>
          <p14:tracePt t="44984" x="9591675" y="3517900"/>
          <p14:tracePt t="44992" x="9566275" y="3552825"/>
          <p14:tracePt t="45000" x="9550400" y="3611563"/>
          <p14:tracePt t="45008" x="9550400" y="3636963"/>
          <p14:tracePt t="45016" x="9540875" y="3687763"/>
          <p14:tracePt t="45024" x="9540875" y="3722688"/>
          <p14:tracePt t="45033" x="9540875" y="3798888"/>
          <p14:tracePt t="45041" x="9558338" y="3832225"/>
          <p14:tracePt t="45049" x="9575800" y="3849688"/>
          <p14:tracePt t="45056" x="9601200" y="3875088"/>
          <p14:tracePt t="45066" x="9617075" y="3892550"/>
          <p14:tracePt t="45075" x="9667875" y="3908425"/>
          <p14:tracePt t="45083" x="9710738" y="3925888"/>
          <p14:tracePt t="45090" x="9786938" y="3935413"/>
          <p14:tracePt t="45098" x="9872663" y="3935413"/>
          <p14:tracePt t="45106" x="9940925" y="3935413"/>
          <p14:tracePt t="45114" x="10017125" y="3935413"/>
          <p14:tracePt t="45122" x="10085388" y="3935413"/>
          <p14:tracePt t="45130" x="10153650" y="3917950"/>
          <p14:tracePt t="45138" x="10186988" y="3900488"/>
          <p14:tracePt t="45147" x="10204450" y="3883025"/>
          <p14:tracePt t="45154" x="10204450" y="3875088"/>
          <p14:tracePt t="45163" x="10204450" y="3867150"/>
          <p14:tracePt t="45179" x="10212388" y="3849688"/>
          <p14:tracePt t="45187" x="10212388" y="3841750"/>
          <p14:tracePt t="45195" x="10212388" y="3816350"/>
          <p14:tracePt t="45202" x="10212388" y="3790950"/>
          <p14:tracePt t="45213" x="10212388" y="3781425"/>
          <p14:tracePt t="45219" x="10204450" y="3773488"/>
          <p14:tracePt t="45228" x="10194925" y="3763963"/>
          <p14:tracePt t="45235" x="10194925" y="3756025"/>
          <p14:tracePt t="45251" x="10186988" y="3756025"/>
          <p14:tracePt t="45349" x="10186988" y="3748088"/>
          <p14:tracePt t="45413" x="10179050" y="3748088"/>
          <p14:tracePt t="45421" x="10179050" y="3738563"/>
          <p14:tracePt t="45429" x="10169525" y="3738563"/>
          <p14:tracePt t="45445" x="10161588" y="3738563"/>
          <p14:tracePt t="45453" x="10144125" y="3738563"/>
          <p14:tracePt t="45461" x="10118725" y="3738563"/>
          <p14:tracePt t="45469" x="10050463" y="3763963"/>
          <p14:tracePt t="45479" x="9966325" y="3781425"/>
          <p14:tracePt t="45484" x="9890125" y="3806825"/>
          <p14:tracePt t="45494" x="9761538" y="3841750"/>
          <p14:tracePt t="45500" x="9659938" y="3867150"/>
          <p14:tracePt t="45510" x="9413875" y="3908425"/>
          <p14:tracePt t="45516" x="9251950" y="3935413"/>
          <p14:tracePt t="45525" x="9064625" y="3943350"/>
          <p14:tracePt t="45533" x="8547100" y="3960813"/>
          <p14:tracePt t="45541" x="8232775" y="3960813"/>
          <p14:tracePt t="45549" x="7910513" y="3960813"/>
          <p14:tracePt t="45557" x="7586663" y="3976688"/>
          <p14:tracePt t="45564" x="7069138" y="3976688"/>
          <p14:tracePt t="45572" x="6838950" y="3976688"/>
          <p14:tracePt t="45580" x="6600825" y="3994150"/>
          <p14:tracePt t="45588" x="6134100" y="3994150"/>
          <p14:tracePt t="45596" x="5880100" y="3994150"/>
          <p14:tracePt t="45604" x="5616575" y="3994150"/>
          <p14:tracePt t="45612" x="5386388" y="3994150"/>
          <p14:tracePt t="45620" x="5122863" y="3994150"/>
          <p14:tracePt t="45629" x="4894263" y="3994150"/>
          <p14:tracePt t="45636" x="4689475" y="3994150"/>
          <p14:tracePt t="45646" x="4503738" y="4011613"/>
          <p14:tracePt t="45655" x="4324350" y="4019550"/>
          <p14:tracePt t="45662" x="4230688" y="4037013"/>
          <p14:tracePt t="45670" x="4162425" y="4044950"/>
          <p14:tracePt t="45679" x="4086225" y="4052888"/>
          <p14:tracePt t="45687" x="3959225" y="4079875"/>
          <p14:tracePt t="45695" x="3873500" y="4087813"/>
          <p14:tracePt t="45702" x="3771900" y="4113213"/>
          <p14:tracePt t="45712" x="3670300" y="4121150"/>
          <p14:tracePt t="45718" x="3543300" y="4146550"/>
          <p14:tracePt t="45728" x="3414713" y="4171950"/>
          <p14:tracePt t="45734" x="3287713" y="4189413"/>
          <p14:tracePt t="45744" x="3178175" y="4224338"/>
          <p14:tracePt t="45750" x="3092450" y="4257675"/>
          <p14:tracePt t="45760" x="3016250" y="4291013"/>
          <p14:tracePt t="45766" x="2998788" y="4300538"/>
          <p14:tracePt t="45774" x="2955925" y="4316413"/>
          <p14:tracePt t="45782" x="2930525" y="4333875"/>
          <p14:tracePt t="45791" x="2897188" y="4351338"/>
          <p14:tracePt t="45798" x="2889250" y="4351338"/>
          <p14:tracePt t="45807" x="2854325" y="4368800"/>
          <p14:tracePt t="45814" x="2786063" y="4384675"/>
          <p14:tracePt t="45822" x="2778125" y="4402138"/>
          <p14:tracePt t="45830" x="2727325" y="4419600"/>
          <p14:tracePt t="45839" x="2701925" y="4427538"/>
          <p14:tracePt t="45846" x="2684463" y="4435475"/>
          <p14:tracePt t="45854" x="2668588" y="4435475"/>
          <p14:tracePt t="45862" x="2668588" y="4445000"/>
          <p14:tracePt t="45870" x="2651125" y="4445000"/>
          <p14:tracePt t="45879" x="2641600" y="4445000"/>
          <p14:tracePt t="45887" x="2633663" y="4445000"/>
          <p14:tracePt t="45895" x="2616200" y="4445000"/>
          <p14:tracePt t="45903" x="2590800" y="4452938"/>
          <p14:tracePt t="45911" x="2582863" y="4452938"/>
          <p14:tracePt t="45918" x="2540000" y="4452938"/>
          <p14:tracePt t="45927" x="2514600" y="4460875"/>
          <p14:tracePt t="45945" x="2387600" y="4460875"/>
          <p14:tracePt t="45952" x="2301875" y="4460875"/>
          <p14:tracePt t="45961" x="2235200" y="4460875"/>
          <p14:tracePt t="45968" x="2200275" y="4460875"/>
          <p14:tracePt t="45978" x="2149475" y="4460875"/>
          <p14:tracePt t="45984" x="2116138" y="4460875"/>
          <p14:tracePt t="45994" x="2098675" y="4460875"/>
          <p14:tracePt t="46001" x="2090738" y="4460875"/>
          <p14:tracePt t="46010" x="2081213" y="4460875"/>
          <p14:tracePt t="46017" x="2073275" y="4460875"/>
          <p14:tracePt t="46026" x="2065338" y="4460875"/>
          <p14:tracePt t="46033" x="2055813" y="4460875"/>
          <p14:tracePt t="46041" x="2047875" y="4460875"/>
          <p14:tracePt t="46049" x="2038350" y="4452938"/>
          <p14:tracePt t="46057" x="2030413" y="4452938"/>
          <p14:tracePt t="46065" x="2022475" y="4452938"/>
          <p14:tracePt t="46089" x="2022475" y="4445000"/>
          <p14:tracePt t="46114" x="2012950" y="4445000"/>
          <p14:tracePt t="46121" x="2005013" y="4445000"/>
          <p14:tracePt t="46129" x="1997075" y="4445000"/>
          <p14:tracePt t="46136" x="1971675" y="4445000"/>
          <p14:tracePt t="46145" x="1962150" y="4445000"/>
          <p14:tracePt t="46152" x="1954213" y="4445000"/>
          <p14:tracePt t="46161" x="1946275" y="4445000"/>
          <p14:tracePt t="46420" x="1954213" y="4445000"/>
          <p14:tracePt t="46425" x="1962150" y="4445000"/>
          <p14:tracePt t="46431" x="1987550" y="4435475"/>
          <p14:tracePt t="46439" x="2022475" y="4435475"/>
          <p14:tracePt t="46447" x="2038350" y="4435475"/>
          <p14:tracePt t="46455" x="2047875" y="4435475"/>
          <p14:tracePt t="46463" x="2065338" y="4435475"/>
          <p14:tracePt t="46471" x="2081213" y="4427538"/>
          <p14:tracePt t="46479" x="2106613" y="4427538"/>
          <p14:tracePt t="46486" x="2132013" y="4419600"/>
          <p14:tracePt t="46495" x="2174875" y="4419600"/>
          <p14:tracePt t="46505" x="2200275" y="4419600"/>
          <p14:tracePt t="46513" x="2260600" y="4410075"/>
          <p14:tracePt t="46520" x="2286000" y="4410075"/>
          <p14:tracePt t="46528" x="2352675" y="4410075"/>
          <p14:tracePt t="46537" x="2379663" y="4410075"/>
          <p14:tracePt t="46545" x="2438400" y="4410075"/>
          <p14:tracePt t="46552" x="2455863" y="4410075"/>
          <p14:tracePt t="46560" x="2489200" y="4410075"/>
          <p14:tracePt t="46569" x="2506663" y="4410075"/>
          <p14:tracePt t="46577" x="2524125" y="4410075"/>
          <p14:tracePt t="46584" x="2532063" y="4410075"/>
          <p14:tracePt t="46593" x="2549525" y="4410075"/>
          <p14:tracePt t="46601" x="2557463" y="4410075"/>
          <p14:tracePt t="46609" x="2565400" y="4410075"/>
          <p14:tracePt t="46616" x="2590800" y="4410075"/>
          <p14:tracePt t="46625" x="2608263" y="4410075"/>
          <p14:tracePt t="46633" x="2651125" y="4402138"/>
          <p14:tracePt t="46643" x="2676525" y="4402138"/>
          <p14:tracePt t="46648" x="2693988" y="4402138"/>
          <p14:tracePt t="46657" x="2727325" y="4394200"/>
          <p14:tracePt t="46665" x="2744788" y="4394200"/>
          <p14:tracePt t="46680" x="2752725" y="4394200"/>
          <p14:tracePt t="46688" x="2760663" y="4394200"/>
          <p14:tracePt t="46696" x="2770188" y="4384675"/>
          <p14:tracePt t="46704" x="2778125" y="4384675"/>
          <p14:tracePt t="46712" x="2795588" y="4384675"/>
          <p14:tracePt t="46720" x="2820988" y="4384675"/>
          <p14:tracePt t="46728" x="2846388" y="4384675"/>
          <p14:tracePt t="46736" x="2879725" y="4384675"/>
          <p14:tracePt t="46744" x="2905125" y="4384675"/>
          <p14:tracePt t="46752" x="2955925" y="4384675"/>
          <p14:tracePt t="46761" x="2965450" y="4384675"/>
          <p14:tracePt t="46769" x="2982913" y="4384675"/>
          <p14:tracePt t="46777" x="2990850" y="4384675"/>
          <p14:tracePt t="46811" x="2998788" y="4384675"/>
          <p14:tracePt t="46827" x="3008313" y="4384675"/>
          <p14:tracePt t="46835" x="3016250" y="4384675"/>
          <p14:tracePt t="46843" x="3024188" y="4384675"/>
          <p14:tracePt t="46850" x="3033713" y="4384675"/>
          <p14:tracePt t="46859" x="3041650" y="4384675"/>
          <p14:tracePt t="46867" x="3059113" y="4384675"/>
          <p14:tracePt t="46876" x="3067050" y="4384675"/>
          <p14:tracePt t="46915" x="3074988" y="4384675"/>
          <p14:tracePt t="46931" x="3084513" y="4384675"/>
          <p14:tracePt t="46947" x="3109913" y="4384675"/>
          <p14:tracePt t="46954" x="3117850" y="4384675"/>
          <p14:tracePt t="46962" x="3168650" y="4384675"/>
          <p14:tracePt t="46970" x="3194050" y="4384675"/>
          <p14:tracePt t="46978" x="3219450" y="4384675"/>
          <p14:tracePt t="46986" x="3236913" y="4394200"/>
          <p14:tracePt t="46994" x="3262313" y="4394200"/>
          <p14:tracePt t="47002" x="3279775" y="4394200"/>
          <p14:tracePt t="47011" x="3287713" y="4402138"/>
          <p14:tracePt t="47018" x="3305175" y="4402138"/>
          <p14:tracePt t="47027" x="3313113" y="4402138"/>
          <p14:tracePt t="47034" x="3322638" y="4402138"/>
          <p14:tracePt t="47043" x="3355975" y="4402138"/>
          <p14:tracePt t="47053" x="3373438" y="4402138"/>
          <p14:tracePt t="47061" x="3389313" y="4402138"/>
          <p14:tracePt t="47068" x="3414713" y="4402138"/>
          <p14:tracePt t="47076" x="3432175" y="4402138"/>
          <p14:tracePt t="47084" x="3441700" y="4402138"/>
          <p14:tracePt t="47093" x="3449638" y="4402138"/>
          <p14:tracePt t="47100" x="3457575" y="4402138"/>
          <p14:tracePt t="47213" x="3467100" y="4402138"/>
          <p14:tracePt t="47230" x="3475038" y="4402138"/>
          <p14:tracePt t="47237" x="3500438" y="4402138"/>
          <p14:tracePt t="47244" x="3517900" y="4402138"/>
          <p14:tracePt t="47252" x="3559175" y="4410075"/>
          <p14:tracePt t="47260" x="3594100" y="4410075"/>
          <p14:tracePt t="47268" x="3652838" y="4410075"/>
          <p14:tracePt t="47276" x="3695700" y="4410075"/>
          <p14:tracePt t="47287" x="3814763" y="4410075"/>
          <p14:tracePt t="47293" x="3857625" y="4410075"/>
          <p14:tracePt t="47300" x="3984625" y="4410075"/>
          <p14:tracePt t="47309" x="4027488" y="4410075"/>
          <p14:tracePt t="47317" x="4060825" y="4410075"/>
          <p14:tracePt t="47325" x="4121150" y="4410075"/>
          <p14:tracePt t="47333" x="4171950" y="4410075"/>
          <p14:tracePt t="47343" x="4179888" y="4410075"/>
          <p14:tracePt t="47351" x="4205288" y="4410075"/>
          <p14:tracePt t="47359" x="4214813" y="4410075"/>
          <p14:tracePt t="47367" x="4222750" y="4410075"/>
          <p14:tracePt t="47375" x="4240213" y="4410075"/>
          <p14:tracePt t="47392" x="4248150" y="4410075"/>
          <p14:tracePt t="47398" x="4256088" y="4410075"/>
          <p14:tracePt t="47425" x="4265613" y="4410075"/>
          <p14:tracePt t="47464" x="4273550" y="4410075"/>
          <p14:tracePt t="47476" x="4281488" y="4410075"/>
          <p14:tracePt t="47483" x="4291013" y="4410075"/>
          <p14:tracePt t="47491" x="4298950" y="4410075"/>
          <p14:tracePt t="47498" x="4316413" y="4410075"/>
          <p14:tracePt t="47508" x="4332288" y="4410075"/>
          <p14:tracePt t="47515" x="4341813" y="4410075"/>
          <p14:tracePt t="47525" x="4384675" y="4410075"/>
          <p14:tracePt t="47530" x="4410075" y="4410075"/>
          <p14:tracePt t="47539" x="4443413" y="4410075"/>
          <p14:tracePt t="47547" x="4511675" y="4410075"/>
          <p14:tracePt t="47554" x="4529138" y="4419600"/>
          <p14:tracePt t="47562" x="4554538" y="4419600"/>
          <p14:tracePt t="47570" x="4595813" y="4419600"/>
          <p14:tracePt t="47578" x="4613275" y="4419600"/>
          <p14:tracePt t="47595" x="4621213" y="4419600"/>
          <p14:tracePt t="47602" x="4630738" y="4419600"/>
          <p14:tracePt t="47645" x="4638675" y="4419600"/>
          <p14:tracePt t="47652" x="4646613" y="4419600"/>
          <p14:tracePt t="47677" x="4656138" y="4419600"/>
          <p14:tracePt t="47685" x="4664075" y="4419600"/>
          <p14:tracePt t="47693" x="4673600" y="4419600"/>
          <p14:tracePt t="47718" x="4681538" y="4419600"/>
          <p14:tracePt t="47725" x="4689475" y="4419600"/>
          <p14:tracePt t="47732" x="4706938" y="4419600"/>
          <p14:tracePt t="47741" x="4714875" y="4419600"/>
          <p14:tracePt t="47748" x="4724400" y="4419600"/>
          <p14:tracePt t="47758" x="4765675" y="4419600"/>
          <p14:tracePt t="47764" x="4791075" y="4419600"/>
          <p14:tracePt t="47774" x="4808538" y="4419600"/>
          <p14:tracePt t="47780" x="4859338" y="4419600"/>
          <p14:tracePt t="47789" x="4884738" y="4419600"/>
          <p14:tracePt t="47796" x="4902200" y="4419600"/>
          <p14:tracePt t="47804" x="4945063" y="4419600"/>
          <p14:tracePt t="47812" x="4970463" y="4419600"/>
          <p14:tracePt t="47820" x="4995863" y="4419600"/>
          <p14:tracePt t="47828" x="5013325" y="4419600"/>
          <p14:tracePt t="47837" x="5046663" y="4419600"/>
          <p14:tracePt t="47844" x="5064125" y="4419600"/>
          <p14:tracePt t="47954" x="5072063" y="4419600"/>
          <p14:tracePt t="47967" x="5080000" y="4419600"/>
          <p14:tracePt t="47992" x="5089525" y="4419600"/>
          <p14:tracePt t="47999" x="5097463" y="4419600"/>
          <p14:tracePt t="48007" x="5106988" y="4419600"/>
          <p14:tracePt t="48230" x="5114925" y="4419600"/>
          <p14:tracePt t="48233" x="5122863" y="4427538"/>
          <p14:tracePt t="48241" x="5140325" y="4427538"/>
          <p14:tracePt t="48249" x="5165725" y="4427538"/>
          <p14:tracePt t="48258" x="5183188" y="4427538"/>
          <p14:tracePt t="48264" x="5216525" y="4435475"/>
          <p14:tracePt t="48273" x="5249863" y="4435475"/>
          <p14:tracePt t="48280" x="5310188" y="4445000"/>
          <p14:tracePt t="48290" x="5335588" y="4445000"/>
          <p14:tracePt t="48297" x="5378450" y="4445000"/>
          <p14:tracePt t="48305" x="5421313" y="4445000"/>
          <p14:tracePt t="48313" x="5480050" y="4445000"/>
          <p14:tracePt t="48321" x="5591175" y="4445000"/>
          <p14:tracePt t="48328" x="5649913" y="4445000"/>
          <p14:tracePt t="48337" x="5726113" y="4445000"/>
          <p14:tracePt t="48344" x="5743575" y="4445000"/>
          <p14:tracePt t="48352" x="5786438" y="4445000"/>
          <p14:tracePt t="48360" x="5819775" y="4445000"/>
          <p14:tracePt t="48368" x="5845175" y="4445000"/>
          <p14:tracePt t="48376" x="5862638" y="4445000"/>
          <p14:tracePt t="48384" x="5888038" y="4445000"/>
          <p14:tracePt t="48392" x="5913438" y="4445000"/>
          <p14:tracePt t="48400" x="5921375" y="4445000"/>
          <p14:tracePt t="48408" x="5946775" y="4445000"/>
          <p14:tracePt t="48416" x="5972175" y="4445000"/>
          <p14:tracePt t="48424" x="5981700" y="4445000"/>
          <p14:tracePt t="48432" x="5989638" y="4435475"/>
          <p14:tracePt t="48441" x="5997575" y="4435475"/>
          <p14:tracePt t="48458" x="6015038" y="4435475"/>
          <p14:tracePt t="48464" x="6032500" y="4435475"/>
          <p14:tracePt t="48474" x="6040438" y="4435475"/>
          <p14:tracePt t="48483" x="6075363" y="4435475"/>
          <p14:tracePt t="48491" x="6091238" y="4435475"/>
          <p14:tracePt t="48498" x="6142038" y="4427538"/>
          <p14:tracePt t="48507" x="6167438" y="4427538"/>
          <p14:tracePt t="48514" x="6219825" y="4419600"/>
          <p14:tracePt t="48524" x="6245225" y="4419600"/>
          <p14:tracePt t="48530" x="6286500" y="4419600"/>
          <p14:tracePt t="48541" x="6303963" y="4419600"/>
          <p14:tracePt t="48546" x="6338888" y="4410075"/>
          <p14:tracePt t="48557" x="6364288" y="4410075"/>
          <p14:tracePt t="48563" x="6380163" y="4410075"/>
          <p14:tracePt t="48571" x="6423025" y="4410075"/>
          <p14:tracePt t="48578" x="6440488" y="4410075"/>
          <p14:tracePt t="48586" x="6499225" y="4410075"/>
          <p14:tracePt t="48594" x="6516688" y="4410075"/>
          <p14:tracePt t="48603" x="6542088" y="4410075"/>
          <p14:tracePt t="48610" x="6584950" y="4410075"/>
          <p14:tracePt t="48618" x="6592888" y="4410075"/>
          <p14:tracePt t="48626" x="6610350" y="4410075"/>
          <p14:tracePt t="48634" x="6626225" y="4410075"/>
          <p14:tracePt t="48643" x="6635750" y="4410075"/>
          <p14:tracePt t="48650" x="6653213" y="4402138"/>
          <p14:tracePt t="48658" x="6678613" y="4402138"/>
          <p14:tracePt t="48667" x="6704013" y="4402138"/>
          <p14:tracePt t="48675" x="6729413" y="4402138"/>
          <p14:tracePt t="48683" x="6754813" y="4402138"/>
          <p14:tracePt t="48699" x="6770688" y="4402138"/>
          <p14:tracePt t="49069" x="6770688" y="4410075"/>
          <p14:tracePt t="49075" x="6770688" y="4419600"/>
          <p14:tracePt t="49091" x="6780213" y="4435475"/>
          <p14:tracePt t="49099" x="6780213" y="4470400"/>
          <p14:tracePt t="49107" x="6780213" y="4486275"/>
          <p14:tracePt t="49115" x="6788150" y="4546600"/>
          <p14:tracePt t="49124" x="6797675" y="4579938"/>
          <p14:tracePt t="49545" x="6788150" y="4572000"/>
          <p14:tracePt t="49549" x="6762750" y="4546600"/>
          <p14:tracePt t="49556" x="6729413" y="4521200"/>
          <p14:tracePt t="49564" x="6694488" y="4495800"/>
          <p14:tracePt t="49573" x="6669088" y="4470400"/>
          <p14:tracePt t="49580" x="6643688" y="4445000"/>
          <p14:tracePt t="49589" x="6626225" y="4427538"/>
          <p14:tracePt t="49596" x="6600825" y="4402138"/>
          <p14:tracePt t="49605" x="6575425" y="4394200"/>
          <p14:tracePt t="49614" x="6550025" y="4384675"/>
          <p14:tracePt t="49623" x="6524625" y="4384675"/>
          <p14:tracePt t="49628" x="6499225" y="4384675"/>
          <p14:tracePt t="49639" x="6483350" y="4376738"/>
          <p14:tracePt t="49647" x="6465888" y="4376738"/>
          <p14:tracePt t="49656" x="6448425" y="4376738"/>
          <p14:tracePt t="49662" x="6440488" y="4376738"/>
          <p14:tracePt t="49672" x="6423025" y="4376738"/>
          <p14:tracePt t="49678" x="6405563" y="4376738"/>
          <p14:tracePt t="49703" x="6397625" y="4376738"/>
          <p14:tracePt t="49711" x="6389688" y="4376738"/>
          <p14:tracePt t="49726" x="6380163" y="4376738"/>
          <p14:tracePt t="49734" x="6372225" y="4376738"/>
          <p14:tracePt t="49865" x="6380163" y="4376738"/>
          <p14:tracePt t="49872" x="6415088" y="4376738"/>
          <p14:tracePt t="49879" x="6448425" y="4376738"/>
          <p14:tracePt t="49887" x="6483350" y="4376738"/>
          <p14:tracePt t="49897" x="6508750" y="4376738"/>
          <p14:tracePt t="49905" x="6524625" y="4376738"/>
          <p14:tracePt t="49912" x="6559550" y="4376738"/>
          <p14:tracePt t="49921" x="6575425" y="4376738"/>
          <p14:tracePt t="49928" x="6584950" y="4376738"/>
          <p14:tracePt t="49939" x="6610350" y="4376738"/>
          <p14:tracePt t="49945" x="6626225" y="4376738"/>
          <p14:tracePt t="49955" x="6635750" y="4376738"/>
          <p14:tracePt t="49960" x="6661150" y="4368800"/>
          <p14:tracePt t="49968" x="6678613" y="4368800"/>
          <p14:tracePt t="49977" x="6686550" y="4368800"/>
          <p14:tracePt t="49984" x="6704013" y="4359275"/>
          <p14:tracePt t="49992" x="6719888" y="4359275"/>
          <p14:tracePt t="50000" x="6729413" y="4359275"/>
          <p14:tracePt t="50008" x="6745288" y="4359275"/>
          <p14:tracePt t="50016" x="6762750" y="4359275"/>
          <p14:tracePt t="50033" x="6780213" y="4359275"/>
          <p14:tracePt t="50041" x="6788150" y="4359275"/>
          <p14:tracePt t="50048" x="6797675" y="4359275"/>
          <p14:tracePt t="50056" x="6813550" y="4359275"/>
          <p14:tracePt t="50065" x="6831013" y="4359275"/>
          <p14:tracePt t="50072" x="6856413" y="4359275"/>
          <p14:tracePt t="50080" x="6864350" y="4359275"/>
          <p14:tracePt t="50089" x="6889750" y="4359275"/>
          <p14:tracePt t="50096" x="6924675" y="4359275"/>
          <p14:tracePt t="50105" x="6932613" y="4359275"/>
          <p14:tracePt t="50114" x="6958013" y="4359275"/>
          <p14:tracePt t="50121" x="6983413" y="4359275"/>
          <p14:tracePt t="50128" x="7000875" y="4359275"/>
          <p14:tracePt t="50137" x="7018338" y="4359275"/>
          <p14:tracePt t="50144" x="7034213" y="4359275"/>
          <p14:tracePt t="50154" x="7051675" y="4359275"/>
          <p14:tracePt t="50161" x="7077075" y="4359275"/>
          <p14:tracePt t="50169" x="7102475" y="4359275"/>
          <p14:tracePt t="50177" x="7119938" y="4359275"/>
          <p14:tracePt t="50184" x="7153275" y="4359275"/>
          <p14:tracePt t="50194" x="7170738" y="4359275"/>
          <p14:tracePt t="50204" x="7188200" y="4359275"/>
          <p14:tracePt t="50210" x="7204075" y="4359275"/>
          <p14:tracePt t="50218" x="7221538" y="4359275"/>
          <p14:tracePt t="50226" x="7229475" y="4359275"/>
          <p14:tracePt t="50234" x="7246938" y="4359275"/>
          <p14:tracePt t="50242" x="7256463" y="4359275"/>
          <p14:tracePt t="50250" x="7281863" y="4359275"/>
          <p14:tracePt t="50258" x="7297738" y="4359275"/>
          <p14:tracePt t="50266" x="7323138" y="4359275"/>
          <p14:tracePt t="50274" x="7358063" y="4359275"/>
          <p14:tracePt t="50283" x="7373938" y="4359275"/>
          <p14:tracePt t="50290" x="7408863" y="4359275"/>
          <p14:tracePt t="50298" x="7416800" y="4359275"/>
          <p14:tracePt t="50306" x="7442200" y="4359275"/>
          <p14:tracePt t="50322" x="7459663" y="4359275"/>
          <p14:tracePt t="50331" x="7467600" y="4359275"/>
          <p14:tracePt t="50338" x="7477125" y="4359275"/>
          <p14:tracePt t="50347" x="7485063" y="4359275"/>
          <p14:tracePt t="50355" x="7493000" y="4359275"/>
          <p14:tracePt t="50362" x="7502525" y="4359275"/>
          <p14:tracePt t="50371" x="7527925" y="4359275"/>
          <p14:tracePt t="50378" x="7545388" y="4359275"/>
          <p14:tracePt t="50387" x="7596188" y="4359275"/>
          <p14:tracePt t="50394" x="7621588" y="4359275"/>
          <p14:tracePt t="50404" x="7637463" y="4359275"/>
          <p14:tracePt t="50410" x="7680325" y="4359275"/>
          <p14:tracePt t="50420" x="7697788" y="4359275"/>
          <p14:tracePt t="50426" x="7705725" y="4359275"/>
          <p14:tracePt t="50442" x="7715250" y="4359275"/>
          <p14:tracePt t="50557" x="7723188" y="4359275"/>
          <p14:tracePt t="50565" x="7731125" y="4359275"/>
          <p14:tracePt t="50572" x="7740650" y="4359275"/>
          <p14:tracePt t="50581" x="7748588" y="4359275"/>
          <p14:tracePt t="50588" x="7756525" y="4359275"/>
          <p14:tracePt t="50596" x="7781925" y="4359275"/>
          <p14:tracePt t="50604" x="7807325" y="4359275"/>
          <p14:tracePt t="50612" x="7824788" y="4359275"/>
          <p14:tracePt t="50621" x="7850188" y="4368800"/>
          <p14:tracePt t="50628" x="7867650" y="4368800"/>
          <p14:tracePt t="50638" x="7875588" y="4368800"/>
          <p14:tracePt t="50644" x="7885113" y="4376738"/>
          <p14:tracePt t="50654" x="7893050" y="4376738"/>
          <p14:tracePt t="50661" x="7900988" y="4376738"/>
          <p14:tracePt t="50693" x="7910513" y="4376738"/>
          <p14:tracePt t="50701" x="7918450" y="4376738"/>
          <p14:tracePt t="50717" x="7926388" y="4376738"/>
          <p14:tracePt t="50724" x="7935913" y="4376738"/>
          <p14:tracePt t="50750" x="7943850" y="4376738"/>
          <p14:tracePt t="50782" x="7951788" y="4376738"/>
          <p14:tracePt t="50791" x="7961313" y="4376738"/>
          <p14:tracePt t="50798" x="7977188" y="4376738"/>
          <p14:tracePt t="50806" x="8004175" y="4376738"/>
          <p14:tracePt t="50814" x="8012113" y="4376738"/>
          <p14:tracePt t="50822" x="8037513" y="4384675"/>
          <p14:tracePt t="50830" x="8054975" y="4384675"/>
          <p14:tracePt t="50838" x="8080375" y="4384675"/>
          <p14:tracePt t="50846" x="8088313" y="4384675"/>
          <p14:tracePt t="50854" x="8113713" y="4384675"/>
          <p14:tracePt t="50871" x="8139113" y="4384675"/>
          <p14:tracePt t="50879" x="8147050" y="4384675"/>
          <p14:tracePt t="50887" x="8156575" y="4384675"/>
          <p14:tracePt t="50894" x="8181975" y="4384675"/>
          <p14:tracePt t="50903" x="8207375" y="4384675"/>
          <p14:tracePt t="50910" x="8250238" y="4384675"/>
          <p14:tracePt t="50920" x="8266113" y="4384675"/>
          <p14:tracePt t="50926" x="8283575" y="4384675"/>
          <p14:tracePt t="50936" x="8343900" y="4376738"/>
          <p14:tracePt t="50955" x="8377238" y="4376738"/>
          <p14:tracePt t="50958" x="8394700" y="4376738"/>
          <p14:tracePt t="50966" x="8402638" y="4368800"/>
          <p14:tracePt t="50974" x="8420100" y="4368800"/>
          <p14:tracePt t="50982" x="8435975" y="4368800"/>
          <p14:tracePt t="50990" x="8478838" y="4368800"/>
          <p14:tracePt t="50998" x="8504238" y="4368800"/>
          <p14:tracePt t="51006" x="8529638" y="4368800"/>
          <p14:tracePt t="51014" x="8564563" y="4359275"/>
          <p14:tracePt t="51022" x="8597900" y="4359275"/>
          <p14:tracePt t="51033" x="8623300" y="4359275"/>
          <p14:tracePt t="51040" x="8658225" y="4351338"/>
          <p14:tracePt t="51048" x="8666163" y="4351338"/>
          <p14:tracePt t="51056" x="8683625" y="4351338"/>
          <p14:tracePt t="51064" x="8691563" y="4351338"/>
          <p14:tracePt t="51072" x="8709025" y="4351338"/>
          <p14:tracePt t="51080" x="8724900" y="4351338"/>
          <p14:tracePt t="51088" x="8750300" y="4351338"/>
          <p14:tracePt t="51096" x="8759825" y="4341813"/>
          <p14:tracePt t="51104" x="8793163" y="4341813"/>
          <p14:tracePt t="51112" x="8828088" y="4341813"/>
          <p14:tracePt t="51121" x="8843963" y="4341813"/>
          <p14:tracePt t="51128" x="8869363" y="4341813"/>
          <p14:tracePt t="51137" x="8904288" y="4341813"/>
          <p14:tracePt t="51144" x="8929688" y="4341813"/>
          <p14:tracePt t="51153" x="8947150" y="4341813"/>
          <p14:tracePt t="51160" x="8972550" y="4341813"/>
          <p14:tracePt t="51170" x="8980488" y="4341813"/>
          <p14:tracePt t="51176" x="9005888" y="4341813"/>
          <p14:tracePt t="51185" x="9048750" y="4341813"/>
          <p14:tracePt t="51192" x="9082088" y="4341813"/>
          <p14:tracePt t="51203" x="9132888" y="4351338"/>
          <p14:tracePt t="51209" x="9158288" y="4351338"/>
          <p14:tracePt t="51216" x="9209088" y="4351338"/>
          <p14:tracePt t="51224" x="9261475" y="4351338"/>
          <p14:tracePt t="51232" x="9277350" y="4351338"/>
          <p14:tracePt t="51240" x="9337675" y="4351338"/>
          <p14:tracePt t="51248" x="9388475" y="4351338"/>
          <p14:tracePt t="51257" x="9413875" y="4351338"/>
          <p14:tracePt t="51264" x="9464675" y="4351338"/>
          <p14:tracePt t="51272" x="9498013" y="4351338"/>
          <p14:tracePt t="51280" x="9550400" y="4351338"/>
          <p14:tracePt t="51289" x="9609138" y="4351338"/>
          <p14:tracePt t="51296" x="9634538" y="4351338"/>
          <p14:tracePt t="51304" x="9667875" y="4351338"/>
          <p14:tracePt t="51314" x="9720263" y="4351338"/>
          <p14:tracePt t="51322" x="9745663" y="4351338"/>
          <p14:tracePt t="51330" x="9786938" y="4351338"/>
          <p14:tracePt t="51338" x="9804400" y="4351338"/>
          <p14:tracePt t="51346" x="9864725" y="4359275"/>
          <p14:tracePt t="51354" x="9880600" y="4359275"/>
          <p14:tracePt t="51362" x="9940925" y="4359275"/>
          <p14:tracePt t="51370" x="9956800" y="4359275"/>
          <p14:tracePt t="51378" x="9974263" y="4368800"/>
          <p14:tracePt t="51387" x="10009188" y="4368800"/>
          <p14:tracePt t="51394" x="10017125" y="4368800"/>
          <p14:tracePt t="51403" x="10025063" y="4368800"/>
          <p14:tracePt t="51410" x="10042525" y="4368800"/>
          <p14:tracePt t="51427" x="10050463" y="4368800"/>
          <p14:tracePt t="51436" x="10067925" y="4368800"/>
          <p14:tracePt t="51442" x="10075863" y="4368800"/>
          <p14:tracePt t="51452" x="10093325" y="4368800"/>
          <p14:tracePt t="51467" x="10118725" y="4368800"/>
          <p14:tracePt t="51474" x="10126663" y="4368800"/>
          <p14:tracePt t="51483" x="10136188" y="4368800"/>
          <p14:tracePt t="51491" x="10153650" y="4368800"/>
          <p14:tracePt t="51498" x="10179050" y="4368800"/>
          <p14:tracePt t="51506" x="10194925" y="4368800"/>
          <p14:tracePt t="51514" x="10212388" y="4368800"/>
          <p14:tracePt t="51523" x="10229850" y="4368800"/>
          <p14:tracePt t="51530" x="10255250" y="4368800"/>
          <p14:tracePt t="51538" x="10298113" y="4368800"/>
          <p14:tracePt t="51546" x="10306050" y="4368800"/>
          <p14:tracePt t="51554" x="10313988" y="4368800"/>
          <p14:tracePt t="51562" x="10323513" y="4368800"/>
          <p14:tracePt t="51570" x="10331450" y="4368800"/>
          <p14:tracePt t="51657" x="10331450" y="4376738"/>
          <p14:tracePt t="51682" x="10331450" y="4384675"/>
          <p14:tracePt t="51688" x="10323513" y="4384675"/>
          <p14:tracePt t="51705" x="10313988" y="4384675"/>
          <p14:tracePt t="51721" x="10306050" y="4384675"/>
          <p14:tracePt t="51729" x="10298113" y="4384675"/>
          <p14:tracePt t="51737" x="10288588" y="4384675"/>
          <p14:tracePt t="51744" x="10263188" y="4384675"/>
          <p14:tracePt t="51753" x="10212388" y="4402138"/>
          <p14:tracePt t="51761" x="10161588" y="4410075"/>
          <p14:tracePt t="51770" x="10118725" y="4419600"/>
          <p14:tracePt t="51776" x="10067925" y="4427538"/>
          <p14:tracePt t="51785" x="10025063" y="4445000"/>
          <p14:tracePt t="51793" x="9966325" y="4452938"/>
          <p14:tracePt t="51802" x="9915525" y="4478338"/>
          <p14:tracePt t="51808" x="9839325" y="4495800"/>
          <p14:tracePt t="51819" x="9761538" y="4521200"/>
          <p14:tracePt t="51824" x="9736138" y="4521200"/>
          <p14:tracePt t="51833" x="9626600" y="4564063"/>
          <p14:tracePt t="51840" x="9515475" y="4597400"/>
          <p14:tracePt t="51849" x="9388475" y="4614863"/>
          <p14:tracePt t="51857" x="9320213" y="4640263"/>
          <p14:tracePt t="51867" x="9158288" y="4691063"/>
          <p14:tracePt t="51875" x="8955088" y="4749800"/>
          <p14:tracePt t="51881" x="8750300" y="4802188"/>
          <p14:tracePt t="51891" x="8674100" y="4827588"/>
          <p14:tracePt t="51899" x="8445500" y="4894263"/>
          <p14:tracePt t="51907" x="8359775" y="4919663"/>
          <p14:tracePt t="51915" x="8105775" y="4997450"/>
          <p14:tracePt t="51922" x="8004175" y="5013325"/>
          <p14:tracePt t="51930" x="7697788" y="5081588"/>
          <p14:tracePt t="51939" x="7332663" y="5132388"/>
          <p14:tracePt t="51947" x="7229475" y="5157788"/>
          <p14:tracePt t="51954" x="6950075" y="5183188"/>
          <p14:tracePt t="51962" x="6643688" y="5218113"/>
          <p14:tracePt t="51971" x="6456363" y="5243513"/>
          <p14:tracePt t="51978" x="6311900" y="5260975"/>
          <p14:tracePt t="51986" x="6210300" y="5260975"/>
          <p14:tracePt t="51994" x="6083300" y="5268913"/>
          <p14:tracePt t="52003" x="6015038" y="5268913"/>
          <p14:tracePt t="52011" x="5956300" y="5268913"/>
          <p14:tracePt t="52019" x="5895975" y="5268913"/>
          <p14:tracePt t="52026" x="5786438" y="5268913"/>
          <p14:tracePt t="52035" x="5726113" y="5268913"/>
          <p14:tracePt t="52042" x="5641975" y="5268913"/>
          <p14:tracePt t="52051" x="5556250" y="5268913"/>
          <p14:tracePt t="52058" x="5472113" y="5268913"/>
          <p14:tracePt t="52068" x="5386388" y="5268913"/>
          <p14:tracePt t="52074" x="5292725" y="5268913"/>
          <p14:tracePt t="52085" x="5259388" y="5268913"/>
          <p14:tracePt t="52091" x="5173663" y="5268913"/>
          <p14:tracePt t="52098" x="5072063" y="5268913"/>
          <p14:tracePt t="52106" x="4987925" y="5268913"/>
          <p14:tracePt t="52114" x="4884738" y="5268913"/>
          <p14:tracePt t="52122" x="4851400" y="5268913"/>
          <p14:tracePt t="52131" x="4757738" y="5268913"/>
          <p14:tracePt t="52138" x="4656138" y="5268913"/>
          <p14:tracePt t="52146" x="4613275" y="5268913"/>
          <p14:tracePt t="52154" x="4494213" y="5268913"/>
          <p14:tracePt t="52163" x="4367213" y="5260975"/>
          <p14:tracePt t="52172" x="4316413" y="5260975"/>
          <p14:tracePt t="52181" x="4171950" y="5260975"/>
          <p14:tracePt t="52188" x="4111625" y="5251450"/>
          <p14:tracePt t="52196" x="3967163" y="5235575"/>
          <p14:tracePt t="52204" x="3900488" y="5235575"/>
          <p14:tracePt t="52212" x="3695700" y="5208588"/>
          <p14:tracePt t="52220" x="3611563" y="5200650"/>
          <p14:tracePt t="52228" x="3373438" y="5167313"/>
          <p14:tracePt t="52236" x="3092450" y="5141913"/>
          <p14:tracePt t="52244" x="3008313" y="5124450"/>
          <p14:tracePt t="52252" x="2828925" y="5099050"/>
          <p14:tracePt t="52260" x="2727325" y="5091113"/>
          <p14:tracePt t="52268" x="2616200" y="5081588"/>
          <p14:tracePt t="52276" x="2582863" y="5073650"/>
          <p14:tracePt t="52285" x="2557463" y="5064125"/>
          <p14:tracePt t="52293" x="2524125" y="5064125"/>
          <p14:tracePt t="52302" x="2506663" y="5056188"/>
          <p14:tracePt t="52309" x="2481263" y="5048250"/>
          <p14:tracePt t="52318" x="2446338" y="5038725"/>
          <p14:tracePt t="52324" x="2420938" y="5030788"/>
          <p14:tracePt t="52334" x="2405063" y="5022850"/>
          <p14:tracePt t="52342" x="2387600" y="5013325"/>
          <p14:tracePt t="52348" x="2370138" y="5013325"/>
          <p14:tracePt t="52365" x="2352675" y="5013325"/>
          <p14:tracePt t="52373" x="2336800" y="5005388"/>
          <p14:tracePt t="52381" x="2301875" y="4987925"/>
          <p14:tracePt t="52388" x="2276475" y="4979988"/>
          <p14:tracePt t="52396" x="2225675" y="4962525"/>
          <p14:tracePt t="52405" x="2166938" y="4937125"/>
          <p14:tracePt t="52413" x="2106613" y="4929188"/>
          <p14:tracePt t="52420" x="2047875" y="4919663"/>
          <p14:tracePt t="52428" x="2022475" y="4911725"/>
          <p14:tracePt t="52437" x="1979613" y="4911725"/>
          <p14:tracePt t="52445" x="1962150" y="4903788"/>
          <p14:tracePt t="52461" x="1954213" y="4903788"/>
          <p14:tracePt t="52470" x="1946275" y="4903788"/>
          <p14:tracePt t="52478" x="1936750" y="4903788"/>
          <p14:tracePt t="52604" x="1946275" y="4903788"/>
          <p14:tracePt t="52611" x="1954213" y="4903788"/>
          <p14:tracePt t="52619" x="1987550" y="4903788"/>
          <p14:tracePt t="52627" x="2073275" y="4903788"/>
          <p14:tracePt t="52635" x="2174875" y="4903788"/>
          <p14:tracePt t="52642" x="2243138" y="4903788"/>
          <p14:tracePt t="52651" x="2352675" y="4903788"/>
          <p14:tracePt t="52658" x="2413000" y="4894263"/>
          <p14:tracePt t="52667" x="2471738" y="4894263"/>
          <p14:tracePt t="52674" x="2524125" y="4886325"/>
          <p14:tracePt t="52684" x="2540000" y="4886325"/>
          <p14:tracePt t="52691" x="2565400" y="4886325"/>
          <p14:tracePt t="52701" x="2582863" y="4886325"/>
          <p14:tracePt t="52707" x="2590800" y="4878388"/>
          <p14:tracePt t="52715" x="2608263" y="4878388"/>
          <p14:tracePt t="52725" x="2641600" y="4878388"/>
          <p14:tracePt t="52734" x="2659063" y="4878388"/>
          <p14:tracePt t="52740" x="2684463" y="4878388"/>
          <p14:tracePt t="52752" x="2719388" y="4878388"/>
          <p14:tracePt t="52757" x="2735263" y="4878388"/>
          <p14:tracePt t="52764" x="2760663" y="4878388"/>
          <p14:tracePt t="52772" x="2778125" y="4878388"/>
          <p14:tracePt t="52788" x="2786063" y="4878388"/>
          <p14:tracePt t="52796" x="2795588" y="4868863"/>
          <p14:tracePt t="52849" x="2803525" y="4868863"/>
          <p14:tracePt t="52857" x="2820988" y="4868863"/>
          <p14:tracePt t="52865" x="2828925" y="4868863"/>
          <p14:tracePt t="52873" x="2846388" y="4868863"/>
          <p14:tracePt t="52881" x="2854325" y="4868863"/>
          <p14:tracePt t="52888" x="2863850" y="4868863"/>
          <p14:tracePt t="52896" x="2871788" y="4868863"/>
          <p14:tracePt t="52905" x="2879725" y="4868863"/>
          <p14:tracePt t="52921" x="2889250" y="4868863"/>
          <p14:tracePt t="52929" x="2897188" y="4868863"/>
          <p14:tracePt t="52937" x="2914650" y="4868863"/>
          <p14:tracePt t="52951" x="2940050" y="4868863"/>
          <p14:tracePt t="52952" x="2973388" y="4868863"/>
          <p14:tracePt t="52960" x="3016250" y="4868863"/>
          <p14:tracePt t="52968" x="3041650" y="4868863"/>
          <p14:tracePt t="52977" x="3084513" y="4868863"/>
          <p14:tracePt t="52985" x="3117850" y="4868863"/>
          <p14:tracePt t="52992" x="3152775" y="4868863"/>
          <p14:tracePt t="53003" x="3160713" y="4868863"/>
          <p14:tracePt t="53008" x="3178175" y="4868863"/>
          <p14:tracePt t="53019" x="3186113" y="4868863"/>
          <p14:tracePt t="53035" x="3203575" y="4868863"/>
          <p14:tracePt t="53042" x="3211513" y="4868863"/>
          <p14:tracePt t="53059" x="3236913" y="4868863"/>
          <p14:tracePt t="53068" x="3244850" y="4868863"/>
          <p14:tracePt t="53074" x="3270250" y="4868863"/>
          <p14:tracePt t="53084" x="3287713" y="4868863"/>
          <p14:tracePt t="53091" x="3313113" y="4868863"/>
          <p14:tracePt t="53100" x="3330575" y="4868863"/>
          <p14:tracePt t="53106" x="3355975" y="4878388"/>
          <p14:tracePt t="53122" x="3363913" y="4878388"/>
          <p14:tracePt t="53139" x="3373438" y="4878388"/>
          <p14:tracePt t="53155" x="3381375" y="4878388"/>
          <p14:tracePt t="53171" x="3381375" y="4886325"/>
          <p14:tracePt t="53187" x="3389313" y="4886325"/>
          <p14:tracePt t="53195" x="3406775" y="4886325"/>
          <p14:tracePt t="53205" x="3414713" y="4886325"/>
          <p14:tracePt t="53210" x="3424238" y="4886325"/>
          <p14:tracePt t="53218" x="3441700" y="4886325"/>
          <p14:tracePt t="53227" x="3449638" y="4886325"/>
          <p14:tracePt t="53234" x="3457575" y="4886325"/>
          <p14:tracePt t="53242" x="3467100" y="4886325"/>
          <p14:tracePt t="53251" x="3475038" y="4886325"/>
          <p14:tracePt t="53259" x="3482975" y="4886325"/>
          <p14:tracePt t="53275" x="3492500" y="4886325"/>
          <p14:tracePt t="53285" x="3500438" y="4886325"/>
          <p14:tracePt t="53291" x="3517900" y="4886325"/>
          <p14:tracePt t="53301" x="3533775" y="4886325"/>
          <p14:tracePt t="53308" x="3543300" y="4886325"/>
          <p14:tracePt t="53317" x="3568700" y="4886325"/>
          <p14:tracePt t="53324" x="3586163" y="4886325"/>
          <p14:tracePt t="53341" x="3602038" y="4886325"/>
          <p14:tracePt t="53350" x="3611563" y="4886325"/>
          <p14:tracePt t="53373" x="3619500" y="4886325"/>
          <p14:tracePt t="53382" x="3627438" y="4886325"/>
          <p14:tracePt t="53388" x="3636963" y="4886325"/>
          <p14:tracePt t="53397" x="3652838" y="4886325"/>
          <p14:tracePt t="53404" x="3678238" y="4886325"/>
          <p14:tracePt t="53412" x="3695700" y="4886325"/>
          <p14:tracePt t="53420" x="3713163" y="4886325"/>
          <p14:tracePt t="53428" x="3721100" y="4886325"/>
          <p14:tracePt t="53436" x="3746500" y="4886325"/>
          <p14:tracePt t="53444" x="3756025" y="4886325"/>
          <p14:tracePt t="53452" x="3763963" y="4886325"/>
          <p14:tracePt t="53460" x="3781425" y="4886325"/>
          <p14:tracePt t="53477" x="3797300" y="4886325"/>
          <p14:tracePt t="53485" x="3814763" y="4886325"/>
          <p14:tracePt t="53492" x="3822700" y="4886325"/>
          <p14:tracePt t="53501" x="3857625" y="4886325"/>
          <p14:tracePt t="53508" x="3890963" y="4886325"/>
          <p14:tracePt t="53517" x="3908425" y="4886325"/>
          <p14:tracePt t="53524" x="3951288" y="4886325"/>
          <p14:tracePt t="53533" x="4010025" y="4886325"/>
          <p14:tracePt t="53541" x="4027488" y="4886325"/>
          <p14:tracePt t="53549" x="4052888" y="4886325"/>
          <p14:tracePt t="53556" x="4070350" y="4886325"/>
          <p14:tracePt t="53566" x="4095750" y="4886325"/>
          <p14:tracePt t="53572" x="4103688" y="4886325"/>
          <p14:tracePt t="53583" x="4137025" y="4886325"/>
          <p14:tracePt t="53591" x="4154488" y="4886325"/>
          <p14:tracePt t="53601" x="4179888" y="4886325"/>
          <p14:tracePt t="53607" x="4197350" y="4886325"/>
          <p14:tracePt t="53616" x="4230688" y="4886325"/>
          <p14:tracePt t="53633" x="4248150" y="4886325"/>
          <p14:tracePt t="53639" x="4256088" y="4886325"/>
          <p14:tracePt t="53647" x="4265613" y="4886325"/>
          <p14:tracePt t="53691" x="4273550" y="4886325"/>
          <p14:tracePt t="53707" x="4281488" y="4886325"/>
          <p14:tracePt t="53723" x="4291013" y="4886325"/>
          <p14:tracePt t="53731" x="4298950" y="4886325"/>
          <p14:tracePt t="53739" x="4306888" y="4886325"/>
          <p14:tracePt t="53747" x="4316413" y="4886325"/>
          <p14:tracePt t="53755" x="4324350" y="4886325"/>
          <p14:tracePt t="53770" x="4332288" y="4886325"/>
          <p14:tracePt t="53778" x="4341813" y="4894263"/>
          <p14:tracePt t="53805" x="4349750" y="4894263"/>
          <p14:tracePt t="53827" x="4359275" y="4894263"/>
          <p14:tracePt t="53834" x="4367213" y="4894263"/>
          <p14:tracePt t="53859" x="4375150" y="4894263"/>
          <p14:tracePt t="53869" x="4384675" y="4894263"/>
          <p14:tracePt t="53877" x="4392613" y="4894263"/>
          <p14:tracePt t="53893" x="4392613" y="4903788"/>
          <p14:tracePt t="53909" x="4400550" y="4903788"/>
          <p14:tracePt t="53925" x="4410075" y="4903788"/>
          <p14:tracePt t="53940" x="4418013" y="4903788"/>
          <p14:tracePt t="53949" x="4425950" y="4903788"/>
          <p14:tracePt t="53966" x="4451350" y="4903788"/>
          <p14:tracePt t="53972" x="4460875" y="4903788"/>
          <p14:tracePt t="53982" x="4476750" y="4903788"/>
          <p14:tracePt t="53988" x="4486275" y="4903788"/>
          <p14:tracePt t="54004" x="4503738" y="4903788"/>
          <p14:tracePt t="54013" x="4511675" y="4903788"/>
          <p14:tracePt t="54029" x="4529138" y="4903788"/>
          <p14:tracePt t="54037" x="4537075" y="4903788"/>
          <p14:tracePt t="54045" x="4545013" y="4903788"/>
          <p14:tracePt t="54052" x="4562475" y="4903788"/>
          <p14:tracePt t="54061" x="4605338" y="4903788"/>
          <p14:tracePt t="54069" x="4613275" y="4903788"/>
          <p14:tracePt t="54076" x="4630738" y="4903788"/>
          <p14:tracePt t="54084" x="4638675" y="4903788"/>
          <p14:tracePt t="54092" x="4673600" y="4903788"/>
          <p14:tracePt t="54100" x="4689475" y="4903788"/>
          <p14:tracePt t="54108" x="4699000" y="4903788"/>
          <p14:tracePt t="54117" x="4706938" y="4903788"/>
          <p14:tracePt t="54124" x="4732338" y="4903788"/>
          <p14:tracePt t="54133" x="4740275" y="4903788"/>
          <p14:tracePt t="54140" x="4757738" y="4911725"/>
          <p14:tracePt t="54150" x="4775200" y="4911725"/>
          <p14:tracePt t="54159" x="4791075" y="4911725"/>
          <p14:tracePt t="54166" x="4808538" y="4919663"/>
          <p14:tracePt t="54174" x="4859338" y="4929188"/>
          <p14:tracePt t="54183" x="4876800" y="4929188"/>
          <p14:tracePt t="54191" x="4894263" y="4929188"/>
          <p14:tracePt t="54199" x="4902200" y="4929188"/>
          <p14:tracePt t="54206" x="4919663" y="4929188"/>
          <p14:tracePt t="54215" x="4935538" y="4929188"/>
          <p14:tracePt t="54222" x="4945063" y="4929188"/>
          <p14:tracePt t="54232" x="4970463" y="4929188"/>
          <p14:tracePt t="54238" x="4995863" y="4929188"/>
          <p14:tracePt t="54248" x="5054600" y="4946650"/>
          <p14:tracePt t="54254" x="5089525" y="4946650"/>
          <p14:tracePt t="54263" x="5122863" y="4946650"/>
          <p14:tracePt t="54270" x="5140325" y="4946650"/>
          <p14:tracePt t="54278" x="5165725" y="4946650"/>
          <p14:tracePt t="54286" x="5183188" y="4946650"/>
          <p14:tracePt t="54294" x="5191125" y="4946650"/>
          <p14:tracePt t="54302" x="5199063" y="4946650"/>
          <p14:tracePt t="54437" x="5208588" y="4946650"/>
          <p14:tracePt t="54452" x="5216525" y="4946650"/>
          <p14:tracePt t="54469" x="5233988" y="4946650"/>
          <p14:tracePt t="54477" x="5249863" y="4946650"/>
          <p14:tracePt t="54484" x="5284788" y="4946650"/>
          <p14:tracePt t="54492" x="5310188" y="4946650"/>
          <p14:tracePt t="54500" x="5353050" y="4937125"/>
          <p14:tracePt t="54509" x="5368925" y="4937125"/>
          <p14:tracePt t="54516" x="5411788" y="4929188"/>
          <p14:tracePt t="54525" x="5446713" y="4929188"/>
          <p14:tracePt t="54533" x="5487988" y="4919663"/>
          <p14:tracePt t="54540" x="5513388" y="4919663"/>
          <p14:tracePt t="54549" x="5538788" y="4911725"/>
          <p14:tracePt t="54556" x="5573713" y="4911725"/>
          <p14:tracePt t="54565" x="5599113" y="4911725"/>
          <p14:tracePt t="54572" x="5641975" y="4903788"/>
          <p14:tracePt t="54581" x="5657850" y="4903788"/>
          <p14:tracePt t="54589" x="5683250" y="4903788"/>
          <p14:tracePt t="54599" x="5700713" y="4903788"/>
          <p14:tracePt t="54605" x="5718175" y="4903788"/>
          <p14:tracePt t="54614" x="5751513" y="4903788"/>
          <p14:tracePt t="54620" x="5776913" y="4903788"/>
          <p14:tracePt t="54629" x="5786438" y="4903788"/>
          <p14:tracePt t="54636" x="5811838" y="4903788"/>
          <p14:tracePt t="54644" x="5837238" y="4903788"/>
          <p14:tracePt t="54653" x="5853113" y="4903788"/>
          <p14:tracePt t="54661" x="5870575" y="4903788"/>
          <p14:tracePt t="54669" x="5905500" y="4903788"/>
          <p14:tracePt t="54677" x="5938838" y="4903788"/>
          <p14:tracePt t="54684" x="5956300" y="4903788"/>
          <p14:tracePt t="54692" x="5989638" y="4903788"/>
          <p14:tracePt t="54700" x="6007100" y="4903788"/>
          <p14:tracePt t="54710" x="6024563" y="4903788"/>
          <p14:tracePt t="54716" x="6057900" y="4903788"/>
          <p14:tracePt t="54726" x="6075363" y="4903788"/>
          <p14:tracePt t="54734" x="6091238" y="4903788"/>
          <p14:tracePt t="54742" x="6126163" y="4903788"/>
          <p14:tracePt t="54750" x="6142038" y="4903788"/>
          <p14:tracePt t="54759" x="6184900" y="4903788"/>
          <p14:tracePt t="54767" x="6227763" y="4903788"/>
          <p14:tracePt t="54775" x="6235700" y="4903788"/>
          <p14:tracePt t="54783" x="6270625" y="4903788"/>
          <p14:tracePt t="54790" x="6296025" y="4903788"/>
          <p14:tracePt t="54799" x="6321425" y="4903788"/>
          <p14:tracePt t="54806" x="6338888" y="4903788"/>
          <p14:tracePt t="54815" x="6372225" y="4903788"/>
          <p14:tracePt t="54823" x="6389688" y="4903788"/>
          <p14:tracePt t="54831" x="6423025" y="4903788"/>
          <p14:tracePt t="54838" x="6448425" y="4894263"/>
          <p14:tracePt t="54847" x="6465888" y="4894263"/>
          <p14:tracePt t="54854" x="6508750" y="4894263"/>
          <p14:tracePt t="54863" x="6516688" y="4894263"/>
          <p14:tracePt t="54870" x="6559550" y="4894263"/>
          <p14:tracePt t="54881" x="6575425" y="4894263"/>
          <p14:tracePt t="54886" x="6584950" y="4894263"/>
          <p14:tracePt t="54894" x="6618288" y="4886325"/>
          <p14:tracePt t="54902" x="6635750" y="4886325"/>
          <p14:tracePt t="54911" x="6643688" y="4886325"/>
          <p14:tracePt t="54919" x="6669088" y="4886325"/>
          <p14:tracePt t="54926" x="6686550" y="4886325"/>
          <p14:tracePt t="54948" x="6704013" y="4878388"/>
          <p14:tracePt t="54953" x="6711950" y="4878388"/>
          <p14:tracePt t="54959" x="6719888" y="4878388"/>
          <p14:tracePt t="54966" x="6729413" y="4878388"/>
          <p14:tracePt t="54974" x="6737350" y="4878388"/>
          <p14:tracePt t="54982" x="6745288" y="4878388"/>
          <p14:tracePt t="54993" x="6754813" y="4878388"/>
          <p14:tracePt t="55000" x="6762750" y="4878388"/>
          <p14:tracePt t="55017" x="6797675" y="4878388"/>
          <p14:tracePt t="55025" x="6813550" y="4878388"/>
          <p14:tracePt t="55032" x="6831013" y="4878388"/>
          <p14:tracePt t="55041" x="6838950" y="4878388"/>
          <p14:tracePt t="55048" x="6856413" y="4878388"/>
          <p14:tracePt t="55056" x="6899275" y="4878388"/>
          <p14:tracePt t="55065" x="6915150" y="4878388"/>
          <p14:tracePt t="55072" x="6932613" y="4878388"/>
          <p14:tracePt t="55081" x="6950075" y="4878388"/>
          <p14:tracePt t="55089" x="6958013" y="4878388"/>
          <p14:tracePt t="55097" x="6983413" y="4878388"/>
          <p14:tracePt t="55105" x="7000875" y="4868863"/>
          <p14:tracePt t="55114" x="7008813" y="4868863"/>
          <p14:tracePt t="55121" x="7051675" y="4868863"/>
          <p14:tracePt t="55129" x="7077075" y="4868863"/>
          <p14:tracePt t="55136" x="7102475" y="4868863"/>
          <p14:tracePt t="55145" x="7119938" y="4868863"/>
          <p14:tracePt t="55152" x="7137400" y="4868863"/>
          <p14:tracePt t="55161" x="7162800" y="4860925"/>
          <p14:tracePt t="55169" x="7170738" y="4860925"/>
          <p14:tracePt t="55176" x="7196138" y="4860925"/>
          <p14:tracePt t="55184" x="7221538" y="4860925"/>
          <p14:tracePt t="55192" x="7239000" y="4860925"/>
          <p14:tracePt t="55200" x="7264400" y="4860925"/>
          <p14:tracePt t="55209" x="7297738" y="4860925"/>
          <p14:tracePt t="55216" x="7315200" y="4860925"/>
          <p14:tracePt t="55225" x="7340600" y="4860925"/>
          <p14:tracePt t="55232" x="7373938" y="4860925"/>
          <p14:tracePt t="55240" x="7383463" y="4860925"/>
          <p14:tracePt t="55248" x="7400925" y="4860925"/>
          <p14:tracePt t="55256" x="7426325" y="4860925"/>
          <p14:tracePt t="55275" x="7434263" y="4860925"/>
          <p14:tracePt t="55282" x="7451725" y="4860925"/>
          <p14:tracePt t="55288" x="7459663" y="4860925"/>
          <p14:tracePt t="55298" x="7477125" y="4860925"/>
          <p14:tracePt t="55306" x="7485063" y="4860925"/>
          <p14:tracePt t="55314" x="7510463" y="4852988"/>
          <p14:tracePt t="55322" x="7527925" y="4852988"/>
          <p14:tracePt t="55331" x="7535863" y="4852988"/>
          <p14:tracePt t="55339" x="7553325" y="4843463"/>
          <p14:tracePt t="55347" x="7561263" y="4843463"/>
          <p14:tracePt t="55354" x="7570788" y="4843463"/>
          <p14:tracePt t="55371" x="7586663" y="4843463"/>
          <p14:tracePt t="55380" x="7596188" y="4843463"/>
          <p14:tracePt t="55394" x="7604125" y="4843463"/>
          <p14:tracePt t="55402" x="7612063" y="4843463"/>
          <p14:tracePt t="55410" x="7621588" y="4835525"/>
          <p14:tracePt t="55418" x="7629525" y="4835525"/>
          <p14:tracePt t="55427" x="7637463" y="4827588"/>
          <p14:tracePt t="55434" x="7646988" y="4818063"/>
          <p14:tracePt t="55443" x="7654925" y="4818063"/>
          <p14:tracePt t="55460" x="7662863" y="4810125"/>
          <p14:tracePt t="55475" x="7662863" y="4802188"/>
          <p14:tracePt t="55483" x="7662863" y="4792663"/>
          <p14:tracePt t="55499" x="7662863" y="4775200"/>
          <p14:tracePt t="55506" x="7662863" y="4767263"/>
          <p14:tracePt t="55515" x="7662863" y="4749800"/>
          <p14:tracePt t="55523" x="7662863" y="4733925"/>
          <p14:tracePt t="55531" x="7662863" y="4724400"/>
          <p14:tracePt t="55541" x="7646988" y="4691063"/>
          <p14:tracePt t="55547" x="7637463" y="4673600"/>
          <p14:tracePt t="55554" x="7629525" y="4657725"/>
          <p14:tracePt t="55565" x="7621588" y="4657725"/>
          <p14:tracePt t="55572" x="7621588" y="4640263"/>
          <p14:tracePt t="55581" x="7612063" y="4630738"/>
          <p14:tracePt t="55588" x="7596188" y="4630738"/>
          <p14:tracePt t="55597" x="7578725" y="4605338"/>
          <p14:tracePt t="55604" x="7578725" y="4597400"/>
          <p14:tracePt t="55614" x="7561263" y="4589463"/>
          <p14:tracePt t="55620" x="7545388" y="4572000"/>
          <p14:tracePt t="55629" x="7527925" y="4572000"/>
          <p14:tracePt t="55636" x="7502525" y="4564063"/>
          <p14:tracePt t="55645" x="7477125" y="4564063"/>
          <p14:tracePt t="55652" x="7451725" y="4554538"/>
          <p14:tracePt t="55660" x="7434263" y="4554538"/>
          <p14:tracePt t="55668" x="7408863" y="4546600"/>
          <p14:tracePt t="55677" x="7373938" y="4546600"/>
          <p14:tracePt t="55685" x="7358063" y="4546600"/>
          <p14:tracePt t="55692" x="7340600" y="4546600"/>
          <p14:tracePt t="55701" x="7323138" y="4546600"/>
          <p14:tracePt t="55709" x="7307263" y="4546600"/>
          <p14:tracePt t="55716" x="7289800" y="4554538"/>
          <p14:tracePt t="55724" x="7272338" y="4554538"/>
          <p14:tracePt t="55732" x="7264400" y="4564063"/>
          <p14:tracePt t="55740" x="7246938" y="4579938"/>
          <p14:tracePt t="55749" x="7229475" y="4589463"/>
          <p14:tracePt t="55756" x="7221538" y="4597400"/>
          <p14:tracePt t="55764" x="7221538" y="4605338"/>
          <p14:tracePt t="55772" x="7221538" y="4614863"/>
          <p14:tracePt t="55781" x="7213600" y="4622800"/>
          <p14:tracePt t="55789" x="7213600" y="4630738"/>
          <p14:tracePt t="55797" x="7213600" y="4648200"/>
          <p14:tracePt t="55805" x="7213600" y="4657725"/>
          <p14:tracePt t="55814" x="7213600" y="4665663"/>
          <p14:tracePt t="55820" x="7213600" y="4673600"/>
          <p14:tracePt t="55829" x="7213600" y="4683125"/>
          <p14:tracePt t="55836" x="7221538" y="4699000"/>
          <p14:tracePt t="55846" x="7239000" y="4708525"/>
          <p14:tracePt t="55852" x="7246938" y="4708525"/>
          <p14:tracePt t="55863" x="7256463" y="4716463"/>
          <p14:tracePt t="55870" x="7272338" y="4724400"/>
          <p14:tracePt t="55879" x="7281863" y="4733925"/>
          <p14:tracePt t="55886" x="7307263" y="4741863"/>
          <p14:tracePt t="55897" x="7323138" y="4749800"/>
          <p14:tracePt t="55902" x="7332663" y="4749800"/>
          <p14:tracePt t="56008" x="7332663" y="4759325"/>
          <p14:tracePt t="56014" x="7332663" y="4767263"/>
          <p14:tracePt t="56031" x="7332663" y="4775200"/>
          <p14:tracePt t="56039" x="7323138" y="4802188"/>
          <p14:tracePt t="56047" x="7315200" y="4810125"/>
          <p14:tracePt t="56054" x="7297738" y="4827588"/>
          <p14:tracePt t="56063" x="7272338" y="4860925"/>
          <p14:tracePt t="56071" x="7246938" y="4878388"/>
          <p14:tracePt t="56079" x="7229475" y="4903788"/>
          <p14:tracePt t="56086" x="7162800" y="4954588"/>
          <p14:tracePt t="56095" x="7112000" y="4987925"/>
          <p14:tracePt t="56102" x="7018338" y="5048250"/>
          <p14:tracePt t="56111" x="6983413" y="5064125"/>
          <p14:tracePt t="56118" x="6881813" y="5116513"/>
          <p14:tracePt t="56126" x="6780213" y="5175250"/>
          <p14:tracePt t="56136" x="6661150" y="5208588"/>
          <p14:tracePt t="56145" x="6610350" y="5235575"/>
          <p14:tracePt t="56151" x="6508750" y="5268913"/>
          <p14:tracePt t="56164" x="6483350" y="5276850"/>
          <p14:tracePt t="56168" x="6423025" y="5286375"/>
          <p14:tracePt t="56177" x="6397625" y="5294313"/>
          <p14:tracePt t="56184" x="6338888" y="5302250"/>
          <p14:tracePt t="56193" x="6321425" y="5302250"/>
          <p14:tracePt t="56200" x="6278563" y="5302250"/>
          <p14:tracePt t="56208" x="6261100" y="5302250"/>
          <p14:tracePt t="56216" x="6210300" y="5311775"/>
          <p14:tracePt t="56225" x="6184900" y="5311775"/>
          <p14:tracePt t="56232" x="6134100" y="5319713"/>
          <p14:tracePt t="56241" x="6100763" y="5319713"/>
          <p14:tracePt t="56248" x="6032500" y="5327650"/>
          <p14:tracePt t="56257" x="5997575" y="5337175"/>
          <p14:tracePt t="56264" x="5972175" y="5345113"/>
          <p14:tracePt t="56272" x="5895975" y="5362575"/>
          <p14:tracePt t="56280" x="5880100" y="5362575"/>
          <p14:tracePt t="56288" x="5853113" y="5370513"/>
          <p14:tracePt t="56296" x="5786438" y="5380038"/>
          <p14:tracePt t="56305" x="5768975" y="5380038"/>
          <p14:tracePt t="56313" x="5751513" y="5387975"/>
          <p14:tracePt t="56321" x="5683250" y="5430838"/>
          <p14:tracePt t="56329" x="5607050" y="5464175"/>
          <p14:tracePt t="56336" x="5530850" y="5489575"/>
          <p14:tracePt t="56346" x="5360988" y="5540375"/>
          <p14:tracePt t="56352" x="5208588" y="5591175"/>
          <p14:tracePt t="56362" x="5038725" y="5634038"/>
          <p14:tracePt t="56676" x="5003800" y="5616575"/>
          <p14:tracePt t="56684" x="4953000" y="5575300"/>
          <p14:tracePt t="56691" x="4876800" y="5532438"/>
          <p14:tracePt t="56699" x="4783138" y="5481638"/>
          <p14:tracePt t="56709" x="4656138" y="5438775"/>
          <p14:tracePt t="56716" x="4529138" y="5395913"/>
          <p14:tracePt t="56724" x="4332288" y="5387975"/>
          <p14:tracePt t="56732" x="4095750" y="5387975"/>
          <p14:tracePt t="56740" x="3890963" y="5387975"/>
          <p14:tracePt t="56749" x="3627438" y="5370513"/>
          <p14:tracePt t="56757" x="3424238" y="5370513"/>
          <p14:tracePt t="56764" x="3186113" y="5370513"/>
          <p14:tracePt t="56772" x="3033713" y="5362575"/>
          <p14:tracePt t="56780" x="2846388" y="5362575"/>
          <p14:tracePt t="56789" x="2709863" y="5345113"/>
          <p14:tracePt t="56796" x="2557463" y="5345113"/>
          <p14:tracePt t="56805" x="2430463" y="5345113"/>
          <p14:tracePt t="56813" x="2319338" y="5345113"/>
          <p14:tracePt t="56820" x="2251075" y="5345113"/>
          <p14:tracePt t="56829" x="2166938" y="5353050"/>
          <p14:tracePt t="56836" x="2116138" y="5353050"/>
          <p14:tracePt t="56845" x="2073275" y="5362575"/>
          <p14:tracePt t="56852" x="2038350" y="5370513"/>
          <p14:tracePt t="56862" x="2022475" y="5370513"/>
          <p14:tracePt t="56869" x="2022475" y="5380038"/>
          <p14:tracePt t="57031" x="2022475" y="5387975"/>
          <p14:tracePt t="57039" x="2022475" y="5395913"/>
          <p14:tracePt t="57055" x="2022475" y="5405438"/>
          <p14:tracePt t="57063" x="2022475" y="5413375"/>
          <p14:tracePt t="57079" x="2030413" y="5413375"/>
          <p14:tracePt t="57087" x="2038350" y="5430838"/>
          <p14:tracePt t="57095" x="2065338" y="5446713"/>
          <p14:tracePt t="57103" x="2081213" y="5456238"/>
          <p14:tracePt t="57112" x="2124075" y="5472113"/>
          <p14:tracePt t="57118" x="2149475" y="5481638"/>
          <p14:tracePt t="57128" x="2208213" y="5497513"/>
          <p14:tracePt t="57134" x="2235200" y="5507038"/>
          <p14:tracePt t="57144" x="2311400" y="5524500"/>
          <p14:tracePt t="57150" x="2336800" y="5524500"/>
          <p14:tracePt t="57158" x="2413000" y="5540375"/>
          <p14:tracePt t="57166" x="2446338" y="5549900"/>
          <p14:tracePt t="57174" x="2532063" y="5557838"/>
          <p14:tracePt t="57182" x="2565400" y="5557838"/>
          <p14:tracePt t="57191" x="2590800" y="5557838"/>
          <p14:tracePt t="57198" x="2651125" y="5565775"/>
          <p14:tracePt t="57206" x="2676525" y="5565775"/>
          <p14:tracePt t="57222" x="2684463" y="5565775"/>
          <p14:tracePt t="57300" x="2693988" y="5565775"/>
          <p14:tracePt t="57326" x="2719388" y="5565775"/>
          <p14:tracePt t="57333" x="2727325" y="5565775"/>
          <p14:tracePt t="57341" x="2770188" y="5565775"/>
          <p14:tracePt t="57348" x="2828925" y="5565775"/>
          <p14:tracePt t="57356" x="2854325" y="5565775"/>
          <p14:tracePt t="57364" x="2930525" y="5565775"/>
          <p14:tracePt t="57372" x="2973388" y="5565775"/>
          <p14:tracePt t="57380" x="3084513" y="5565775"/>
          <p14:tracePt t="57388" x="3117850" y="5565775"/>
          <p14:tracePt t="57396" x="3203575" y="5565775"/>
          <p14:tracePt t="57404" x="3236913" y="5565775"/>
          <p14:tracePt t="57412" x="3262313" y="5565775"/>
          <p14:tracePt t="57420" x="3270250" y="5565775"/>
          <p14:tracePt t="57498" x="3279775" y="5565775"/>
          <p14:tracePt t="57505" x="3297238" y="5565775"/>
          <p14:tracePt t="57513" x="3313113" y="5565775"/>
          <p14:tracePt t="57521" x="3338513" y="5565775"/>
          <p14:tracePt t="57528" x="3381375" y="5565775"/>
          <p14:tracePt t="57537" x="3441700" y="5565775"/>
          <p14:tracePt t="57547" x="3467100" y="5565775"/>
          <p14:tracePt t="57555" x="3517900" y="5565775"/>
          <p14:tracePt t="57561" x="3551238" y="5565775"/>
          <p14:tracePt t="57571" x="3611563" y="5565775"/>
          <p14:tracePt t="57578" x="3644900" y="5565775"/>
          <p14:tracePt t="57586" x="3721100" y="5565775"/>
          <p14:tracePt t="57595" x="3756025" y="5565775"/>
          <p14:tracePt t="57603" x="3832225" y="5565775"/>
          <p14:tracePt t="57611" x="3865563" y="5565775"/>
          <p14:tracePt t="57619" x="3916363" y="5565775"/>
          <p14:tracePt t="57627" x="3925888" y="5565775"/>
          <p14:tracePt t="57634" x="3941763" y="5565775"/>
          <p14:tracePt t="57643" x="3976688" y="5565775"/>
          <p14:tracePt t="57650" x="3984625" y="5565775"/>
          <p14:tracePt t="57660" x="4010025" y="5565775"/>
          <p14:tracePt t="57666" x="4027488" y="5565775"/>
          <p14:tracePt t="57683" x="4044950" y="5565775"/>
          <p14:tracePt t="57691" x="4044950" y="5557838"/>
          <p14:tracePt t="57979" x="4035425" y="5557838"/>
          <p14:tracePt t="57985" x="4027488" y="5557838"/>
          <p14:tracePt t="57993" x="4010025" y="5557838"/>
          <p14:tracePt t="58000" x="4002088" y="5557838"/>
          <p14:tracePt t="58011" x="3984625" y="5557838"/>
          <p14:tracePt t="58016" x="3967163" y="5557838"/>
          <p14:tracePt t="58112" x="3959225" y="5557838"/>
          <p14:tracePt t="58171" x="3959225" y="5565775"/>
          <p14:tracePt t="58429" x="3967163" y="5565775"/>
          <p14:tracePt t="58437" x="3976688" y="5565775"/>
          <p14:tracePt t="58445" x="3984625" y="5565775"/>
          <p14:tracePt t="58453" x="3992563" y="5565775"/>
          <p14:tracePt t="58460" x="4002088" y="5565775"/>
          <p14:tracePt t="58469" x="4010025" y="5565775"/>
          <p14:tracePt t="58477" x="4010025" y="5557838"/>
          <p14:tracePt t="58485" x="4027488" y="5557838"/>
          <p14:tracePt t="58494" x="4035425" y="5557838"/>
          <p14:tracePt t="58501" x="4060825" y="5557838"/>
          <p14:tracePt t="58510" x="4086225" y="5557838"/>
          <p14:tracePt t="58516" x="4111625" y="5557838"/>
          <p14:tracePt t="58526" x="4146550" y="5557838"/>
          <p14:tracePt t="58532" x="4171950" y="5557838"/>
          <p14:tracePt t="58542" x="4197350" y="5557838"/>
          <p14:tracePt t="58549" x="4205288" y="5557838"/>
          <p14:tracePt t="58558" x="4222750" y="5557838"/>
          <p14:tracePt t="58573" x="4230688" y="5557838"/>
          <p14:tracePt t="58581" x="4248150" y="5557838"/>
          <p14:tracePt t="58597" x="4273550" y="5557838"/>
          <p14:tracePt t="58604" x="4281488" y="5557838"/>
          <p14:tracePt t="58613" x="4306888" y="5557838"/>
          <p14:tracePt t="58621" x="4349750" y="5557838"/>
          <p14:tracePt t="58629" x="4375150" y="5557838"/>
          <p14:tracePt t="58637" x="4425950" y="5557838"/>
          <p14:tracePt t="58644" x="4460875" y="5557838"/>
          <p14:tracePt t="58652" x="4494213" y="5557838"/>
          <p14:tracePt t="58660" x="4537075" y="5557838"/>
          <p14:tracePt t="58668" x="4554538" y="5557838"/>
          <p14:tracePt t="58677" x="4570413" y="5557838"/>
          <p14:tracePt t="58684" x="4595813" y="5557838"/>
          <p14:tracePt t="58694" x="4605338" y="5557838"/>
          <p14:tracePt t="58702" x="4630738" y="5565775"/>
          <p14:tracePt t="58710" x="4656138" y="5565775"/>
          <p14:tracePt t="58718" x="4673600" y="5565775"/>
          <p14:tracePt t="58726" x="4699000" y="5565775"/>
          <p14:tracePt t="58734" x="4724400" y="5565775"/>
          <p14:tracePt t="58743" x="4749800" y="5565775"/>
          <p14:tracePt t="58750" x="4783138" y="5565775"/>
          <p14:tracePt t="58759" x="4800600" y="5565775"/>
          <p14:tracePt t="58766" x="4826000" y="5565775"/>
          <p14:tracePt t="58775" x="4859338" y="5565775"/>
          <p14:tracePt t="58782" x="4876800" y="5565775"/>
          <p14:tracePt t="58792" x="4884738" y="5565775"/>
          <p14:tracePt t="58798" x="4894263" y="5565775"/>
          <p14:tracePt t="58809" x="4910138" y="5565775"/>
          <p14:tracePt t="58823" x="4919663" y="5565775"/>
          <p14:tracePt t="58831" x="4945063" y="5565775"/>
          <p14:tracePt t="58839" x="4953000" y="5565775"/>
          <p14:tracePt t="58846" x="4987925" y="5565775"/>
          <p14:tracePt t="58854" x="5003800" y="5565775"/>
          <p14:tracePt t="58862" x="5038725" y="5565775"/>
          <p14:tracePt t="58870" x="5064125" y="5565775"/>
          <p14:tracePt t="58878" x="5114925" y="5565775"/>
          <p14:tracePt t="58886" x="5140325" y="5565775"/>
          <p14:tracePt t="58894" x="5183188" y="5557838"/>
          <p14:tracePt t="58902" x="5208588" y="5557838"/>
          <p14:tracePt t="58910" x="5249863" y="5557838"/>
          <p14:tracePt t="58918" x="5276850" y="5557838"/>
          <p14:tracePt t="58926" x="5284788" y="5557838"/>
          <p14:tracePt t="58934" x="5343525" y="5549900"/>
          <p14:tracePt t="58943" x="5360988" y="5549900"/>
          <p14:tracePt t="58958" x="5421313" y="5549900"/>
          <p14:tracePt t="58960" x="5446713" y="5549900"/>
          <p14:tracePt t="58966" x="5480050" y="5549900"/>
          <p14:tracePt t="58975" x="5556250" y="5549900"/>
          <p14:tracePt t="58985" x="5591175" y="5549900"/>
          <p14:tracePt t="58993" x="5624513" y="5549900"/>
          <p14:tracePt t="58998" x="5700713" y="5549900"/>
          <p14:tracePt t="59009" x="5718175" y="5540375"/>
          <p14:tracePt t="59017" x="5751513" y="5540375"/>
          <p14:tracePt t="59026" x="5776913" y="5540375"/>
          <p14:tracePt t="59033" x="5845175" y="5540375"/>
          <p14:tracePt t="59042" x="5870575" y="5540375"/>
          <p14:tracePt t="59049" x="5895975" y="5540375"/>
          <p14:tracePt t="59058" x="5938838" y="5540375"/>
          <p14:tracePt t="59064" x="6024563" y="5540375"/>
          <p14:tracePt t="59072" x="6065838" y="5540375"/>
          <p14:tracePt t="59080" x="6108700" y="5540375"/>
          <p14:tracePt t="59088" x="6142038" y="5540375"/>
          <p14:tracePt t="59096" x="6245225" y="5540375"/>
          <p14:tracePt t="59104" x="6270625" y="5540375"/>
          <p14:tracePt t="59113" x="6303963" y="5540375"/>
          <p14:tracePt t="59120" x="6338888" y="5540375"/>
          <p14:tracePt t="59128" x="6372225" y="5540375"/>
          <p14:tracePt t="59136" x="6389688" y="5540375"/>
          <p14:tracePt t="59144" x="6465888" y="5540375"/>
          <p14:tracePt t="59153" x="6499225" y="5540375"/>
          <p14:tracePt t="59160" x="6534150" y="5540375"/>
          <p14:tracePt t="59168" x="6567488" y="5540375"/>
          <p14:tracePt t="59176" x="6592888" y="5540375"/>
          <p14:tracePt t="59184" x="6626225" y="5540375"/>
          <p14:tracePt t="59192" x="6653213" y="5540375"/>
          <p14:tracePt t="59200" x="6678613" y="5540375"/>
          <p14:tracePt t="59209" x="6711950" y="5540375"/>
          <p14:tracePt t="59216" x="6770688" y="5540375"/>
          <p14:tracePt t="59225" x="6797675" y="5540375"/>
          <p14:tracePt t="59234" x="6831013" y="5540375"/>
          <p14:tracePt t="59248" x="6864350" y="5540375"/>
          <p14:tracePt t="59267" x="6881813" y="5540375"/>
          <p14:tracePt t="59275" x="6907213" y="5540375"/>
          <p14:tracePt t="59283" x="6915150" y="5540375"/>
          <p14:tracePt t="59288" x="6958013" y="5540375"/>
          <p14:tracePt t="59298" x="6967538" y="5540375"/>
          <p14:tracePt t="59308" x="6983413" y="5540375"/>
          <p14:tracePt t="59314" x="7000875" y="5540375"/>
          <p14:tracePt t="59326" x="7018338" y="5540375"/>
          <p14:tracePt t="59330" x="7034213" y="5540375"/>
          <p14:tracePt t="59338" x="7051675" y="5540375"/>
          <p14:tracePt t="59346" x="7059613" y="5540375"/>
          <p14:tracePt t="59354" x="7077075" y="5540375"/>
          <p14:tracePt t="59362" x="7119938" y="5540375"/>
          <p14:tracePt t="59370" x="7127875" y="5540375"/>
          <p14:tracePt t="59378" x="7145338" y="5540375"/>
          <p14:tracePt t="59386" x="7153275" y="5540375"/>
          <p14:tracePt t="59394" x="7188200" y="5540375"/>
          <p14:tracePt t="59402" x="7204075" y="5540375"/>
          <p14:tracePt t="59410" x="7213600" y="5540375"/>
          <p14:tracePt t="59418" x="7221538" y="5540375"/>
          <p14:tracePt t="59426" x="7239000" y="5540375"/>
          <p14:tracePt t="59434" x="7246938" y="5540375"/>
          <p14:tracePt t="59442" x="7264400" y="5540375"/>
          <p14:tracePt t="59450" x="7272338" y="5540375"/>
          <p14:tracePt t="59459" x="7289800" y="5540375"/>
          <p14:tracePt t="59466" x="7332663" y="5540375"/>
          <p14:tracePt t="59475" x="7348538" y="5540375"/>
          <p14:tracePt t="59482" x="7373938" y="5532438"/>
          <p14:tracePt t="59491" x="7400925" y="5532438"/>
          <p14:tracePt t="59498" x="7408863" y="5532438"/>
          <p14:tracePt t="59508" x="7434263" y="5532438"/>
          <p14:tracePt t="59514" x="7459663" y="5532438"/>
          <p14:tracePt t="59524" x="7467600" y="5532438"/>
          <p14:tracePt t="59539" x="7477125" y="5532438"/>
          <p14:tracePt t="59549" x="7485063" y="5532438"/>
          <p14:tracePt t="59558" x="7493000" y="5532438"/>
          <p14:tracePt t="59565" x="7510463" y="5532438"/>
          <p14:tracePt t="59575" x="7527925" y="5532438"/>
          <p14:tracePt t="59580" x="7553325" y="5532438"/>
          <p14:tracePt t="59588" x="7604125" y="5532438"/>
          <p14:tracePt t="59596" x="7629525" y="5532438"/>
          <p14:tracePt t="59605" x="7654925" y="5532438"/>
          <p14:tracePt t="59612" x="7662863" y="5532438"/>
          <p14:tracePt t="59620" x="7680325" y="5532438"/>
          <p14:tracePt t="59628" x="7697788" y="5532438"/>
          <p14:tracePt t="59636" x="7705725" y="5532438"/>
          <p14:tracePt t="59645" x="7723188" y="5532438"/>
          <p14:tracePt t="59653" x="7731125" y="5532438"/>
          <p14:tracePt t="59660" x="7748588" y="5532438"/>
          <p14:tracePt t="59668" x="7773988" y="5532438"/>
          <p14:tracePt t="59676" x="7791450" y="5532438"/>
          <p14:tracePt t="59684" x="7816850" y="5532438"/>
          <p14:tracePt t="59692" x="7842250" y="5532438"/>
          <p14:tracePt t="59701" x="7867650" y="5532438"/>
          <p14:tracePt t="59709" x="7885113" y="5532438"/>
          <p14:tracePt t="59717" x="7910513" y="5532438"/>
          <p14:tracePt t="59732" x="7926388" y="5532438"/>
          <p14:tracePt t="59741" x="7935913" y="5532438"/>
          <p14:tracePt t="59803" x="7943850" y="5532438"/>
          <p14:tracePt t="59828" x="7951788" y="5532438"/>
          <p14:tracePt t="59851" x="7961313" y="5532438"/>
          <p14:tracePt t="59858" x="7961313" y="5540375"/>
          <p14:tracePt t="59899" x="7969250" y="5540375"/>
          <p14:tracePt t="59943" x="7977188" y="5540375"/>
          <p14:tracePt t="60072" x="7986713" y="5540375"/>
          <p14:tracePt t="60088" x="7994650" y="5540375"/>
          <p14:tracePt t="60106" x="8004175" y="5540375"/>
          <p14:tracePt t="60112" x="8012113" y="5540375"/>
          <p14:tracePt t="60137" x="8020050" y="5540375"/>
          <p14:tracePt t="60161" x="8029575" y="5540375"/>
          <p14:tracePt t="60177" x="8037513" y="5540375"/>
          <p14:tracePt t="60275" x="8045450" y="5540375"/>
          <p14:tracePt t="60290" x="8054975" y="5540375"/>
          <p14:tracePt t="60296" x="8080375" y="5540375"/>
          <p14:tracePt t="60304" x="8088313" y="5540375"/>
          <p14:tracePt t="60312" x="8113713" y="5540375"/>
          <p14:tracePt t="60320" x="8139113" y="5540375"/>
          <p14:tracePt t="60328" x="8181975" y="5540375"/>
          <p14:tracePt t="60336" x="8215313" y="5540375"/>
          <p14:tracePt t="60344" x="8275638" y="5540375"/>
          <p14:tracePt t="60352" x="8301038" y="5540375"/>
          <p14:tracePt t="60360" x="8377238" y="5540375"/>
          <p14:tracePt t="60368" x="8402638" y="5540375"/>
          <p14:tracePt t="60378" x="8462963" y="5540375"/>
          <p14:tracePt t="60386" x="8496300" y="5540375"/>
          <p14:tracePt t="60392" x="8564563" y="5540375"/>
          <p14:tracePt t="60402" x="8580438" y="5540375"/>
          <p14:tracePt t="60410" x="8605838" y="5540375"/>
          <p14:tracePt t="60419" x="8683625" y="5540375"/>
          <p14:tracePt t="60426" x="8709025" y="5540375"/>
          <p14:tracePt t="60434" x="8785225" y="5540375"/>
          <p14:tracePt t="60443" x="8802688" y="5540375"/>
          <p14:tracePt t="60450" x="8836025" y="5540375"/>
          <p14:tracePt t="60458" x="8861425" y="5540375"/>
          <p14:tracePt t="60466" x="8904288" y="5540375"/>
          <p14:tracePt t="60475" x="8912225" y="5540375"/>
          <p14:tracePt t="60483" x="8929688" y="5540375"/>
          <p14:tracePt t="60491" x="8963025" y="5540375"/>
          <p14:tracePt t="60499" x="8972550" y="5540375"/>
          <p14:tracePt t="60507" x="8988425" y="5540375"/>
          <p14:tracePt t="60514" x="9005888" y="5540375"/>
          <p14:tracePt t="60523" x="9048750" y="5532438"/>
          <p14:tracePt t="60530" x="9064625" y="5532438"/>
          <p14:tracePt t="60540" x="9082088" y="5524500"/>
          <p14:tracePt t="60546" x="9107488" y="5524500"/>
          <p14:tracePt t="60556" x="9150350" y="5514975"/>
          <p14:tracePt t="60563" x="9167813" y="5507038"/>
          <p14:tracePt t="60573" x="9175750" y="5507038"/>
          <p14:tracePt t="60578" x="9193213" y="5507038"/>
          <p14:tracePt t="60586" x="9209088" y="5507038"/>
          <p14:tracePt t="60594" x="9226550" y="5497513"/>
          <p14:tracePt t="60603" x="9244013" y="5497513"/>
          <p14:tracePt t="60611" x="9261475" y="5497513"/>
          <p14:tracePt t="60618" x="9269413" y="5489575"/>
          <p14:tracePt t="60626" x="9286875" y="5489575"/>
          <p14:tracePt t="60634" x="9302750" y="5481638"/>
          <p14:tracePt t="60643" x="9320213" y="5472113"/>
          <p14:tracePt t="60653" x="9337675" y="5472113"/>
          <p14:tracePt t="60659" x="9380538" y="5464175"/>
          <p14:tracePt t="60666" x="9396413" y="5464175"/>
          <p14:tracePt t="60676" x="9405938" y="5464175"/>
          <p14:tracePt t="60684" x="9421813" y="5464175"/>
          <p14:tracePt t="60692" x="9447213" y="5456238"/>
          <p14:tracePt t="60708" x="9456738" y="5456238"/>
          <p14:tracePt t="60716" x="9472613" y="5456238"/>
          <p14:tracePt t="60725" x="9490075" y="5456238"/>
          <p14:tracePt t="60732" x="9498013" y="5456238"/>
          <p14:tracePt t="60740" x="9523413" y="5456238"/>
          <p14:tracePt t="60748" x="9532938" y="5456238"/>
          <p14:tracePt t="60757" x="9558338" y="5456238"/>
          <p14:tracePt t="60765" x="9575800" y="5456238"/>
          <p14:tracePt t="60773" x="9591675" y="5456238"/>
          <p14:tracePt t="60780" x="9609138" y="5456238"/>
          <p14:tracePt t="60789" x="9634538" y="5456238"/>
          <p14:tracePt t="60796" x="9642475" y="5456238"/>
          <p14:tracePt t="60805" x="9667875" y="5456238"/>
          <p14:tracePt t="60812" x="9677400" y="5456238"/>
          <p14:tracePt t="60823" x="9694863" y="5456238"/>
          <p14:tracePt t="60828" x="9710738" y="5456238"/>
          <p14:tracePt t="60836" x="9736138" y="5456238"/>
          <p14:tracePt t="60844" x="9753600" y="5456238"/>
          <p14:tracePt t="60853" x="9771063" y="5456238"/>
          <p14:tracePt t="60860" x="9804400" y="5456238"/>
          <p14:tracePt t="60868" x="9821863" y="5456238"/>
          <p14:tracePt t="60876" x="9839325" y="5456238"/>
          <p14:tracePt t="60884" x="9855200" y="5456238"/>
          <p14:tracePt t="60892" x="9872663" y="5456238"/>
          <p14:tracePt t="60901" x="9880600" y="5456238"/>
          <p14:tracePt t="60908" x="9898063" y="5456238"/>
          <p14:tracePt t="60916" x="9906000" y="5456238"/>
          <p14:tracePt t="60924" x="9915525" y="5456238"/>
          <p14:tracePt t="60932" x="9923463" y="5464175"/>
          <p14:tracePt t="60940" x="9940925" y="5464175"/>
          <p14:tracePt t="60959" x="9956800" y="5464175"/>
          <p14:tracePt t="60966" x="9991725" y="5464175"/>
          <p14:tracePt t="60975" x="10009188" y="5464175"/>
          <p14:tracePt t="60982" x="10025063" y="5464175"/>
          <p14:tracePt t="60990" x="10042525" y="5464175"/>
          <p14:tracePt t="60998" x="10059988" y="5464175"/>
          <p14:tracePt t="61007" x="10093325" y="5464175"/>
          <p14:tracePt t="61014" x="10110788" y="5464175"/>
          <p14:tracePt t="61023" x="10126663" y="5464175"/>
          <p14:tracePt t="61030" x="10144125" y="5464175"/>
          <p14:tracePt t="61039" x="10153650" y="5464175"/>
          <p14:tracePt t="61046" x="10169525" y="5464175"/>
          <p14:tracePt t="61056" x="10220325" y="5464175"/>
          <p14:tracePt t="61063" x="10245725" y="5464175"/>
          <p14:tracePt t="61072" x="10271125" y="5464175"/>
          <p14:tracePt t="61078" x="10288588" y="5464175"/>
          <p14:tracePt t="61088" x="10313988" y="5464175"/>
          <p14:tracePt t="61094" x="10339388" y="5464175"/>
          <p14:tracePt t="61103" x="10348913" y="5464175"/>
          <p14:tracePt t="61110" x="10364788" y="5464175"/>
          <p14:tracePt t="61119" x="10407650" y="5464175"/>
          <p14:tracePt t="61126" x="10433050" y="5464175"/>
          <p14:tracePt t="61134" x="10442575" y="5464175"/>
          <p14:tracePt t="61143" x="10467975" y="5464175"/>
          <p14:tracePt t="61150" x="10493375" y="5464175"/>
          <p14:tracePt t="61158" x="10509250" y="5464175"/>
          <p14:tracePt t="61167" x="10534650" y="5464175"/>
          <p14:tracePt t="61175" x="10560050" y="5464175"/>
          <p14:tracePt t="61182" x="10577513" y="5464175"/>
          <p14:tracePt t="61190" x="10602913" y="5464175"/>
          <p14:tracePt t="61198" x="10637838" y="5472113"/>
          <p14:tracePt t="61206" x="10653713" y="5472113"/>
          <p14:tracePt t="61214" x="10679113" y="5472113"/>
          <p14:tracePt t="61225" x="10704513" y="5472113"/>
          <p14:tracePt t="61232" x="10714038" y="5472113"/>
          <p14:tracePt t="61239" x="10739438" y="5472113"/>
          <p14:tracePt t="61249" x="10756900" y="5472113"/>
          <p14:tracePt t="61257" x="10772775" y="5472113"/>
          <p14:tracePt t="61264" x="10798175" y="5472113"/>
          <p14:tracePt t="61273" x="10833100" y="5472113"/>
          <p14:tracePt t="61280" x="10848975" y="5472113"/>
          <p14:tracePt t="61289" x="10883900" y="5472113"/>
          <p14:tracePt t="61296" x="10909300" y="5472113"/>
          <p14:tracePt t="61305" x="10934700" y="5472113"/>
          <p14:tracePt t="61312" x="10960100" y="5464175"/>
          <p14:tracePt t="61323" x="10968038" y="5464175"/>
          <p14:tracePt t="61328" x="10985500" y="5464175"/>
          <p14:tracePt t="61345" x="10993438" y="5464175"/>
          <p14:tracePt t="61353" x="11002963" y="5464175"/>
          <p14:tracePt t="61369" x="11028363" y="5464175"/>
          <p14:tracePt t="61377" x="11036300" y="5464175"/>
          <p14:tracePt t="61384" x="11061700" y="5464175"/>
          <p14:tracePt t="61392" x="11079163" y="5464175"/>
          <p14:tracePt t="61409" x="11104563" y="5464175"/>
          <p14:tracePt t="61417" x="11112500" y="5464175"/>
          <p14:tracePt t="61443" x="11122025" y="5464175"/>
          <p14:tracePt t="61449" x="11122025" y="5472113"/>
          <p14:tracePt t="61457" x="11129963" y="5472113"/>
          <p14:tracePt t="61490" x="11137900" y="5472113"/>
          <p14:tracePt t="61505" x="11147425" y="5472113"/>
          <p14:tracePt t="61515" x="11155363" y="5472113"/>
          <p14:tracePt t="61531" x="11163300" y="5472113"/>
          <p14:tracePt t="61539" x="11172825" y="5472113"/>
          <p14:tracePt t="61563" x="11180763" y="5472113"/>
          <p14:tracePt t="61578" x="11188700" y="5472113"/>
          <p14:tracePt t="61589" x="11198225" y="5472113"/>
          <p14:tracePt t="61605" x="11206163" y="5472113"/>
          <p14:tracePt t="61611" x="11223625" y="5472113"/>
          <p14:tracePt t="61627" x="11249025" y="5472113"/>
          <p14:tracePt t="61643" x="11256963" y="5472113"/>
          <p14:tracePt t="61650" x="11266488" y="5472113"/>
          <p14:tracePt t="61659" x="11274425" y="5464175"/>
          <p14:tracePt t="61666" x="11282363" y="5464175"/>
          <p14:tracePt t="61674" x="11291888" y="5464175"/>
          <p14:tracePt t="61683" x="11299825" y="5456238"/>
          <p14:tracePt t="61690" x="11307763" y="5456238"/>
          <p14:tracePt t="61699" x="11325225" y="5446713"/>
          <p14:tracePt t="61706" x="11333163" y="5446713"/>
          <p14:tracePt t="61714" x="11342688" y="5446713"/>
          <p14:tracePt t="61724" x="11350625" y="5446713"/>
          <p14:tracePt t="61756" x="11350625" y="5438775"/>
          <p14:tracePt t="61781" x="11360150" y="5430838"/>
          <p14:tracePt t="61795" x="11368088" y="5430838"/>
          <p14:tracePt t="61803" x="11376025" y="5421313"/>
          <p14:tracePt t="61857" x="11376025" y="5413375"/>
          <p14:tracePt t="61865" x="11376025" y="5405438"/>
          <p14:tracePt t="61872" x="11385550" y="5395913"/>
          <p14:tracePt t="61889" x="11385550" y="5387975"/>
          <p14:tracePt t="61897" x="11385550" y="5370513"/>
          <p14:tracePt t="61905" x="11393488" y="5362575"/>
          <p14:tracePt t="61912" x="11393488" y="5345113"/>
          <p14:tracePt t="61921" x="11393488" y="5337175"/>
          <p14:tracePt t="61928" x="11393488" y="5311775"/>
          <p14:tracePt t="61939" x="11393488" y="5286375"/>
          <p14:tracePt t="61944" x="11393488" y="5268913"/>
          <p14:tracePt t="61954" x="11393488" y="5251450"/>
          <p14:tracePt t="61960" x="11385550" y="5235575"/>
          <p14:tracePt t="61971" x="11385550" y="5208588"/>
          <p14:tracePt t="61976" x="11376025" y="5192713"/>
          <p14:tracePt t="61985" x="11376025" y="5175250"/>
          <p14:tracePt t="62001" x="11368088" y="5149850"/>
          <p14:tracePt t="62009" x="11360150" y="5132388"/>
          <p14:tracePt t="62017" x="11350625" y="5106988"/>
          <p14:tracePt t="62024" x="11333163" y="5081588"/>
          <p14:tracePt t="62032" x="11317288" y="5064125"/>
          <p14:tracePt t="62040" x="11299825" y="5038725"/>
          <p14:tracePt t="62049" x="11291888" y="5030788"/>
          <p14:tracePt t="62058" x="11291888" y="5022850"/>
          <p14:tracePt t="62075" x="11282363" y="5013325"/>
          <p14:tracePt t="62091" x="11274425" y="5013325"/>
          <p14:tracePt t="62099" x="11274425" y="5005388"/>
          <p14:tracePt t="62106" x="11266488" y="4997450"/>
          <p14:tracePt t="62114" x="11256963" y="4987925"/>
          <p14:tracePt t="62122" x="11241088" y="4987925"/>
          <p14:tracePt t="62130" x="11223625" y="4979988"/>
          <p14:tracePt t="62139" x="11206163" y="4972050"/>
          <p14:tracePt t="62146" x="11188700" y="4972050"/>
          <p14:tracePt t="62155" x="11172825" y="4962525"/>
          <p14:tracePt t="62171" x="11155363" y="4962525"/>
          <p14:tracePt t="62179" x="11147425" y="4962525"/>
          <p14:tracePt t="62188" x="11137900" y="4962525"/>
          <p14:tracePt t="62194" x="11122025" y="4962525"/>
          <p14:tracePt t="62211" x="11096625" y="4962525"/>
          <p14:tracePt t="62219" x="11071225" y="4979988"/>
          <p14:tracePt t="62235" x="11044238" y="4997450"/>
          <p14:tracePt t="62243" x="11028363" y="5013325"/>
          <p14:tracePt t="62250" x="11018838" y="5030788"/>
          <p14:tracePt t="62258" x="11010900" y="5048250"/>
          <p14:tracePt t="62266" x="11002963" y="5064125"/>
          <p14:tracePt t="62274" x="10993438" y="5091113"/>
          <p14:tracePt t="62283" x="10993438" y="5099050"/>
          <p14:tracePt t="62290" x="10993438" y="5116513"/>
          <p14:tracePt t="62299" x="10993438" y="5132388"/>
          <p14:tracePt t="62306" x="10993438" y="5149850"/>
          <p14:tracePt t="62314" x="10993438" y="5167313"/>
          <p14:tracePt t="62323" x="10993438" y="5200650"/>
          <p14:tracePt t="62330" x="11002963" y="5208588"/>
          <p14:tracePt t="62338" x="11028363" y="5243513"/>
          <p14:tracePt t="62346" x="11036300" y="5260975"/>
          <p14:tracePt t="62357" x="11044238" y="5268913"/>
          <p14:tracePt t="62365" x="11071225" y="5302250"/>
          <p14:tracePt t="62373" x="11079163" y="5311775"/>
          <p14:tracePt t="62380" x="11104563" y="5319713"/>
          <p14:tracePt t="62388" x="11104563" y="5327650"/>
          <p14:tracePt t="62396" x="11112500" y="5337175"/>
          <p14:tracePt t="62405" x="11129963" y="5345113"/>
          <p14:tracePt t="62421" x="11147425" y="5345113"/>
          <p14:tracePt t="62431" x="11172825" y="5353050"/>
          <p14:tracePt t="62437" x="11188700" y="5353050"/>
          <p14:tracePt t="62445" x="11215688" y="5362575"/>
          <p14:tracePt t="62453" x="11241088" y="5362575"/>
          <p14:tracePt t="62461" x="11299825" y="5362575"/>
          <p14:tracePt t="62470" x="11317288" y="5362575"/>
          <p14:tracePt t="62477" x="11333163" y="5362575"/>
          <p14:tracePt t="62486" x="11342688" y="5362575"/>
          <p14:tracePt t="62492" x="11350625" y="5353050"/>
          <p14:tracePt t="62500" x="11350625" y="5345113"/>
          <p14:tracePt t="62508" x="11360150" y="5337175"/>
          <p14:tracePt t="62525" x="11360150" y="5327650"/>
          <p14:tracePt t="62533" x="11360150" y="5311775"/>
          <p14:tracePt t="62549" x="11360150" y="5294313"/>
          <p14:tracePt t="62556" x="11360150" y="5286375"/>
          <p14:tracePt t="62565" x="11360150" y="5268913"/>
          <p14:tracePt t="62572" x="11360150" y="5251450"/>
          <p14:tracePt t="62580" x="11360150" y="5243513"/>
          <p14:tracePt t="62589" x="11350625" y="5200650"/>
          <p14:tracePt t="62596" x="11342688" y="5183188"/>
          <p14:tracePt t="62604" x="11342688" y="5167313"/>
          <p14:tracePt t="62612" x="11325225" y="5149850"/>
          <p14:tracePt t="62620" x="11317288" y="5141913"/>
          <p14:tracePt t="62628" x="11307763" y="5124450"/>
          <p14:tracePt t="62639" x="11291888" y="5116513"/>
          <p14:tracePt t="62644" x="11291888" y="5099050"/>
          <p14:tracePt t="62655" x="11282363" y="5099050"/>
          <p14:tracePt t="62662" x="11266488" y="5091113"/>
          <p14:tracePt t="62671" x="11266488" y="5081588"/>
          <p14:tracePt t="62679" x="11249025" y="5081588"/>
          <p14:tracePt t="62687" x="11241088" y="5073650"/>
          <p14:tracePt t="62694" x="11223625" y="5073650"/>
          <p14:tracePt t="62703" x="11180763" y="5064125"/>
          <p14:tracePt t="62710" x="11163300" y="5064125"/>
          <p14:tracePt t="62720" x="11122025" y="5064125"/>
          <p14:tracePt t="62726" x="11104563" y="5064125"/>
          <p14:tracePt t="62737" x="11087100" y="5064125"/>
          <p14:tracePt t="62742" x="11053763" y="5064125"/>
          <p14:tracePt t="62751" x="11028363" y="5081588"/>
          <p14:tracePt t="62758" x="11018838" y="5081588"/>
          <p14:tracePt t="62766" x="10993438" y="5099050"/>
          <p14:tracePt t="62774" x="10977563" y="5106988"/>
          <p14:tracePt t="62783" x="10952163" y="5124450"/>
          <p14:tracePt t="62790" x="10952163" y="5132388"/>
          <p14:tracePt t="62798" x="10942638" y="5149850"/>
          <p14:tracePt t="62806" x="10942638" y="5167313"/>
          <p14:tracePt t="62814" x="10934700" y="5192713"/>
          <p14:tracePt t="62822" x="10934700" y="5208588"/>
          <p14:tracePt t="62830" x="10934700" y="5260975"/>
          <p14:tracePt t="62838" x="10934700" y="5286375"/>
          <p14:tracePt t="62846" x="10934700" y="5311775"/>
          <p14:tracePt t="62854" x="10942638" y="5362575"/>
          <p14:tracePt t="62862" x="10952163" y="5380038"/>
          <p14:tracePt t="62871" x="10968038" y="5421313"/>
          <p14:tracePt t="62878" x="10977563" y="5446713"/>
          <p14:tracePt t="62887" x="10993438" y="5464175"/>
          <p14:tracePt t="62894" x="11010900" y="5481638"/>
          <p14:tracePt t="62903" x="11018838" y="5489575"/>
          <p14:tracePt t="62913" x="11036300" y="5489575"/>
          <p14:tracePt t="62920" x="11071225" y="5507038"/>
          <p14:tracePt t="62928" x="11096625" y="5507038"/>
          <p14:tracePt t="62937" x="11104563" y="5507038"/>
          <p14:tracePt t="62945" x="11129963" y="5514975"/>
          <p14:tracePt t="62954" x="11198225" y="5514975"/>
          <p14:tracePt t="62960" x="11223625" y="5514975"/>
          <p14:tracePt t="62969" x="11256963" y="5514975"/>
          <p14:tracePt t="62977" x="11282363" y="5514975"/>
          <p14:tracePt t="62985" x="11342688" y="5489575"/>
          <p14:tracePt t="62992" x="11350625" y="5472113"/>
          <p14:tracePt t="63002" x="11368088" y="5446713"/>
          <p14:tracePt t="63008" x="11376025" y="5430838"/>
          <p14:tracePt t="63016" x="11376025" y="5405438"/>
          <p14:tracePt t="63024" x="11385550" y="5387975"/>
          <p14:tracePt t="63032" x="11385550" y="5362575"/>
          <p14:tracePt t="63040" x="11385550" y="5345113"/>
          <p14:tracePt t="63048" x="11385550" y="5311775"/>
          <p14:tracePt t="63056" x="11385550" y="5294313"/>
          <p14:tracePt t="63064" x="11385550" y="5276850"/>
          <p14:tracePt t="63072" x="11376025" y="5260975"/>
          <p14:tracePt t="63083" x="11368088" y="5260975"/>
          <p14:tracePt t="63091" x="11360150" y="5235575"/>
          <p14:tracePt t="63096" x="11350625" y="5226050"/>
          <p14:tracePt t="63104" x="11317288" y="5200650"/>
          <p14:tracePt t="63112" x="11307763" y="5192713"/>
          <p14:tracePt t="63120" x="11282363" y="5175250"/>
          <p14:tracePt t="63128" x="11215688" y="5149850"/>
          <p14:tracePt t="63137" x="11188700" y="5132388"/>
          <p14:tracePt t="63145" x="11122025" y="5106988"/>
          <p14:tracePt t="63154" x="11104563" y="5106988"/>
          <p14:tracePt t="63160" x="11087100" y="5106988"/>
          <p14:tracePt t="63169" x="11061700" y="5099050"/>
          <p14:tracePt t="63176" x="11044238" y="5099050"/>
          <p14:tracePt t="63195" x="11028363" y="5099050"/>
          <p14:tracePt t="63203" x="11018838" y="5091113"/>
          <p14:tracePt t="63211" x="10993438" y="5091113"/>
          <p14:tracePt t="63219" x="10960100" y="5081588"/>
          <p14:tracePt t="63224" x="10901363" y="5056188"/>
          <p14:tracePt t="63235" x="10833100" y="5030788"/>
          <p14:tracePt t="63242" x="10729913" y="4979988"/>
          <p14:tracePt t="63252" x="10577513" y="4903788"/>
          <p14:tracePt t="63258" x="10458450" y="4843463"/>
          <p14:tracePt t="63266" x="10110788" y="4648200"/>
          <p14:tracePt t="63274" x="9771063" y="4435475"/>
          <p14:tracePt t="63283" x="9031288" y="4019550"/>
          <p14:tracePt t="63291" x="8385175" y="3687763"/>
          <p14:tracePt t="63298" x="7885113" y="3459163"/>
          <p14:tracePt t="63306" x="6950075" y="3025775"/>
          <p14:tracePt t="63315" x="6278563" y="2711450"/>
          <p14:tracePt t="63322" x="5429250" y="2336800"/>
          <p14:tracePt t="63330" x="4706938" y="2039938"/>
          <p14:tracePt t="63338" x="4044950" y="1801813"/>
          <p14:tracePt t="63346" x="3517900" y="1589088"/>
          <p14:tracePt t="63354" x="3194050" y="1477963"/>
          <p14:tracePt t="63362" x="2838450" y="1333500"/>
          <p14:tracePt t="63370" x="2600325" y="1249363"/>
          <p14:tracePt t="63378" x="2413000" y="1181100"/>
          <p14:tracePt t="63387" x="2311400" y="1138238"/>
          <p14:tracePt t="63394" x="2208213" y="1104900"/>
          <p14:tracePt t="63403" x="2065338" y="1054100"/>
          <p14:tracePt t="63410" x="1962150" y="1019175"/>
          <p14:tracePt t="63420" x="1868488" y="993775"/>
          <p14:tracePt t="63426" x="1827213" y="985838"/>
          <p14:tracePt t="63435" x="1801813" y="985838"/>
          <p14:tracePt t="63442" x="1801813" y="977900"/>
          <p14:tracePt t="63452" x="1792288" y="977900"/>
          <p14:tracePt t="63469" x="1776413" y="968375"/>
          <p14:tracePt t="63474" x="1758950" y="960438"/>
          <p14:tracePt t="63486" x="1708150" y="935038"/>
          <p14:tracePt t="63493" x="1647825" y="892175"/>
          <p14:tracePt t="63502" x="1579563" y="849313"/>
          <p14:tracePt t="63508" x="1495425" y="798513"/>
          <p14:tracePt t="63518" x="1444625" y="773113"/>
          <p14:tracePt t="63524" x="1350963" y="704850"/>
          <p14:tracePt t="63532" x="1274763" y="646113"/>
          <p14:tracePt t="63540" x="1206500" y="595313"/>
          <p14:tracePt t="63548" x="1095375" y="509588"/>
          <p14:tracePt t="63556" x="1011238" y="433388"/>
          <p14:tracePt t="63564" x="892175" y="347663"/>
          <p14:tracePt t="63572" x="620713" y="136525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3CEF5C05-DD04-49FE-8AEC-79CC10AC4478}"/>
              </a:ext>
            </a:extLst>
          </p:cNvPr>
          <p:cNvSpPr/>
          <p:nvPr/>
        </p:nvSpPr>
        <p:spPr>
          <a:xfrm>
            <a:off x="8879746" y="3235182"/>
            <a:ext cx="3007454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사회성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일반인들이 평균적으로 주당 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회 정도 이용하는 장소에 대해 시각장애인의  불편함을 해결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FC757C8-E6FD-4CB8-A9F1-01FBEB5B39C1}"/>
              </a:ext>
            </a:extLst>
          </p:cNvPr>
          <p:cNvSpPr/>
          <p:nvPr/>
        </p:nvSpPr>
        <p:spPr>
          <a:xfrm>
            <a:off x="8339314" y="1663574"/>
            <a:ext cx="3727070" cy="11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  <a:ea typeface="맑은 고딕" panose="020B0503020000020004" pitchFamily="50" charset="-127"/>
              </a:rPr>
              <a:t>윤리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카메라의 각도가 겨우 손만 촬영될 정도이므로 비윤리적 오남용 가능성 적음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F7EBEB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2715AC-E15D-445D-9274-139B94658D79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평가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CF093F-3E30-411E-A489-84E012D4EB33}"/>
              </a:ext>
            </a:extLst>
          </p:cNvPr>
          <p:cNvGrpSpPr/>
          <p:nvPr/>
        </p:nvGrpSpPr>
        <p:grpSpPr>
          <a:xfrm>
            <a:off x="4298926" y="1966567"/>
            <a:ext cx="4610148" cy="4055652"/>
            <a:chOff x="3750082" y="872591"/>
            <a:chExt cx="5862455" cy="5157335"/>
          </a:xfrm>
        </p:grpSpPr>
        <p:sp>
          <p:nvSpPr>
            <p:cNvPr id="51" name="자유형: 도형 14">
              <a:extLst>
                <a:ext uri="{FF2B5EF4-FFF2-40B4-BE49-F238E27FC236}">
                  <a16:creationId xmlns:a16="http://schemas.microsoft.com/office/drawing/2014/main" id="{667A4A50-2DDB-4EED-912F-EF0ED45E9E39}"/>
                </a:ext>
              </a:extLst>
            </p:cNvPr>
            <p:cNvSpPr/>
            <p:nvPr/>
          </p:nvSpPr>
          <p:spPr>
            <a:xfrm rot="15645894" flipH="1">
              <a:off x="7681431" y="3973642"/>
              <a:ext cx="1936442" cy="1925771"/>
            </a:xfrm>
            <a:custGeom>
              <a:avLst/>
              <a:gdLst>
                <a:gd name="connsiteX0" fmla="*/ 0 w 1936442"/>
                <a:gd name="connsiteY0" fmla="*/ 633518 h 1925771"/>
                <a:gd name="connsiteX1" fmla="*/ 431635 w 1936442"/>
                <a:gd name="connsiteY1" fmla="*/ 1925771 h 1925771"/>
                <a:gd name="connsiteX2" fmla="*/ 462802 w 1936442"/>
                <a:gd name="connsiteY2" fmla="*/ 1915766 h 1925771"/>
                <a:gd name="connsiteX3" fmla="*/ 1936442 w 1936442"/>
                <a:gd name="connsiteY3" fmla="*/ 698377 h 1925771"/>
                <a:gd name="connsiteX4" fmla="*/ 765819 w 1936442"/>
                <a:gd name="connsiteY4" fmla="*/ 0 h 1925771"/>
                <a:gd name="connsiteX5" fmla="*/ 101167 w 1936442"/>
                <a:gd name="connsiteY5" fmla="*/ 592445 h 1925771"/>
                <a:gd name="connsiteX6" fmla="*/ 0 w 1936442"/>
                <a:gd name="connsiteY6" fmla="*/ 633518 h 192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6442" h="1925771">
                  <a:moveTo>
                    <a:pt x="0" y="633518"/>
                  </a:moveTo>
                  <a:lnTo>
                    <a:pt x="431635" y="1925771"/>
                  </a:lnTo>
                  <a:lnTo>
                    <a:pt x="462802" y="1915766"/>
                  </a:lnTo>
                  <a:cubicBezTo>
                    <a:pt x="1066150" y="1696778"/>
                    <a:pt x="1592285" y="1275254"/>
                    <a:pt x="1936442" y="698377"/>
                  </a:cubicBezTo>
                  <a:lnTo>
                    <a:pt x="765819" y="0"/>
                  </a:lnTo>
                  <a:cubicBezTo>
                    <a:pt x="606412" y="267199"/>
                    <a:pt x="372080" y="470436"/>
                    <a:pt x="101167" y="592445"/>
                  </a:cubicBezTo>
                  <a:lnTo>
                    <a:pt x="0" y="6335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F2B478B-A450-4667-ACDA-BDB36390F763}"/>
                </a:ext>
              </a:extLst>
            </p:cNvPr>
            <p:cNvGrpSpPr/>
            <p:nvPr/>
          </p:nvGrpSpPr>
          <p:grpSpPr>
            <a:xfrm rot="10800000">
              <a:off x="5820485" y="3089611"/>
              <a:ext cx="1794287" cy="2940315"/>
              <a:chOff x="4734157" y="1378095"/>
              <a:chExt cx="2468563" cy="4045260"/>
            </a:xfrm>
            <a:effectLst/>
          </p:grpSpPr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B1FE02C9-3C85-4795-A811-5F748332556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4939" y="1378095"/>
                <a:ext cx="1326997" cy="992445"/>
              </a:xfrm>
              <a:custGeom>
                <a:avLst/>
                <a:gdLst>
                  <a:gd name="T0" fmla="*/ 1325 w 1419"/>
                  <a:gd name="T1" fmla="*/ 0 h 1062"/>
                  <a:gd name="T2" fmla="*/ 1382 w 1419"/>
                  <a:gd name="T3" fmla="*/ 44 h 1062"/>
                  <a:gd name="T4" fmla="*/ 1414 w 1419"/>
                  <a:gd name="T5" fmla="*/ 107 h 1062"/>
                  <a:gd name="T6" fmla="*/ 1414 w 1419"/>
                  <a:gd name="T7" fmla="*/ 182 h 1062"/>
                  <a:gd name="T8" fmla="*/ 1382 w 1419"/>
                  <a:gd name="T9" fmla="*/ 244 h 1062"/>
                  <a:gd name="T10" fmla="*/ 1325 w 1419"/>
                  <a:gd name="T11" fmla="*/ 287 h 1062"/>
                  <a:gd name="T12" fmla="*/ 1382 w 1419"/>
                  <a:gd name="T13" fmla="*/ 331 h 1062"/>
                  <a:gd name="T14" fmla="*/ 1414 w 1419"/>
                  <a:gd name="T15" fmla="*/ 393 h 1062"/>
                  <a:gd name="T16" fmla="*/ 1414 w 1419"/>
                  <a:gd name="T17" fmla="*/ 468 h 1062"/>
                  <a:gd name="T18" fmla="*/ 1382 w 1419"/>
                  <a:gd name="T19" fmla="*/ 531 h 1062"/>
                  <a:gd name="T20" fmla="*/ 1325 w 1419"/>
                  <a:gd name="T21" fmla="*/ 573 h 1062"/>
                  <a:gd name="T22" fmla="*/ 1382 w 1419"/>
                  <a:gd name="T23" fmla="*/ 617 h 1062"/>
                  <a:gd name="T24" fmla="*/ 1414 w 1419"/>
                  <a:gd name="T25" fmla="*/ 680 h 1062"/>
                  <a:gd name="T26" fmla="*/ 1414 w 1419"/>
                  <a:gd name="T27" fmla="*/ 759 h 1062"/>
                  <a:gd name="T28" fmla="*/ 1373 w 1419"/>
                  <a:gd name="T29" fmla="*/ 828 h 1062"/>
                  <a:gd name="T30" fmla="*/ 1303 w 1419"/>
                  <a:gd name="T31" fmla="*/ 869 h 1062"/>
                  <a:gd name="T32" fmla="*/ 1228 w 1419"/>
                  <a:gd name="T33" fmla="*/ 874 h 1062"/>
                  <a:gd name="T34" fmla="*/ 1171 w 1419"/>
                  <a:gd name="T35" fmla="*/ 959 h 1062"/>
                  <a:gd name="T36" fmla="*/ 1090 w 1419"/>
                  <a:gd name="T37" fmla="*/ 1023 h 1062"/>
                  <a:gd name="T38" fmla="*/ 993 w 1419"/>
                  <a:gd name="T39" fmla="*/ 1058 h 1062"/>
                  <a:gd name="T40" fmla="*/ 482 w 1419"/>
                  <a:gd name="T41" fmla="*/ 1062 h 1062"/>
                  <a:gd name="T42" fmla="*/ 375 w 1419"/>
                  <a:gd name="T43" fmla="*/ 1045 h 1062"/>
                  <a:gd name="T44" fmla="*/ 285 w 1419"/>
                  <a:gd name="T45" fmla="*/ 994 h 1062"/>
                  <a:gd name="T46" fmla="*/ 217 w 1419"/>
                  <a:gd name="T47" fmla="*/ 918 h 1062"/>
                  <a:gd name="T48" fmla="*/ 158 w 1419"/>
                  <a:gd name="T49" fmla="*/ 874 h 1062"/>
                  <a:gd name="T50" fmla="*/ 79 w 1419"/>
                  <a:gd name="T51" fmla="*/ 852 h 1062"/>
                  <a:gd name="T52" fmla="*/ 22 w 1419"/>
                  <a:gd name="T53" fmla="*/ 795 h 1062"/>
                  <a:gd name="T54" fmla="*/ 0 w 1419"/>
                  <a:gd name="T55" fmla="*/ 716 h 1062"/>
                  <a:gd name="T56" fmla="*/ 18 w 1419"/>
                  <a:gd name="T57" fmla="*/ 647 h 1062"/>
                  <a:gd name="T58" fmla="*/ 62 w 1419"/>
                  <a:gd name="T59" fmla="*/ 592 h 1062"/>
                  <a:gd name="T60" fmla="*/ 62 w 1419"/>
                  <a:gd name="T61" fmla="*/ 555 h 1062"/>
                  <a:gd name="T62" fmla="*/ 18 w 1419"/>
                  <a:gd name="T63" fmla="*/ 502 h 1062"/>
                  <a:gd name="T64" fmla="*/ 0 w 1419"/>
                  <a:gd name="T65" fmla="*/ 430 h 1062"/>
                  <a:gd name="T66" fmla="*/ 18 w 1419"/>
                  <a:gd name="T67" fmla="*/ 360 h 1062"/>
                  <a:gd name="T68" fmla="*/ 62 w 1419"/>
                  <a:gd name="T69" fmla="*/ 305 h 1062"/>
                  <a:gd name="T70" fmla="*/ 62 w 1419"/>
                  <a:gd name="T71" fmla="*/ 268 h 1062"/>
                  <a:gd name="T72" fmla="*/ 18 w 1419"/>
                  <a:gd name="T73" fmla="*/ 215 h 1062"/>
                  <a:gd name="T74" fmla="*/ 0 w 1419"/>
                  <a:gd name="T75" fmla="*/ 143 h 1062"/>
                  <a:gd name="T76" fmla="*/ 18 w 1419"/>
                  <a:gd name="T77" fmla="*/ 74 h 1062"/>
                  <a:gd name="T78" fmla="*/ 62 w 1419"/>
                  <a:gd name="T79" fmla="*/ 19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9" h="1062">
                    <a:moveTo>
                      <a:pt x="94" y="0"/>
                    </a:moveTo>
                    <a:lnTo>
                      <a:pt x="1325" y="0"/>
                    </a:lnTo>
                    <a:lnTo>
                      <a:pt x="1357" y="19"/>
                    </a:lnTo>
                    <a:lnTo>
                      <a:pt x="1382" y="44"/>
                    </a:lnTo>
                    <a:lnTo>
                      <a:pt x="1401" y="74"/>
                    </a:lnTo>
                    <a:lnTo>
                      <a:pt x="1414" y="107"/>
                    </a:lnTo>
                    <a:lnTo>
                      <a:pt x="1419" y="143"/>
                    </a:lnTo>
                    <a:lnTo>
                      <a:pt x="1414" y="182"/>
                    </a:lnTo>
                    <a:lnTo>
                      <a:pt x="1401" y="215"/>
                    </a:lnTo>
                    <a:lnTo>
                      <a:pt x="1382" y="244"/>
                    </a:lnTo>
                    <a:lnTo>
                      <a:pt x="1357" y="268"/>
                    </a:lnTo>
                    <a:lnTo>
                      <a:pt x="1325" y="287"/>
                    </a:lnTo>
                    <a:lnTo>
                      <a:pt x="1357" y="305"/>
                    </a:lnTo>
                    <a:lnTo>
                      <a:pt x="1382" y="331"/>
                    </a:lnTo>
                    <a:lnTo>
                      <a:pt x="1401" y="360"/>
                    </a:lnTo>
                    <a:lnTo>
                      <a:pt x="1414" y="393"/>
                    </a:lnTo>
                    <a:lnTo>
                      <a:pt x="1419" y="430"/>
                    </a:lnTo>
                    <a:lnTo>
                      <a:pt x="1414" y="468"/>
                    </a:lnTo>
                    <a:lnTo>
                      <a:pt x="1401" y="502"/>
                    </a:lnTo>
                    <a:lnTo>
                      <a:pt x="1382" y="531"/>
                    </a:lnTo>
                    <a:lnTo>
                      <a:pt x="1357" y="555"/>
                    </a:lnTo>
                    <a:lnTo>
                      <a:pt x="1325" y="573"/>
                    </a:lnTo>
                    <a:lnTo>
                      <a:pt x="1357" y="592"/>
                    </a:lnTo>
                    <a:lnTo>
                      <a:pt x="1382" y="617"/>
                    </a:lnTo>
                    <a:lnTo>
                      <a:pt x="1401" y="647"/>
                    </a:lnTo>
                    <a:lnTo>
                      <a:pt x="1414" y="680"/>
                    </a:lnTo>
                    <a:lnTo>
                      <a:pt x="1419" y="716"/>
                    </a:lnTo>
                    <a:lnTo>
                      <a:pt x="1414" y="759"/>
                    </a:lnTo>
                    <a:lnTo>
                      <a:pt x="1397" y="795"/>
                    </a:lnTo>
                    <a:lnTo>
                      <a:pt x="1373" y="828"/>
                    </a:lnTo>
                    <a:lnTo>
                      <a:pt x="1340" y="852"/>
                    </a:lnTo>
                    <a:lnTo>
                      <a:pt x="1303" y="869"/>
                    </a:lnTo>
                    <a:lnTo>
                      <a:pt x="1261" y="874"/>
                    </a:lnTo>
                    <a:lnTo>
                      <a:pt x="1228" y="874"/>
                    </a:lnTo>
                    <a:lnTo>
                      <a:pt x="1202" y="918"/>
                    </a:lnTo>
                    <a:lnTo>
                      <a:pt x="1171" y="959"/>
                    </a:lnTo>
                    <a:lnTo>
                      <a:pt x="1134" y="994"/>
                    </a:lnTo>
                    <a:lnTo>
                      <a:pt x="1090" y="1023"/>
                    </a:lnTo>
                    <a:lnTo>
                      <a:pt x="1044" y="1045"/>
                    </a:lnTo>
                    <a:lnTo>
                      <a:pt x="993" y="1058"/>
                    </a:lnTo>
                    <a:lnTo>
                      <a:pt x="937" y="1062"/>
                    </a:lnTo>
                    <a:lnTo>
                      <a:pt x="482" y="1062"/>
                    </a:lnTo>
                    <a:lnTo>
                      <a:pt x="426" y="1058"/>
                    </a:lnTo>
                    <a:lnTo>
                      <a:pt x="375" y="1045"/>
                    </a:lnTo>
                    <a:lnTo>
                      <a:pt x="329" y="1023"/>
                    </a:lnTo>
                    <a:lnTo>
                      <a:pt x="285" y="994"/>
                    </a:lnTo>
                    <a:lnTo>
                      <a:pt x="248" y="959"/>
                    </a:lnTo>
                    <a:lnTo>
                      <a:pt x="217" y="918"/>
                    </a:lnTo>
                    <a:lnTo>
                      <a:pt x="191" y="874"/>
                    </a:lnTo>
                    <a:lnTo>
                      <a:pt x="158" y="874"/>
                    </a:lnTo>
                    <a:lnTo>
                      <a:pt x="116" y="869"/>
                    </a:lnTo>
                    <a:lnTo>
                      <a:pt x="79" y="852"/>
                    </a:lnTo>
                    <a:lnTo>
                      <a:pt x="46" y="828"/>
                    </a:lnTo>
                    <a:lnTo>
                      <a:pt x="22" y="795"/>
                    </a:lnTo>
                    <a:lnTo>
                      <a:pt x="5" y="759"/>
                    </a:lnTo>
                    <a:lnTo>
                      <a:pt x="0" y="716"/>
                    </a:lnTo>
                    <a:lnTo>
                      <a:pt x="5" y="680"/>
                    </a:lnTo>
                    <a:lnTo>
                      <a:pt x="18" y="647"/>
                    </a:lnTo>
                    <a:lnTo>
                      <a:pt x="37" y="617"/>
                    </a:lnTo>
                    <a:lnTo>
                      <a:pt x="62" y="592"/>
                    </a:lnTo>
                    <a:lnTo>
                      <a:pt x="94" y="573"/>
                    </a:lnTo>
                    <a:lnTo>
                      <a:pt x="62" y="555"/>
                    </a:lnTo>
                    <a:lnTo>
                      <a:pt x="37" y="531"/>
                    </a:lnTo>
                    <a:lnTo>
                      <a:pt x="18" y="502"/>
                    </a:lnTo>
                    <a:lnTo>
                      <a:pt x="5" y="468"/>
                    </a:lnTo>
                    <a:lnTo>
                      <a:pt x="0" y="430"/>
                    </a:lnTo>
                    <a:lnTo>
                      <a:pt x="5" y="393"/>
                    </a:lnTo>
                    <a:lnTo>
                      <a:pt x="18" y="360"/>
                    </a:lnTo>
                    <a:lnTo>
                      <a:pt x="37" y="331"/>
                    </a:lnTo>
                    <a:lnTo>
                      <a:pt x="62" y="305"/>
                    </a:lnTo>
                    <a:lnTo>
                      <a:pt x="94" y="287"/>
                    </a:lnTo>
                    <a:lnTo>
                      <a:pt x="62" y="268"/>
                    </a:lnTo>
                    <a:lnTo>
                      <a:pt x="37" y="244"/>
                    </a:lnTo>
                    <a:lnTo>
                      <a:pt x="18" y="215"/>
                    </a:lnTo>
                    <a:lnTo>
                      <a:pt x="5" y="182"/>
                    </a:lnTo>
                    <a:lnTo>
                      <a:pt x="0" y="143"/>
                    </a:lnTo>
                    <a:lnTo>
                      <a:pt x="5" y="107"/>
                    </a:lnTo>
                    <a:lnTo>
                      <a:pt x="18" y="74"/>
                    </a:lnTo>
                    <a:lnTo>
                      <a:pt x="37" y="44"/>
                    </a:lnTo>
                    <a:lnTo>
                      <a:pt x="62" y="19"/>
                    </a:lnTo>
                    <a:lnTo>
                      <a:pt x="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6E6E70"/>
                  </a:gs>
                  <a:gs pos="100000">
                    <a:srgbClr val="4E4E50"/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fla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1BC3B094-0C67-4A9A-BEC7-69D841C553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734157" y="2397580"/>
                <a:ext cx="2468563" cy="3025775"/>
              </a:xfrm>
              <a:custGeom>
                <a:avLst/>
                <a:gdLst>
                  <a:gd name="T0" fmla="*/ 1690 w 3111"/>
                  <a:gd name="T1" fmla="*/ 7 h 3812"/>
                  <a:gd name="T2" fmla="*/ 1947 w 3111"/>
                  <a:gd name="T3" fmla="*/ 51 h 3812"/>
                  <a:gd name="T4" fmla="*/ 2190 w 3111"/>
                  <a:gd name="T5" fmla="*/ 136 h 3812"/>
                  <a:gd name="T6" fmla="*/ 2412 w 3111"/>
                  <a:gd name="T7" fmla="*/ 257 h 3812"/>
                  <a:gd name="T8" fmla="*/ 2609 w 3111"/>
                  <a:gd name="T9" fmla="*/ 413 h 3812"/>
                  <a:gd name="T10" fmla="*/ 2780 w 3111"/>
                  <a:gd name="T11" fmla="*/ 597 h 3812"/>
                  <a:gd name="T12" fmla="*/ 2920 w 3111"/>
                  <a:gd name="T13" fmla="*/ 808 h 3812"/>
                  <a:gd name="T14" fmla="*/ 3022 w 3111"/>
                  <a:gd name="T15" fmla="*/ 1039 h 3812"/>
                  <a:gd name="T16" fmla="*/ 3089 w 3111"/>
                  <a:gd name="T17" fmla="*/ 1289 h 3812"/>
                  <a:gd name="T18" fmla="*/ 3111 w 3111"/>
                  <a:gd name="T19" fmla="*/ 1553 h 3812"/>
                  <a:gd name="T20" fmla="*/ 3090 w 3111"/>
                  <a:gd name="T21" fmla="*/ 1783 h 3812"/>
                  <a:gd name="T22" fmla="*/ 3033 w 3111"/>
                  <a:gd name="T23" fmla="*/ 2009 h 3812"/>
                  <a:gd name="T24" fmla="*/ 2951 w 3111"/>
                  <a:gd name="T25" fmla="*/ 2233 h 3812"/>
                  <a:gd name="T26" fmla="*/ 2851 w 3111"/>
                  <a:gd name="T27" fmla="*/ 2451 h 3812"/>
                  <a:gd name="T28" fmla="*/ 2745 w 3111"/>
                  <a:gd name="T29" fmla="*/ 2668 h 3812"/>
                  <a:gd name="T30" fmla="*/ 2631 w 3111"/>
                  <a:gd name="T31" fmla="*/ 2898 h 3812"/>
                  <a:gd name="T32" fmla="*/ 2532 w 3111"/>
                  <a:gd name="T33" fmla="*/ 3122 h 3812"/>
                  <a:gd name="T34" fmla="*/ 2454 w 3111"/>
                  <a:gd name="T35" fmla="*/ 3342 h 3812"/>
                  <a:gd name="T36" fmla="*/ 2410 w 3111"/>
                  <a:gd name="T37" fmla="*/ 3561 h 3812"/>
                  <a:gd name="T38" fmla="*/ 2399 w 3111"/>
                  <a:gd name="T39" fmla="*/ 3708 h 3812"/>
                  <a:gd name="T40" fmla="*/ 2362 w 3111"/>
                  <a:gd name="T41" fmla="*/ 3772 h 3812"/>
                  <a:gd name="T42" fmla="*/ 2300 w 3111"/>
                  <a:gd name="T43" fmla="*/ 3809 h 3812"/>
                  <a:gd name="T44" fmla="*/ 850 w 3111"/>
                  <a:gd name="T45" fmla="*/ 3812 h 3812"/>
                  <a:gd name="T46" fmla="*/ 778 w 3111"/>
                  <a:gd name="T47" fmla="*/ 3794 h 3812"/>
                  <a:gd name="T48" fmla="*/ 726 w 3111"/>
                  <a:gd name="T49" fmla="*/ 3742 h 3812"/>
                  <a:gd name="T50" fmla="*/ 706 w 3111"/>
                  <a:gd name="T51" fmla="*/ 3669 h 3812"/>
                  <a:gd name="T52" fmla="*/ 684 w 3111"/>
                  <a:gd name="T53" fmla="*/ 3460 h 3812"/>
                  <a:gd name="T54" fmla="*/ 623 w 3111"/>
                  <a:gd name="T55" fmla="*/ 3245 h 3812"/>
                  <a:gd name="T56" fmla="*/ 533 w 3111"/>
                  <a:gd name="T57" fmla="*/ 3024 h 3812"/>
                  <a:gd name="T58" fmla="*/ 427 w 3111"/>
                  <a:gd name="T59" fmla="*/ 2799 h 3812"/>
                  <a:gd name="T60" fmla="*/ 309 w 3111"/>
                  <a:gd name="T61" fmla="*/ 2562 h 3812"/>
                  <a:gd name="T62" fmla="*/ 193 w 3111"/>
                  <a:gd name="T63" fmla="*/ 2316 h 3812"/>
                  <a:gd name="T64" fmla="*/ 94 w 3111"/>
                  <a:gd name="T65" fmla="*/ 2064 h 3812"/>
                  <a:gd name="T66" fmla="*/ 26 w 3111"/>
                  <a:gd name="T67" fmla="*/ 1811 h 3812"/>
                  <a:gd name="T68" fmla="*/ 0 w 3111"/>
                  <a:gd name="T69" fmla="*/ 1553 h 3812"/>
                  <a:gd name="T70" fmla="*/ 22 w 3111"/>
                  <a:gd name="T71" fmla="*/ 1289 h 3812"/>
                  <a:gd name="T72" fmla="*/ 89 w 3111"/>
                  <a:gd name="T73" fmla="*/ 1039 h 3812"/>
                  <a:gd name="T74" fmla="*/ 191 w 3111"/>
                  <a:gd name="T75" fmla="*/ 808 h 3812"/>
                  <a:gd name="T76" fmla="*/ 331 w 3111"/>
                  <a:gd name="T77" fmla="*/ 597 h 3812"/>
                  <a:gd name="T78" fmla="*/ 502 w 3111"/>
                  <a:gd name="T79" fmla="*/ 413 h 3812"/>
                  <a:gd name="T80" fmla="*/ 699 w 3111"/>
                  <a:gd name="T81" fmla="*/ 257 h 3812"/>
                  <a:gd name="T82" fmla="*/ 921 w 3111"/>
                  <a:gd name="T83" fmla="*/ 136 h 3812"/>
                  <a:gd name="T84" fmla="*/ 1164 w 3111"/>
                  <a:gd name="T85" fmla="*/ 51 h 3812"/>
                  <a:gd name="T86" fmla="*/ 1421 w 3111"/>
                  <a:gd name="T87" fmla="*/ 7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11" h="3812">
                    <a:moveTo>
                      <a:pt x="1555" y="0"/>
                    </a:moveTo>
                    <a:lnTo>
                      <a:pt x="1690" y="7"/>
                    </a:lnTo>
                    <a:lnTo>
                      <a:pt x="1820" y="24"/>
                    </a:lnTo>
                    <a:lnTo>
                      <a:pt x="1947" y="51"/>
                    </a:lnTo>
                    <a:lnTo>
                      <a:pt x="2070" y="88"/>
                    </a:lnTo>
                    <a:lnTo>
                      <a:pt x="2190" y="136"/>
                    </a:lnTo>
                    <a:lnTo>
                      <a:pt x="2304" y="193"/>
                    </a:lnTo>
                    <a:lnTo>
                      <a:pt x="2412" y="257"/>
                    </a:lnTo>
                    <a:lnTo>
                      <a:pt x="2513" y="330"/>
                    </a:lnTo>
                    <a:lnTo>
                      <a:pt x="2609" y="413"/>
                    </a:lnTo>
                    <a:lnTo>
                      <a:pt x="2699" y="501"/>
                    </a:lnTo>
                    <a:lnTo>
                      <a:pt x="2780" y="597"/>
                    </a:lnTo>
                    <a:lnTo>
                      <a:pt x="2853" y="700"/>
                    </a:lnTo>
                    <a:lnTo>
                      <a:pt x="2920" y="808"/>
                    </a:lnTo>
                    <a:lnTo>
                      <a:pt x="2976" y="922"/>
                    </a:lnTo>
                    <a:lnTo>
                      <a:pt x="3022" y="1039"/>
                    </a:lnTo>
                    <a:lnTo>
                      <a:pt x="3061" y="1162"/>
                    </a:lnTo>
                    <a:lnTo>
                      <a:pt x="3089" y="1289"/>
                    </a:lnTo>
                    <a:lnTo>
                      <a:pt x="3105" y="1421"/>
                    </a:lnTo>
                    <a:lnTo>
                      <a:pt x="3111" y="1553"/>
                    </a:lnTo>
                    <a:lnTo>
                      <a:pt x="3105" y="1669"/>
                    </a:lnTo>
                    <a:lnTo>
                      <a:pt x="3090" y="1783"/>
                    </a:lnTo>
                    <a:lnTo>
                      <a:pt x="3067" y="1897"/>
                    </a:lnTo>
                    <a:lnTo>
                      <a:pt x="3033" y="2009"/>
                    </a:lnTo>
                    <a:lnTo>
                      <a:pt x="2995" y="2121"/>
                    </a:lnTo>
                    <a:lnTo>
                      <a:pt x="2951" y="2233"/>
                    </a:lnTo>
                    <a:lnTo>
                      <a:pt x="2903" y="2343"/>
                    </a:lnTo>
                    <a:lnTo>
                      <a:pt x="2851" y="2451"/>
                    </a:lnTo>
                    <a:lnTo>
                      <a:pt x="2798" y="2560"/>
                    </a:lnTo>
                    <a:lnTo>
                      <a:pt x="2745" y="2668"/>
                    </a:lnTo>
                    <a:lnTo>
                      <a:pt x="2686" y="2784"/>
                    </a:lnTo>
                    <a:lnTo>
                      <a:pt x="2631" y="2898"/>
                    </a:lnTo>
                    <a:lnTo>
                      <a:pt x="2579" y="3010"/>
                    </a:lnTo>
                    <a:lnTo>
                      <a:pt x="2532" y="3122"/>
                    </a:lnTo>
                    <a:lnTo>
                      <a:pt x="2489" y="3232"/>
                    </a:lnTo>
                    <a:lnTo>
                      <a:pt x="2454" y="3342"/>
                    </a:lnTo>
                    <a:lnTo>
                      <a:pt x="2427" y="3452"/>
                    </a:lnTo>
                    <a:lnTo>
                      <a:pt x="2410" y="3561"/>
                    </a:lnTo>
                    <a:lnTo>
                      <a:pt x="2405" y="3669"/>
                    </a:lnTo>
                    <a:lnTo>
                      <a:pt x="2399" y="3708"/>
                    </a:lnTo>
                    <a:lnTo>
                      <a:pt x="2385" y="3742"/>
                    </a:lnTo>
                    <a:lnTo>
                      <a:pt x="2362" y="3772"/>
                    </a:lnTo>
                    <a:lnTo>
                      <a:pt x="2333" y="3794"/>
                    </a:lnTo>
                    <a:lnTo>
                      <a:pt x="2300" y="3809"/>
                    </a:lnTo>
                    <a:lnTo>
                      <a:pt x="2261" y="3812"/>
                    </a:lnTo>
                    <a:lnTo>
                      <a:pt x="850" y="3812"/>
                    </a:lnTo>
                    <a:lnTo>
                      <a:pt x="811" y="3809"/>
                    </a:lnTo>
                    <a:lnTo>
                      <a:pt x="778" y="3794"/>
                    </a:lnTo>
                    <a:lnTo>
                      <a:pt x="748" y="3772"/>
                    </a:lnTo>
                    <a:lnTo>
                      <a:pt x="726" y="3742"/>
                    </a:lnTo>
                    <a:lnTo>
                      <a:pt x="712" y="3708"/>
                    </a:lnTo>
                    <a:lnTo>
                      <a:pt x="706" y="3669"/>
                    </a:lnTo>
                    <a:lnTo>
                      <a:pt x="701" y="3564"/>
                    </a:lnTo>
                    <a:lnTo>
                      <a:pt x="684" y="3460"/>
                    </a:lnTo>
                    <a:lnTo>
                      <a:pt x="658" y="3353"/>
                    </a:lnTo>
                    <a:lnTo>
                      <a:pt x="623" y="3245"/>
                    </a:lnTo>
                    <a:lnTo>
                      <a:pt x="581" y="3135"/>
                    </a:lnTo>
                    <a:lnTo>
                      <a:pt x="533" y="3024"/>
                    </a:lnTo>
                    <a:lnTo>
                      <a:pt x="482" y="2912"/>
                    </a:lnTo>
                    <a:lnTo>
                      <a:pt x="427" y="2799"/>
                    </a:lnTo>
                    <a:lnTo>
                      <a:pt x="370" y="2685"/>
                    </a:lnTo>
                    <a:lnTo>
                      <a:pt x="309" y="2562"/>
                    </a:lnTo>
                    <a:lnTo>
                      <a:pt x="250" y="2439"/>
                    </a:lnTo>
                    <a:lnTo>
                      <a:pt x="193" y="2316"/>
                    </a:lnTo>
                    <a:lnTo>
                      <a:pt x="142" y="2191"/>
                    </a:lnTo>
                    <a:lnTo>
                      <a:pt x="94" y="2064"/>
                    </a:lnTo>
                    <a:lnTo>
                      <a:pt x="55" y="1939"/>
                    </a:lnTo>
                    <a:lnTo>
                      <a:pt x="26" y="1811"/>
                    </a:lnTo>
                    <a:lnTo>
                      <a:pt x="8" y="1684"/>
                    </a:lnTo>
                    <a:lnTo>
                      <a:pt x="0" y="1553"/>
                    </a:lnTo>
                    <a:lnTo>
                      <a:pt x="6" y="1421"/>
                    </a:lnTo>
                    <a:lnTo>
                      <a:pt x="22" y="1289"/>
                    </a:lnTo>
                    <a:lnTo>
                      <a:pt x="50" y="1162"/>
                    </a:lnTo>
                    <a:lnTo>
                      <a:pt x="89" y="1039"/>
                    </a:lnTo>
                    <a:lnTo>
                      <a:pt x="136" y="922"/>
                    </a:lnTo>
                    <a:lnTo>
                      <a:pt x="191" y="808"/>
                    </a:lnTo>
                    <a:lnTo>
                      <a:pt x="258" y="700"/>
                    </a:lnTo>
                    <a:lnTo>
                      <a:pt x="331" y="597"/>
                    </a:lnTo>
                    <a:lnTo>
                      <a:pt x="412" y="501"/>
                    </a:lnTo>
                    <a:lnTo>
                      <a:pt x="502" y="413"/>
                    </a:lnTo>
                    <a:lnTo>
                      <a:pt x="598" y="330"/>
                    </a:lnTo>
                    <a:lnTo>
                      <a:pt x="699" y="257"/>
                    </a:lnTo>
                    <a:lnTo>
                      <a:pt x="807" y="193"/>
                    </a:lnTo>
                    <a:lnTo>
                      <a:pt x="921" y="136"/>
                    </a:lnTo>
                    <a:lnTo>
                      <a:pt x="1041" y="88"/>
                    </a:lnTo>
                    <a:lnTo>
                      <a:pt x="1164" y="51"/>
                    </a:lnTo>
                    <a:lnTo>
                      <a:pt x="1291" y="24"/>
                    </a:lnTo>
                    <a:lnTo>
                      <a:pt x="1421" y="7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1270000" sx="107000" sy="107000" algn="ctr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fla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자유형: 도형 35">
              <a:extLst>
                <a:ext uri="{FF2B5EF4-FFF2-40B4-BE49-F238E27FC236}">
                  <a16:creationId xmlns:a16="http://schemas.microsoft.com/office/drawing/2014/main" id="{C140BDE7-35F7-4DF6-85BB-DCCB9C9DB779}"/>
                </a:ext>
              </a:extLst>
            </p:cNvPr>
            <p:cNvSpPr/>
            <p:nvPr/>
          </p:nvSpPr>
          <p:spPr>
            <a:xfrm rot="15645894" flipH="1">
              <a:off x="7821024" y="2648809"/>
              <a:ext cx="1941215" cy="1468351"/>
            </a:xfrm>
            <a:custGeom>
              <a:avLst/>
              <a:gdLst>
                <a:gd name="connsiteX0" fmla="*/ 0 w 1941215"/>
                <a:gd name="connsiteY0" fmla="*/ 1283287 h 1468351"/>
                <a:gd name="connsiteX1" fmla="*/ 50328 w 1941215"/>
                <a:gd name="connsiteY1" fmla="*/ 1303400 h 1468351"/>
                <a:gd name="connsiteX2" fmla="*/ 477167 w 1941215"/>
                <a:gd name="connsiteY2" fmla="*/ 1418806 h 1468351"/>
                <a:gd name="connsiteX3" fmla="*/ 1771978 w 1941215"/>
                <a:gd name="connsiteY3" fmla="*/ 1363027 h 1468351"/>
                <a:gd name="connsiteX4" fmla="*/ 1941215 w 1941215"/>
                <a:gd name="connsiteY4" fmla="*/ 1308701 h 1468351"/>
                <a:gd name="connsiteX5" fmla="*/ 1509633 w 1941215"/>
                <a:gd name="connsiteY5" fmla="*/ 16607 h 1468351"/>
                <a:gd name="connsiteX6" fmla="*/ 1404730 w 1941215"/>
                <a:gd name="connsiteY6" fmla="*/ 50281 h 1468351"/>
                <a:gd name="connsiteX7" fmla="*/ 730029 w 1941215"/>
                <a:gd name="connsiteY7" fmla="*/ 79347 h 1468351"/>
                <a:gd name="connsiteX8" fmla="*/ 507612 w 1941215"/>
                <a:gd name="connsiteY8" fmla="*/ 19211 h 1468351"/>
                <a:gd name="connsiteX9" fmla="*/ 464405 w 1941215"/>
                <a:gd name="connsiteY9" fmla="*/ 0 h 1468351"/>
                <a:gd name="connsiteX10" fmla="*/ 0 w 1941215"/>
                <a:gd name="connsiteY10" fmla="*/ 1283287 h 146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1215" h="1468351">
                  <a:moveTo>
                    <a:pt x="0" y="1283287"/>
                  </a:moveTo>
                  <a:lnTo>
                    <a:pt x="50328" y="1303400"/>
                  </a:lnTo>
                  <a:cubicBezTo>
                    <a:pt x="187909" y="1352346"/>
                    <a:pt x="330483" y="1391114"/>
                    <a:pt x="477167" y="1418806"/>
                  </a:cubicBezTo>
                  <a:cubicBezTo>
                    <a:pt x="917219" y="1501878"/>
                    <a:pt x="1359170" y="1478626"/>
                    <a:pt x="1771978" y="1363027"/>
                  </a:cubicBezTo>
                  <a:lnTo>
                    <a:pt x="1941215" y="1308701"/>
                  </a:lnTo>
                  <a:lnTo>
                    <a:pt x="1509633" y="16607"/>
                  </a:lnTo>
                  <a:lnTo>
                    <a:pt x="1404730" y="50281"/>
                  </a:lnTo>
                  <a:cubicBezTo>
                    <a:pt x="1189623" y="110518"/>
                    <a:pt x="959331" y="122634"/>
                    <a:pt x="730029" y="79347"/>
                  </a:cubicBezTo>
                  <a:cubicBezTo>
                    <a:pt x="653595" y="64917"/>
                    <a:pt x="579302" y="44716"/>
                    <a:pt x="507612" y="19211"/>
                  </a:cubicBezTo>
                  <a:lnTo>
                    <a:pt x="464405" y="0"/>
                  </a:lnTo>
                  <a:lnTo>
                    <a:pt x="0" y="12832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77800" dist="38100" dir="6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자유형: 도형 39">
              <a:extLst>
                <a:ext uri="{FF2B5EF4-FFF2-40B4-BE49-F238E27FC236}">
                  <a16:creationId xmlns:a16="http://schemas.microsoft.com/office/drawing/2014/main" id="{AE9524FC-AA9A-4CCD-971F-5170516C48EC}"/>
                </a:ext>
              </a:extLst>
            </p:cNvPr>
            <p:cNvSpPr/>
            <p:nvPr/>
          </p:nvSpPr>
          <p:spPr>
            <a:xfrm rot="15645894" flipH="1">
              <a:off x="7153546" y="1008606"/>
              <a:ext cx="1948617" cy="1958017"/>
            </a:xfrm>
            <a:custGeom>
              <a:avLst/>
              <a:gdLst>
                <a:gd name="connsiteX0" fmla="*/ 0 w 1948617"/>
                <a:gd name="connsiteY0" fmla="*/ 668237 h 1958017"/>
                <a:gd name="connsiteX1" fmla="*/ 64130 w 1948617"/>
                <a:gd name="connsiteY1" fmla="*/ 782609 h 1958017"/>
                <a:gd name="connsiteX2" fmla="*/ 1335321 w 1948617"/>
                <a:gd name="connsiteY2" fmla="*/ 1898530 h 1958017"/>
                <a:gd name="connsiteX3" fmla="*/ 1484165 w 1948617"/>
                <a:gd name="connsiteY3" fmla="*/ 1958017 h 1958017"/>
                <a:gd name="connsiteX4" fmla="*/ 1948617 w 1948617"/>
                <a:gd name="connsiteY4" fmla="*/ 674602 h 1958017"/>
                <a:gd name="connsiteX5" fmla="*/ 1788312 w 1948617"/>
                <a:gd name="connsiteY5" fmla="*/ 603327 h 1958017"/>
                <a:gd name="connsiteX6" fmla="*/ 1227202 w 1948617"/>
                <a:gd name="connsiteY6" fmla="*/ 71621 h 1958017"/>
                <a:gd name="connsiteX7" fmla="*/ 1187043 w 1948617"/>
                <a:gd name="connsiteY7" fmla="*/ 0 h 1958017"/>
                <a:gd name="connsiteX8" fmla="*/ 0 w 1948617"/>
                <a:gd name="connsiteY8" fmla="*/ 668237 h 19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8617" h="1958017">
                  <a:moveTo>
                    <a:pt x="0" y="668237"/>
                  </a:moveTo>
                  <a:lnTo>
                    <a:pt x="64130" y="782609"/>
                  </a:lnTo>
                  <a:cubicBezTo>
                    <a:pt x="363305" y="1271742"/>
                    <a:pt x="805847" y="1662943"/>
                    <a:pt x="1335321" y="1898530"/>
                  </a:cubicBezTo>
                  <a:lnTo>
                    <a:pt x="1484165" y="1958017"/>
                  </a:lnTo>
                  <a:lnTo>
                    <a:pt x="1948617" y="674602"/>
                  </a:lnTo>
                  <a:lnTo>
                    <a:pt x="1788312" y="603327"/>
                  </a:lnTo>
                  <a:cubicBezTo>
                    <a:pt x="1557213" y="478586"/>
                    <a:pt x="1363609" y="294639"/>
                    <a:pt x="1227202" y="71621"/>
                  </a:cubicBezTo>
                  <a:lnTo>
                    <a:pt x="1187043" y="0"/>
                  </a:lnTo>
                  <a:lnTo>
                    <a:pt x="0" y="668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30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: 도형 40">
              <a:extLst>
                <a:ext uri="{FF2B5EF4-FFF2-40B4-BE49-F238E27FC236}">
                  <a16:creationId xmlns:a16="http://schemas.microsoft.com/office/drawing/2014/main" id="{9AAA95F8-D856-4C3A-B8B1-9C58238B28CC}"/>
                </a:ext>
              </a:extLst>
            </p:cNvPr>
            <p:cNvSpPr/>
            <p:nvPr/>
          </p:nvSpPr>
          <p:spPr>
            <a:xfrm rot="15645894" flipH="1">
              <a:off x="6003344" y="673991"/>
              <a:ext cx="1538982" cy="1936181"/>
            </a:xfrm>
            <a:custGeom>
              <a:avLst/>
              <a:gdLst>
                <a:gd name="connsiteX0" fmla="*/ 38664 w 1538982"/>
                <a:gd name="connsiteY0" fmla="*/ 1035887 h 1936181"/>
                <a:gd name="connsiteX1" fmla="*/ 312470 w 1538982"/>
                <a:gd name="connsiteY1" fmla="*/ 1865790 h 1936181"/>
                <a:gd name="connsiteX2" fmla="*/ 351939 w 1538982"/>
                <a:gd name="connsiteY2" fmla="*/ 1936181 h 1936181"/>
                <a:gd name="connsiteX3" fmla="*/ 1538982 w 1538982"/>
                <a:gd name="connsiteY3" fmla="*/ 1267945 h 1936181"/>
                <a:gd name="connsiteX4" fmla="*/ 1526000 w 1538982"/>
                <a:gd name="connsiteY4" fmla="*/ 1244792 h 1936181"/>
                <a:gd name="connsiteX5" fmla="*/ 1383326 w 1538982"/>
                <a:gd name="connsiteY5" fmla="*/ 812346 h 1936181"/>
                <a:gd name="connsiteX6" fmla="*/ 1378411 w 1538982"/>
                <a:gd name="connsiteY6" fmla="*/ 356999 h 1936181"/>
                <a:gd name="connsiteX7" fmla="*/ 1387755 w 1538982"/>
                <a:gd name="connsiteY7" fmla="*/ 306100 h 1936181"/>
                <a:gd name="connsiteX8" fmla="*/ 58977 w 1538982"/>
                <a:gd name="connsiteY8" fmla="*/ 0 h 1936181"/>
                <a:gd name="connsiteX9" fmla="*/ 29231 w 1538982"/>
                <a:gd name="connsiteY9" fmla="*/ 162033 h 1936181"/>
                <a:gd name="connsiteX10" fmla="*/ 38664 w 1538982"/>
                <a:gd name="connsiteY10" fmla="*/ 1035887 h 193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8982" h="1936181">
                  <a:moveTo>
                    <a:pt x="38664" y="1035887"/>
                  </a:moveTo>
                  <a:cubicBezTo>
                    <a:pt x="87624" y="1330395"/>
                    <a:pt x="181244" y="1609433"/>
                    <a:pt x="312470" y="1865790"/>
                  </a:cubicBezTo>
                  <a:lnTo>
                    <a:pt x="351939" y="1936181"/>
                  </a:lnTo>
                  <a:lnTo>
                    <a:pt x="1538982" y="1267945"/>
                  </a:lnTo>
                  <a:lnTo>
                    <a:pt x="1526000" y="1244792"/>
                  </a:lnTo>
                  <a:cubicBezTo>
                    <a:pt x="1457621" y="1111209"/>
                    <a:pt x="1408838" y="965808"/>
                    <a:pt x="1383326" y="812346"/>
                  </a:cubicBezTo>
                  <a:cubicBezTo>
                    <a:pt x="1357814" y="658884"/>
                    <a:pt x="1356930" y="505520"/>
                    <a:pt x="1378411" y="356999"/>
                  </a:cubicBezTo>
                  <a:lnTo>
                    <a:pt x="1387755" y="306100"/>
                  </a:lnTo>
                  <a:lnTo>
                    <a:pt x="58977" y="0"/>
                  </a:lnTo>
                  <a:lnTo>
                    <a:pt x="29231" y="162033"/>
                  </a:lnTo>
                  <a:cubicBezTo>
                    <a:pt x="-11993" y="447060"/>
                    <a:pt x="-10296" y="741379"/>
                    <a:pt x="38664" y="10358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: 도형 38">
              <a:extLst>
                <a:ext uri="{FF2B5EF4-FFF2-40B4-BE49-F238E27FC236}">
                  <a16:creationId xmlns:a16="http://schemas.microsoft.com/office/drawing/2014/main" id="{6A80E743-5397-4F07-929B-083F6FAFBA93}"/>
                </a:ext>
              </a:extLst>
            </p:cNvPr>
            <p:cNvSpPr/>
            <p:nvPr/>
          </p:nvSpPr>
          <p:spPr>
            <a:xfrm rot="15645894" flipH="1">
              <a:off x="4271368" y="1140984"/>
              <a:ext cx="1839692" cy="1941997"/>
            </a:xfrm>
            <a:custGeom>
              <a:avLst/>
              <a:gdLst>
                <a:gd name="connsiteX0" fmla="*/ 0 w 1839692"/>
                <a:gd name="connsiteY0" fmla="*/ 1635898 h 1941997"/>
                <a:gd name="connsiteX1" fmla="*/ 1328778 w 1839692"/>
                <a:gd name="connsiteY1" fmla="*/ 1941997 h 1941997"/>
                <a:gd name="connsiteX2" fmla="*/ 1339052 w 1839692"/>
                <a:gd name="connsiteY2" fmla="*/ 1886032 h 1941997"/>
                <a:gd name="connsiteX3" fmla="*/ 1697951 w 1839692"/>
                <a:gd name="connsiteY3" fmla="*/ 1201379 h 1941997"/>
                <a:gd name="connsiteX4" fmla="*/ 1839692 w 1839692"/>
                <a:gd name="connsiteY4" fmla="*/ 1069903 h 1941997"/>
                <a:gd name="connsiteX5" fmla="*/ 992769 w 1839692"/>
                <a:gd name="connsiteY5" fmla="*/ 0 h 1941997"/>
                <a:gd name="connsiteX6" fmla="*/ 850268 w 1839692"/>
                <a:gd name="connsiteY6" fmla="*/ 122405 h 1941997"/>
                <a:gd name="connsiteX7" fmla="*/ 8501 w 1839692"/>
                <a:gd name="connsiteY7" fmla="*/ 1589591 h 1941997"/>
                <a:gd name="connsiteX8" fmla="*/ 0 w 1839692"/>
                <a:gd name="connsiteY8" fmla="*/ 1635898 h 194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9692" h="1941997">
                  <a:moveTo>
                    <a:pt x="0" y="1635898"/>
                  </a:moveTo>
                  <a:lnTo>
                    <a:pt x="1328778" y="1941997"/>
                  </a:lnTo>
                  <a:lnTo>
                    <a:pt x="1339052" y="1886032"/>
                  </a:lnTo>
                  <a:cubicBezTo>
                    <a:pt x="1395966" y="1630876"/>
                    <a:pt x="1519642" y="1394183"/>
                    <a:pt x="1697951" y="1201379"/>
                  </a:cubicBezTo>
                  <a:lnTo>
                    <a:pt x="1839692" y="1069903"/>
                  </a:lnTo>
                  <a:lnTo>
                    <a:pt x="992769" y="0"/>
                  </a:lnTo>
                  <a:lnTo>
                    <a:pt x="850268" y="122405"/>
                  </a:lnTo>
                  <a:cubicBezTo>
                    <a:pt x="425496" y="516629"/>
                    <a:pt x="133328" y="1029971"/>
                    <a:pt x="8501" y="1589591"/>
                  </a:cubicBezTo>
                  <a:lnTo>
                    <a:pt x="0" y="16358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: 도형 34">
              <a:extLst>
                <a:ext uri="{FF2B5EF4-FFF2-40B4-BE49-F238E27FC236}">
                  <a16:creationId xmlns:a16="http://schemas.microsoft.com/office/drawing/2014/main" id="{9F52C6A6-FC40-4D6E-8A17-3588720EDAAA}"/>
                </a:ext>
              </a:extLst>
            </p:cNvPr>
            <p:cNvSpPr/>
            <p:nvPr/>
          </p:nvSpPr>
          <p:spPr>
            <a:xfrm rot="15645894" flipH="1">
              <a:off x="3703134" y="2343191"/>
              <a:ext cx="1797660" cy="1703764"/>
            </a:xfrm>
            <a:custGeom>
              <a:avLst/>
              <a:gdLst>
                <a:gd name="connsiteX0" fmla="*/ 0 w 1797660"/>
                <a:gd name="connsiteY0" fmla="*/ 633968 h 1703764"/>
                <a:gd name="connsiteX1" fmla="*/ 846838 w 1797660"/>
                <a:gd name="connsiteY1" fmla="*/ 1703764 h 1703764"/>
                <a:gd name="connsiteX2" fmla="*/ 868384 w 1797660"/>
                <a:gd name="connsiteY2" fmla="*/ 1683777 h 1703764"/>
                <a:gd name="connsiteX3" fmla="*/ 1059381 w 1797660"/>
                <a:gd name="connsiteY3" fmla="*/ 1554914 h 1703764"/>
                <a:gd name="connsiteX4" fmla="*/ 1707195 w 1797660"/>
                <a:gd name="connsiteY4" fmla="*/ 1364120 h 1703764"/>
                <a:gd name="connsiteX5" fmla="*/ 1797660 w 1797660"/>
                <a:gd name="connsiteY5" fmla="*/ 1362414 h 1703764"/>
                <a:gd name="connsiteX6" fmla="*/ 1797660 w 1797660"/>
                <a:gd name="connsiteY6" fmla="*/ 0 h 1703764"/>
                <a:gd name="connsiteX7" fmla="*/ 1629960 w 1797660"/>
                <a:gd name="connsiteY7" fmla="*/ 3163 h 1703764"/>
                <a:gd name="connsiteX8" fmla="*/ 386746 w 1797660"/>
                <a:gd name="connsiteY8" fmla="*/ 369314 h 1703764"/>
                <a:gd name="connsiteX9" fmla="*/ 20204 w 1797660"/>
                <a:gd name="connsiteY9" fmla="*/ 616614 h 1703764"/>
                <a:gd name="connsiteX10" fmla="*/ 0 w 1797660"/>
                <a:gd name="connsiteY10" fmla="*/ 633968 h 170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7660" h="1703764">
                  <a:moveTo>
                    <a:pt x="0" y="633968"/>
                  </a:moveTo>
                  <a:lnTo>
                    <a:pt x="846838" y="1703764"/>
                  </a:lnTo>
                  <a:lnTo>
                    <a:pt x="868384" y="1683777"/>
                  </a:lnTo>
                  <a:cubicBezTo>
                    <a:pt x="927967" y="1636449"/>
                    <a:pt x="991727" y="1593298"/>
                    <a:pt x="1059381" y="1554914"/>
                  </a:cubicBezTo>
                  <a:cubicBezTo>
                    <a:pt x="1262345" y="1439766"/>
                    <a:pt x="1484170" y="1376721"/>
                    <a:pt x="1707195" y="1364120"/>
                  </a:cubicBezTo>
                  <a:lnTo>
                    <a:pt x="1797660" y="1362414"/>
                  </a:lnTo>
                  <a:lnTo>
                    <a:pt x="1797660" y="0"/>
                  </a:lnTo>
                  <a:lnTo>
                    <a:pt x="1629960" y="3163"/>
                  </a:lnTo>
                  <a:cubicBezTo>
                    <a:pt x="1201954" y="27344"/>
                    <a:pt x="776251" y="148333"/>
                    <a:pt x="386746" y="369314"/>
                  </a:cubicBezTo>
                  <a:cubicBezTo>
                    <a:pt x="256911" y="442975"/>
                    <a:pt x="134549" y="525787"/>
                    <a:pt x="20204" y="616614"/>
                  </a:cubicBezTo>
                  <a:lnTo>
                    <a:pt x="0" y="6339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15">
              <a:extLst>
                <a:ext uri="{FF2B5EF4-FFF2-40B4-BE49-F238E27FC236}">
                  <a16:creationId xmlns:a16="http://schemas.microsoft.com/office/drawing/2014/main" id="{A426C3FC-0032-42A9-A754-DAE78DDC98DD}"/>
                </a:ext>
              </a:extLst>
            </p:cNvPr>
            <p:cNvSpPr/>
            <p:nvPr/>
          </p:nvSpPr>
          <p:spPr>
            <a:xfrm rot="15645894" flipH="1">
              <a:off x="3982745" y="4131361"/>
              <a:ext cx="1830995" cy="1714683"/>
            </a:xfrm>
            <a:custGeom>
              <a:avLst/>
              <a:gdLst>
                <a:gd name="connsiteX0" fmla="*/ 1 w 1830995"/>
                <a:gd name="connsiteY0" fmla="*/ 1363220 h 1714683"/>
                <a:gd name="connsiteX1" fmla="*/ 17466 w 1830995"/>
                <a:gd name="connsiteY1" fmla="*/ 1362891 h 1714683"/>
                <a:gd name="connsiteX2" fmla="*/ 949291 w 1830995"/>
                <a:gd name="connsiteY2" fmla="*/ 1714683 h 1714683"/>
                <a:gd name="connsiteX3" fmla="*/ 1830995 w 1830995"/>
                <a:gd name="connsiteY3" fmla="*/ 675121 h 1714683"/>
                <a:gd name="connsiteX4" fmla="*/ 42738 w 1830995"/>
                <a:gd name="connsiteY4" fmla="*/ 0 h 1714683"/>
                <a:gd name="connsiteX5" fmla="*/ 0 w 1830995"/>
                <a:gd name="connsiteY5" fmla="*/ 806 h 1714683"/>
                <a:gd name="connsiteX6" fmla="*/ 1 w 1830995"/>
                <a:gd name="connsiteY6" fmla="*/ 1363220 h 171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95" h="1714683">
                  <a:moveTo>
                    <a:pt x="1" y="1363220"/>
                  </a:moveTo>
                  <a:lnTo>
                    <a:pt x="17466" y="1362891"/>
                  </a:lnTo>
                  <a:cubicBezTo>
                    <a:pt x="351868" y="1369144"/>
                    <a:pt x="682346" y="1488275"/>
                    <a:pt x="949291" y="1714683"/>
                  </a:cubicBezTo>
                  <a:lnTo>
                    <a:pt x="1830995" y="675121"/>
                  </a:lnTo>
                  <a:cubicBezTo>
                    <a:pt x="1318704" y="240623"/>
                    <a:pt x="684486" y="12000"/>
                    <a:pt x="42738" y="0"/>
                  </a:cubicBezTo>
                  <a:lnTo>
                    <a:pt x="0" y="806"/>
                  </a:lnTo>
                  <a:lnTo>
                    <a:pt x="1" y="13632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03200" dist="38100" dir="162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32139E0-07F1-411B-9335-64B3D9F02CC3}"/>
              </a:ext>
            </a:extLst>
          </p:cNvPr>
          <p:cNvSpPr/>
          <p:nvPr/>
        </p:nvSpPr>
        <p:spPr>
          <a:xfrm>
            <a:off x="1520574" y="4803338"/>
            <a:ext cx="3230171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원가 및 경제성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별도 기기가 아닌 핸드폰 어플 사용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저렴한 터치 센서와 부품 가격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센서 부착용 부가장치 필요 없음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AEB8B13-ACFA-425F-9E00-CE3A0E8C967D}"/>
              </a:ext>
            </a:extLst>
          </p:cNvPr>
          <p:cNvSpPr/>
          <p:nvPr/>
        </p:nvSpPr>
        <p:spPr>
          <a:xfrm>
            <a:off x="1094024" y="3269115"/>
            <a:ext cx="3230171" cy="11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환경성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환경성을 고려해 보았을 때 유해성은 존재하지 않음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5B64E1-908E-45E6-B5B3-D0CB38FC35C7}"/>
              </a:ext>
            </a:extLst>
          </p:cNvPr>
          <p:cNvSpPr/>
          <p:nvPr/>
        </p:nvSpPr>
        <p:spPr>
          <a:xfrm>
            <a:off x="4942071" y="392174"/>
            <a:ext cx="3230171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제조성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제조가 용이한 하드웨어 설계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3D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프린팅 기술을 이용하여</a:t>
            </a:r>
            <a:r>
              <a: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설계 시 제작 비용 감소 및 대량 생산 가능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58FFD60-DC15-42B5-9E44-7A0DE6E5066C}"/>
              </a:ext>
            </a:extLst>
          </p:cNvPr>
          <p:cNvSpPr/>
          <p:nvPr/>
        </p:nvSpPr>
        <p:spPr>
          <a:xfrm>
            <a:off x="2050938" y="1644897"/>
            <a:ext cx="3230171" cy="11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안정성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일부 디바이스는 발열 가능성이 있지만 폭발의 위험은 없음</a:t>
            </a:r>
            <a:endParaRPr lang="en-US" altLang="ko-KR" sz="1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44FDDA-3D93-4B78-AEAA-66168CE02D1B}"/>
              </a:ext>
            </a:extLst>
          </p:cNvPr>
          <p:cNvSpPr/>
          <p:nvPr/>
        </p:nvSpPr>
        <p:spPr>
          <a:xfrm>
            <a:off x="8534989" y="4897198"/>
            <a:ext cx="3574927" cy="141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시장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편의점 시장 크기가 증가하고 있는 상황에서 장애인 인구의 </a:t>
            </a:r>
            <a:r>
              <a:rPr kumimoji="0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10%</a:t>
            </a: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차지하고 있는 시각장애인을 위한 아이디어 </a:t>
            </a:r>
            <a:endParaRPr kumimoji="0" lang="en-US" altLang="ko-KR" sz="13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래픽 9" descr="자물쇠 단색으로 채워진">
            <a:extLst>
              <a:ext uri="{FF2B5EF4-FFF2-40B4-BE49-F238E27FC236}">
                <a16:creationId xmlns:a16="http://schemas.microsoft.com/office/drawing/2014/main" id="{55FB7504-2DE3-405B-A9B7-30B23D127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0584" y="2674858"/>
            <a:ext cx="504000" cy="504000"/>
          </a:xfrm>
          <a:prstGeom prst="rect">
            <a:avLst/>
          </a:prstGeom>
        </p:spPr>
      </p:pic>
      <p:pic>
        <p:nvPicPr>
          <p:cNvPr id="12" name="그래픽 11" descr="방패 선택 표시 단색으로 채워진">
            <a:extLst>
              <a:ext uri="{FF2B5EF4-FFF2-40B4-BE49-F238E27FC236}">
                <a16:creationId xmlns:a16="http://schemas.microsoft.com/office/drawing/2014/main" id="{4FC9C354-4D99-4480-8FCD-DEDAA41B8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5161" y="2664987"/>
            <a:ext cx="504000" cy="504000"/>
          </a:xfrm>
          <a:prstGeom prst="rect">
            <a:avLst/>
          </a:prstGeom>
        </p:spPr>
      </p:pic>
      <p:pic>
        <p:nvPicPr>
          <p:cNvPr id="4" name="그래픽 3" descr="보물 상자 단색으로 채워진">
            <a:extLst>
              <a:ext uri="{FF2B5EF4-FFF2-40B4-BE49-F238E27FC236}">
                <a16:creationId xmlns:a16="http://schemas.microsoft.com/office/drawing/2014/main" id="{0C6D1597-14FB-41CE-9C27-7A6A080A92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6726" y="4844747"/>
            <a:ext cx="504000" cy="504000"/>
          </a:xfrm>
          <a:prstGeom prst="rect">
            <a:avLst/>
          </a:prstGeom>
        </p:spPr>
      </p:pic>
      <p:pic>
        <p:nvPicPr>
          <p:cNvPr id="9" name="그래픽 8" descr="브라유 점자 단색으로 채워진">
            <a:extLst>
              <a:ext uri="{FF2B5EF4-FFF2-40B4-BE49-F238E27FC236}">
                <a16:creationId xmlns:a16="http://schemas.microsoft.com/office/drawing/2014/main" id="{726B2C45-6270-4DEA-955F-C1188694F1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34788" y="3786807"/>
            <a:ext cx="504000" cy="504000"/>
          </a:xfrm>
          <a:prstGeom prst="rect">
            <a:avLst/>
          </a:prstGeom>
        </p:spPr>
      </p:pic>
      <p:pic>
        <p:nvPicPr>
          <p:cNvPr id="28" name="그래픽 27" descr="청사진 단색으로 채워진">
            <a:extLst>
              <a:ext uri="{FF2B5EF4-FFF2-40B4-BE49-F238E27FC236}">
                <a16:creationId xmlns:a16="http://schemas.microsoft.com/office/drawing/2014/main" id="{CC8FEA30-E508-4624-8468-5B498C8F6B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63640" y="2275078"/>
            <a:ext cx="504000" cy="504000"/>
          </a:xfrm>
          <a:prstGeom prst="rect">
            <a:avLst/>
          </a:prstGeom>
        </p:spPr>
      </p:pic>
      <p:pic>
        <p:nvPicPr>
          <p:cNvPr id="32" name="그래픽 31" descr="식물을 든 펼친 손 단색으로 채워진">
            <a:extLst>
              <a:ext uri="{FF2B5EF4-FFF2-40B4-BE49-F238E27FC236}">
                <a16:creationId xmlns:a16="http://schemas.microsoft.com/office/drawing/2014/main" id="{EF8A6729-028A-448F-B20F-BFAE018523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80440" y="3672898"/>
            <a:ext cx="504000" cy="504000"/>
          </a:xfrm>
          <a:prstGeom prst="rect">
            <a:avLst/>
          </a:prstGeom>
        </p:spPr>
      </p:pic>
      <p:pic>
        <p:nvPicPr>
          <p:cNvPr id="34" name="그래픽 33" descr="동전 윤곽선">
            <a:extLst>
              <a:ext uri="{FF2B5EF4-FFF2-40B4-BE49-F238E27FC236}">
                <a16:creationId xmlns:a16="http://schemas.microsoft.com/office/drawing/2014/main" id="{627E37FB-88A0-4598-98F3-D1CAA73077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02371" y="4829730"/>
            <a:ext cx="504000" cy="504000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F1418FDF-9C11-448C-8562-0F91645E3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BECBA62-8EB9-4743-AFBC-214B4F3FA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5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35"/>
    </mc:Choice>
    <mc:Fallback>
      <p:transition spd="slow" advTm="92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89543A-B788-48F8-9148-1E287FA79D5B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조원 별 업무 분담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사각형: 둥근 모서리 16">
            <a:extLst>
              <a:ext uri="{FF2B5EF4-FFF2-40B4-BE49-F238E27FC236}">
                <a16:creationId xmlns:a16="http://schemas.microsoft.com/office/drawing/2014/main" id="{69A36EA6-6B93-4ACF-BB53-D4E7F5BFEDE8}"/>
              </a:ext>
            </a:extLst>
          </p:cNvPr>
          <p:cNvSpPr/>
          <p:nvPr/>
        </p:nvSpPr>
        <p:spPr>
          <a:xfrm rot="1380000">
            <a:off x="6082696" y="2166182"/>
            <a:ext cx="1458386" cy="523758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D0296C3-F1D8-45E8-AA28-8B96EBE501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458579" y="1037960"/>
            <a:ext cx="2036870" cy="1836756"/>
          </a:xfrm>
          <a:custGeom>
            <a:avLst/>
            <a:gdLst>
              <a:gd name="connsiteX0" fmla="*/ 0 w 2565000"/>
              <a:gd name="connsiteY0" fmla="*/ 0 h 2313000"/>
              <a:gd name="connsiteX1" fmla="*/ 2565000 w 2565000"/>
              <a:gd name="connsiteY1" fmla="*/ 0 h 2313000"/>
              <a:gd name="connsiteX2" fmla="*/ 2565000 w 2565000"/>
              <a:gd name="connsiteY2" fmla="*/ 1913612 h 2313000"/>
              <a:gd name="connsiteX3" fmla="*/ 2538061 w 2565000"/>
              <a:gd name="connsiteY3" fmla="*/ 1875488 h 2313000"/>
              <a:gd name="connsiteX4" fmla="*/ 2120683 w 2565000"/>
              <a:gd name="connsiteY4" fmla="*/ 1759439 h 2313000"/>
              <a:gd name="connsiteX5" fmla="*/ 440575 w 2565000"/>
              <a:gd name="connsiteY5" fmla="*/ 2305339 h 2313000"/>
              <a:gd name="connsiteX6" fmla="*/ 423170 w 2565000"/>
              <a:gd name="connsiteY6" fmla="*/ 2313000 h 2313000"/>
              <a:gd name="connsiteX7" fmla="*/ 0 w 2565000"/>
              <a:gd name="connsiteY7" fmla="*/ 2313000 h 23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5000" h="2313000">
                <a:moveTo>
                  <a:pt x="0" y="0"/>
                </a:moveTo>
                <a:lnTo>
                  <a:pt x="2565000" y="0"/>
                </a:lnTo>
                <a:lnTo>
                  <a:pt x="2565000" y="1913612"/>
                </a:lnTo>
                <a:lnTo>
                  <a:pt x="2538061" y="1875488"/>
                </a:lnTo>
                <a:cubicBezTo>
                  <a:pt x="2438017" y="1760102"/>
                  <a:pt x="2275063" y="1709278"/>
                  <a:pt x="2120683" y="1759439"/>
                </a:cubicBezTo>
                <a:lnTo>
                  <a:pt x="440575" y="2305339"/>
                </a:lnTo>
                <a:lnTo>
                  <a:pt x="423170" y="2313000"/>
                </a:lnTo>
                <a:lnTo>
                  <a:pt x="0" y="2313000"/>
                </a:lnTo>
                <a:close/>
              </a:path>
            </a:pathLst>
          </a:custGeom>
          <a:effectLst>
            <a:outerShdw dist="88900" dir="3600000" sx="97000" sy="97000" algn="t" rotWithShape="0">
              <a:prstClr val="black"/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3B6F9-B0A6-4024-B386-6C6E45A3F555}"/>
              </a:ext>
            </a:extLst>
          </p:cNvPr>
          <p:cNvSpPr/>
          <p:nvPr/>
        </p:nvSpPr>
        <p:spPr>
          <a:xfrm>
            <a:off x="7581426" y="780823"/>
            <a:ext cx="4109004" cy="1858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객체인식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머신 러닝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터치센서 시스템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를 통해 잡은 객체의 좌표를 재정비하여 영상처리 및 머신 러닝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진행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ko-KR" altLang="en-US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라즈베리파이와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 터치센서를 활용해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음료의 위치 정보 제공 시스템 구축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3D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프린팅 설계하여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네임택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 등의 하드웨어 제작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D8B329-E142-429D-88ED-E43A1504FC66}"/>
              </a:ext>
            </a:extLst>
          </p:cNvPr>
          <p:cNvSpPr/>
          <p:nvPr/>
        </p:nvSpPr>
        <p:spPr>
          <a:xfrm>
            <a:off x="6115376" y="2056465"/>
            <a:ext cx="723275" cy="37388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김우진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42667D-A361-4ED5-99DA-465A5E5951B9}"/>
              </a:ext>
            </a:extLst>
          </p:cNvPr>
          <p:cNvGrpSpPr/>
          <p:nvPr/>
        </p:nvGrpSpPr>
        <p:grpSpPr>
          <a:xfrm rot="14400000">
            <a:off x="3980463" y="3395707"/>
            <a:ext cx="2082502" cy="1836755"/>
            <a:chOff x="5194811" y="1474116"/>
            <a:chExt cx="2622464" cy="2313000"/>
          </a:xfrm>
        </p:grpSpPr>
        <p:sp>
          <p:nvSpPr>
            <p:cNvPr id="41" name="사각형: 둥근 모서리 16">
              <a:extLst>
                <a:ext uri="{FF2B5EF4-FFF2-40B4-BE49-F238E27FC236}">
                  <a16:creationId xmlns:a16="http://schemas.microsoft.com/office/drawing/2014/main" id="{1CD6F192-07E4-4E5B-ACF6-BFDCC92FE3A3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8BDE2C1-BAFD-4F51-B2E9-0DFF8844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194811" y="1474116"/>
              <a:ext cx="2565001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25400" dir="18600000" sx="97000" sy="97000" algn="t" rotWithShape="0">
                <a:prstClr val="black"/>
              </a:outerShdw>
            </a:effec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65177AE-A2FF-416B-8BA6-E547DA941352}"/>
              </a:ext>
            </a:extLst>
          </p:cNvPr>
          <p:cNvGrpSpPr/>
          <p:nvPr/>
        </p:nvGrpSpPr>
        <p:grpSpPr>
          <a:xfrm rot="7200000">
            <a:off x="6866748" y="3468248"/>
            <a:ext cx="2082503" cy="1836755"/>
            <a:chOff x="5194810" y="1474116"/>
            <a:chExt cx="2622465" cy="2313000"/>
          </a:xfrm>
        </p:grpSpPr>
        <p:sp>
          <p:nvSpPr>
            <p:cNvPr id="44" name="사각형: 둥근 모서리 16">
              <a:extLst>
                <a:ext uri="{FF2B5EF4-FFF2-40B4-BE49-F238E27FC236}">
                  <a16:creationId xmlns:a16="http://schemas.microsoft.com/office/drawing/2014/main" id="{AA13D0A5-80E7-43CC-9418-C2C2B8BC8690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E70A68F-0962-42B4-95DC-17F5E0B5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38100" dir="10200000" sx="97000" sy="97000" algn="t" rotWithShape="0">
                <a:prstClr val="black"/>
              </a:outerShdw>
            </a:effectLst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3711A0-CAAB-4CA6-A4D4-48363343D73F}"/>
              </a:ext>
            </a:extLst>
          </p:cNvPr>
          <p:cNvSpPr/>
          <p:nvPr/>
        </p:nvSpPr>
        <p:spPr>
          <a:xfrm>
            <a:off x="1225208" y="5074162"/>
            <a:ext cx="5006716" cy="14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Server &amp;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err="1">
                <a:solidFill>
                  <a:prstClr val="black">
                    <a:lumMod val="65000"/>
                    <a:lumOff val="35000"/>
                  </a:prstClr>
                </a:solidFill>
              </a:rPr>
              <a:t>DataBase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&amp; Web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구축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App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최적화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✔ 음료 데이터를 저장하고 각 디바이스에 뿌리기 위한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Server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와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Database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구축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✔ 편의점 관계자가 음료 정보를 수정하기 위한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Web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 구축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✔ 안드로이드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최적화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64D44D-B82E-4AEC-913F-7454FB61AD52}"/>
              </a:ext>
            </a:extLst>
          </p:cNvPr>
          <p:cNvSpPr/>
          <p:nvPr/>
        </p:nvSpPr>
        <p:spPr>
          <a:xfrm>
            <a:off x="6955042" y="5068999"/>
            <a:ext cx="5101915" cy="130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음성인식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App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• Web UI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Design,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객체인식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✔ 안드로이드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 음성인식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음성안내 구현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안드로이드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제작 및 웹사이트의 </a:t>
            </a:r>
            <a:r>
              <a:rPr lang="ko-KR" altLang="en-US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프론트엔드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 디자인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✔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를 사용하여 두 카메라에서 촬영한 영상에서 객체 인식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A44C2A-07D4-40DD-91BA-E08C406C727C}"/>
              </a:ext>
            </a:extLst>
          </p:cNvPr>
          <p:cNvSpPr/>
          <p:nvPr/>
        </p:nvSpPr>
        <p:spPr>
          <a:xfrm>
            <a:off x="4751871" y="4366864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err="1">
                <a:solidFill>
                  <a:prstClr val="white"/>
                </a:solidFill>
              </a:rPr>
              <a:t>이채민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F7CB58A-3E64-4A1B-9893-272410FD1686}"/>
              </a:ext>
            </a:extLst>
          </p:cNvPr>
          <p:cNvSpPr/>
          <p:nvPr/>
        </p:nvSpPr>
        <p:spPr>
          <a:xfrm>
            <a:off x="7495449" y="4366863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이유진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A987370-C1D5-49FC-BDB5-07B92FCF7AF8}"/>
              </a:ext>
            </a:extLst>
          </p:cNvPr>
          <p:cNvSpPr/>
          <p:nvPr/>
        </p:nvSpPr>
        <p:spPr>
          <a:xfrm>
            <a:off x="5800179" y="3308066"/>
            <a:ext cx="130266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u="sng" err="1">
                <a:solidFill>
                  <a:srgbClr val="545871"/>
                </a:solidFill>
              </a:rPr>
              <a:t>B</a:t>
            </a:r>
            <a:r>
              <a:rPr lang="en-US" altLang="ko-KR" sz="2000" b="1" u="sng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eYe</a:t>
            </a:r>
            <a:r>
              <a:rPr lang="en-US" altLang="ko-KR" sz="2000" b="1" u="sng" err="1">
                <a:solidFill>
                  <a:srgbClr val="545871"/>
                </a:solidFill>
              </a:rPr>
              <a:t>rage</a:t>
            </a:r>
            <a:endParaRPr lang="en-US" altLang="ko-KR" sz="2000" b="1" u="sng">
              <a:solidFill>
                <a:srgbClr val="54587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54DE0F4-222A-4068-BBD7-80916C48DAD4}"/>
              </a:ext>
            </a:extLst>
          </p:cNvPr>
          <p:cNvSpPr/>
          <p:nvPr/>
        </p:nvSpPr>
        <p:spPr>
          <a:xfrm>
            <a:off x="6124316" y="1391333"/>
            <a:ext cx="648000" cy="648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B0F67F6-6E58-4758-99B0-F9EEE772204B}"/>
              </a:ext>
            </a:extLst>
          </p:cNvPr>
          <p:cNvSpPr/>
          <p:nvPr/>
        </p:nvSpPr>
        <p:spPr>
          <a:xfrm>
            <a:off x="4795472" y="3762314"/>
            <a:ext cx="648000" cy="648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DCEBD60-69FC-43BC-B417-E1424E7BFCA5}"/>
              </a:ext>
            </a:extLst>
          </p:cNvPr>
          <p:cNvSpPr/>
          <p:nvPr/>
        </p:nvSpPr>
        <p:spPr>
          <a:xfrm>
            <a:off x="7522980" y="3767394"/>
            <a:ext cx="648000" cy="648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D77E4903-1F42-4BD4-B442-FB3DE96F9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248" y="172810"/>
            <a:ext cx="17139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공통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05E65EE-EF85-4367-853E-9DB9CED5A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23"/>
    </mc:Choice>
    <mc:Fallback>
      <p:transition spd="slow" advTm="137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9127A7-5ABA-49ED-8CB2-32ECD64F15F2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일정 계획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A6EFE1-20B8-4174-B5BB-EB788FF1D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819254"/>
              </p:ext>
            </p:extLst>
          </p:nvPr>
        </p:nvGraphicFramePr>
        <p:xfrm>
          <a:off x="1185804" y="1045265"/>
          <a:ext cx="10737105" cy="554994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12444">
                  <a:extLst>
                    <a:ext uri="{9D8B030D-6E8A-4147-A177-3AD203B41FA5}">
                      <a16:colId xmlns:a16="http://schemas.microsoft.com/office/drawing/2014/main" val="2046332853"/>
                    </a:ext>
                  </a:extLst>
                </a:gridCol>
                <a:gridCol w="3646025">
                  <a:extLst>
                    <a:ext uri="{9D8B030D-6E8A-4147-A177-3AD203B41FA5}">
                      <a16:colId xmlns:a16="http://schemas.microsoft.com/office/drawing/2014/main" val="4178394670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641911584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991859987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835735977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080670954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732673014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508037328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204252891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3134692137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925694953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2784065753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165148830"/>
                    </a:ext>
                  </a:extLst>
                </a:gridCol>
                <a:gridCol w="531553">
                  <a:extLst>
                    <a:ext uri="{9D8B030D-6E8A-4147-A177-3AD203B41FA5}">
                      <a16:colId xmlns:a16="http://schemas.microsoft.com/office/drawing/2014/main" val="3345472595"/>
                    </a:ext>
                  </a:extLst>
                </a:gridCol>
              </a:tblGrid>
              <a:tr h="309801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추진내용</a:t>
                      </a: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gridSpan="1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추진일정</a:t>
                      </a:r>
                      <a:r>
                        <a:rPr lang="ko-KR" altLang="en-US" sz="16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777627"/>
                  </a:ext>
                </a:extLst>
              </a:tr>
              <a:tr h="24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200" b="1" i="0" spc="0">
                          <a:solidFill>
                            <a:srgbClr val="F7EBEB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주차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81503"/>
                  </a:ext>
                </a:extLst>
              </a:tr>
              <a:tr h="6089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인식 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해결방안 고안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협업을 위한 각종 툴 활용 방안 계획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790022"/>
                  </a:ext>
                </a:extLst>
              </a:tr>
              <a:tr h="43561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따른 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SDK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979555"/>
                  </a:ext>
                </a:extLst>
              </a:tr>
              <a:tr h="405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순서도 작성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968336"/>
                  </a:ext>
                </a:extLst>
              </a:tr>
              <a:tr h="451412">
                <a:tc rowSpan="4"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STT, TTS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기술을 이용한 안드로이드 앱을 구축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238530"/>
                  </a:ext>
                </a:extLst>
              </a:tr>
              <a:tr h="608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 데이터베이스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서버를 구축하여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각 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Device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편의점 냉장고 음료에 대한 정보를 송신해주는 시스템 개발</a:t>
                      </a:r>
                      <a:endParaRPr kumimoji="0" lang="ko-KR" altLang="en-US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+mn-cs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20089"/>
                  </a:ext>
                </a:extLst>
              </a:tr>
              <a:tr h="421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 라즈베리파이로 편의점 냉장고 내 네임택 터치 시 해당 음료의 정보를 제공하는 시스템 개발</a:t>
                      </a:r>
                      <a:endParaRPr lang="en-US" altLang="ko-KR" sz="1300" b="0" i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685509"/>
                  </a:ext>
                </a:extLst>
              </a:tr>
              <a:tr h="608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젯슨나노로 카메라 데이터 연산 시스템 개발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040872"/>
                  </a:ext>
                </a:extLst>
              </a:tr>
              <a:tr h="6089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빌드하여 성능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9469"/>
                  </a:ext>
                </a:extLst>
              </a:tr>
              <a:tr h="6089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완성</a:t>
                      </a:r>
                      <a:r>
                        <a:rPr lang="en-US" altLang="ko-KR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시제품 테스트</a:t>
                      </a:r>
                      <a:endParaRPr lang="ko-KR" altLang="en-US" sz="13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222" marR="9222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32279" marR="32279" marT="9222" marB="922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70509"/>
                  </a:ext>
                </a:extLst>
              </a:tr>
            </a:tbl>
          </a:graphicData>
        </a:graphic>
      </p:graphicFrame>
      <p:sp>
        <p:nvSpPr>
          <p:cNvPr id="29" name="Rectangle 1">
            <a:extLst>
              <a:ext uri="{FF2B5EF4-FFF2-40B4-BE49-F238E27FC236}">
                <a16:creationId xmlns:a16="http://schemas.microsoft.com/office/drawing/2014/main" id="{4939C518-6C9D-4E0B-88AE-66D20AB5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6ED8AE1-6154-4A0D-8007-998116CCD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1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30"/>
    </mc:Choice>
    <mc:Fallback>
      <p:transition spd="slow" advTm="68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38F873-2BA4-4FAA-B627-76CAB00E3F91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예산안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2B43E1A-BB95-4D00-B0C6-BF4B87E6B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682805"/>
              </p:ext>
            </p:extLst>
          </p:nvPr>
        </p:nvGraphicFramePr>
        <p:xfrm>
          <a:off x="1877440" y="921522"/>
          <a:ext cx="9136560" cy="582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503">
                  <a:extLst>
                    <a:ext uri="{9D8B030D-6E8A-4147-A177-3AD203B41FA5}">
                      <a16:colId xmlns:a16="http://schemas.microsoft.com/office/drawing/2014/main" val="843295692"/>
                    </a:ext>
                  </a:extLst>
                </a:gridCol>
                <a:gridCol w="5511048">
                  <a:extLst>
                    <a:ext uri="{9D8B030D-6E8A-4147-A177-3AD203B41FA5}">
                      <a16:colId xmlns:a16="http://schemas.microsoft.com/office/drawing/2014/main" val="1116445573"/>
                    </a:ext>
                  </a:extLst>
                </a:gridCol>
                <a:gridCol w="1099319">
                  <a:extLst>
                    <a:ext uri="{9D8B030D-6E8A-4147-A177-3AD203B41FA5}">
                      <a16:colId xmlns:a16="http://schemas.microsoft.com/office/drawing/2014/main" val="4007085256"/>
                    </a:ext>
                  </a:extLst>
                </a:gridCol>
                <a:gridCol w="1575690">
                  <a:extLst>
                    <a:ext uri="{9D8B030D-6E8A-4147-A177-3AD203B41FA5}">
                      <a16:colId xmlns:a16="http://schemas.microsoft.com/office/drawing/2014/main" val="2021680640"/>
                    </a:ext>
                  </a:extLst>
                </a:gridCol>
              </a:tblGrid>
              <a:tr h="559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번호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제품명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개수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가격</a:t>
                      </a:r>
                    </a:p>
                  </a:txBody>
                  <a:tcPr anchor="ctr">
                    <a:solidFill>
                      <a:srgbClr val="2148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784980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TTP223B </a:t>
                      </a:r>
                      <a:r>
                        <a:rPr lang="ko-KR" altLang="en-US"/>
                        <a:t>아두이노 터치 센서 모듈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00453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NVIDIA Jetson Nano Development Kit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122,200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635119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Intel </a:t>
                      </a:r>
                      <a:r>
                        <a:rPr lang="ko-KR" altLang="en-US"/>
                        <a:t>무선 랜 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18,000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828897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err="1"/>
                        <a:t>라즈베리파이</a:t>
                      </a:r>
                      <a:r>
                        <a:rPr lang="en-US" altLang="ko-KR"/>
                        <a:t>4 4GB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73,000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173306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스피커 </a:t>
                      </a:r>
                      <a:r>
                        <a:rPr lang="en-US" altLang="ko-KR"/>
                        <a:t>4</a:t>
                      </a:r>
                      <a:r>
                        <a:rPr lang="el-GR" altLang="ko-KR"/>
                        <a:t>Ω</a:t>
                      </a:r>
                      <a:r>
                        <a:rPr lang="en-US" altLang="ko-KR"/>
                        <a:t> 3W 2</a:t>
                      </a:r>
                      <a:r>
                        <a:rPr lang="ko-KR" altLang="en-US"/>
                        <a:t>인치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23592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라즈베리파이 </a:t>
                      </a:r>
                      <a:r>
                        <a:rPr lang="en-US" altLang="ko-KR"/>
                        <a:t>Arducam 8MP Sony IMX219 camera module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85,000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916179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라즈베리파이용 </a:t>
                      </a:r>
                      <a:r>
                        <a:rPr lang="en-US" altLang="ko-KR"/>
                        <a:t>GPIO </a:t>
                      </a:r>
                      <a:r>
                        <a:rPr lang="ko-KR" altLang="en-US"/>
                        <a:t>쉴드 </a:t>
                      </a:r>
                      <a:r>
                        <a:rPr lang="en-US" altLang="ko-KR"/>
                        <a:t>+ </a:t>
                      </a:r>
                      <a:r>
                        <a:rPr lang="ko-KR" altLang="en-US"/>
                        <a:t>케이블 셋트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4,900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745014"/>
                  </a:ext>
                </a:extLst>
              </a:tr>
              <a:tr h="580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LED</a:t>
                      </a:r>
                      <a:r>
                        <a:rPr lang="ko-KR" altLang="en-US"/>
                        <a:t> 스트립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903766"/>
                  </a:ext>
                </a:extLst>
              </a:tr>
              <a:tr h="5591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421,300</a:t>
                      </a: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696568"/>
                  </a:ext>
                </a:extLst>
              </a:tr>
            </a:tbl>
          </a:graphicData>
        </a:graphic>
      </p:graphicFrame>
      <p:sp>
        <p:nvSpPr>
          <p:cNvPr id="28" name="Rectangle 1">
            <a:extLst>
              <a:ext uri="{FF2B5EF4-FFF2-40B4-BE49-F238E27FC236}">
                <a16:creationId xmlns:a16="http://schemas.microsoft.com/office/drawing/2014/main" id="{E0BE16F0-F6D5-45A0-836F-6A241C55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2D180F7-14AC-4EB4-871B-B74517BEC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0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64"/>
    </mc:Choice>
    <mc:Fallback>
      <p:transition spd="slow" advTm="5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참고 문헌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94A4CD91-50CA-455E-B227-D63A737CB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97" y="1265870"/>
            <a:ext cx="10519284" cy="5412591"/>
          </a:xfrm>
        </p:spPr>
        <p:txBody>
          <a:bodyPr>
            <a:normAutofit/>
          </a:bodyPr>
          <a:lstStyle/>
          <a:p>
            <a:r>
              <a:rPr lang="ko-KR" altLang="en-US" sz="1400" b="1"/>
              <a:t>편의점 시장 조사</a:t>
            </a:r>
            <a:r>
              <a:rPr lang="en-US" altLang="ko-KR" sz="1400" b="1"/>
              <a:t>: 4P</a:t>
            </a:r>
          </a:p>
          <a:p>
            <a:pPr marL="0" indent="0">
              <a:buNone/>
            </a:pPr>
            <a:r>
              <a:rPr lang="ko-KR" altLang="en-US" sz="1400" b="1"/>
              <a:t>국가 통계 포털</a:t>
            </a:r>
            <a:r>
              <a:rPr lang="en-US" altLang="ko-KR" sz="1400" b="1"/>
              <a:t>(KOSIS) : https://kosis.kr/statHtml/statHtml.do?orgId=101&amp;tblId=DT_1K31003&amp;vw_cd=MT_ZTITLE&amp;list_id=JG1&amp;scrId=&amp;seqNo=&amp;lang_mode=ko&amp;obj_var_id=&amp;itm_id=&amp;conn_path=K1&amp;path=%25EB%258F%2584%25EC%2586%258C%25EB%25A7%25A4%2520%253E%2520%25EC%2584%259C%25EB%25B9%2584%25EC%258A%25A4%25EC%2597%2585%25EB%258F%2599%25ED%2596%25A5%25EC%25A1%25B0%25EC%2582%25AC%2520%253E%2520%25EC%2586%258C%25EB%25A7%25A4%25ED%258C%2590%25EB%25A7%25A4%25ED%2586%25B5%25EA%25B3%2584%2520%253E%2520%25EC%2586%258C%25EB%25A7%25A4%25ED%258C%2590%25EB%25A7%25A4%25EC%2595%25A1%25EC%2586%258C%25EB%25A7%25A4%25EC%2597%2585%25ED%2583%259C%25EB%25B3%2584%2520%25ED%258C%2590%25EB%25A7%25A4%25EC%2595%25A1</a:t>
            </a:r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편의점 이용률 조사</a:t>
            </a:r>
            <a:r>
              <a:rPr lang="en-US" altLang="ko-KR" sz="1400" b="1"/>
              <a:t>: 5P</a:t>
            </a:r>
          </a:p>
          <a:p>
            <a:pPr marL="0" indent="0">
              <a:buNone/>
            </a:pPr>
            <a:r>
              <a:rPr lang="ko-KR" altLang="en-US" sz="1400" b="1"/>
              <a:t>한국 경제</a:t>
            </a:r>
            <a:r>
              <a:rPr lang="en-US" altLang="ko-KR" sz="1400" b="1"/>
              <a:t>: </a:t>
            </a:r>
            <a:r>
              <a:rPr lang="ko-KR" altLang="en-US" sz="1400" b="1"/>
              <a:t>편의점 이용자 일주일에 </a:t>
            </a:r>
            <a:r>
              <a:rPr lang="en-US" altLang="ko-KR" sz="1400" b="1"/>
              <a:t>3</a:t>
            </a:r>
            <a:r>
              <a:rPr lang="ko-KR" altLang="en-US" sz="1400" b="1"/>
              <a:t>번 이상 이용</a:t>
            </a:r>
            <a:r>
              <a:rPr lang="en-US" altLang="ko-KR" sz="1400" b="1"/>
              <a:t>:</a:t>
            </a:r>
          </a:p>
          <a:p>
            <a:pPr marL="0" indent="0">
              <a:buNone/>
            </a:pPr>
            <a:r>
              <a:rPr lang="en-US" altLang="ko-KR" sz="1400" b="1">
                <a:hlinkClick r:id="rId5"/>
              </a:rPr>
              <a:t>https://www.hankyung.com/life/article/2020052649997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시각장애인의 편의점 이용 불편함</a:t>
            </a:r>
            <a:r>
              <a:rPr lang="en-US" altLang="ko-KR" sz="1400" b="1"/>
              <a:t>: 6P</a:t>
            </a:r>
          </a:p>
          <a:p>
            <a:pPr marL="0" indent="0">
              <a:buNone/>
            </a:pPr>
            <a:r>
              <a:rPr lang="ko-KR" altLang="en-US" sz="1400" b="1"/>
              <a:t>시각장애인 </a:t>
            </a:r>
            <a:r>
              <a:rPr lang="ko-KR" altLang="en-US" sz="1400" b="1" err="1"/>
              <a:t>유튜버</a:t>
            </a:r>
            <a:r>
              <a:rPr lang="ko-KR" altLang="en-US" sz="1400" b="1"/>
              <a:t> </a:t>
            </a:r>
            <a:r>
              <a:rPr lang="en-US" altLang="ko-KR" sz="1400" b="1"/>
              <a:t>: </a:t>
            </a:r>
            <a:r>
              <a:rPr lang="en-US" altLang="ko-KR" sz="1400" b="1">
                <a:hlinkClick r:id="rId6"/>
              </a:rPr>
              <a:t>https://www.youtube.com/watch?v=fq5xQaWaMO0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ko-KR" altLang="en-US" sz="1400" b="1"/>
              <a:t>시각장애인을 위한 포장구조의 촉각식별마크 삽입에 관한 연구</a:t>
            </a:r>
            <a:r>
              <a:rPr lang="en-US" altLang="ko-KR" sz="1400" b="1"/>
              <a:t>:</a:t>
            </a:r>
            <a:r>
              <a:rPr lang="ko-KR" altLang="en-US" sz="1400" b="1"/>
              <a:t> </a:t>
            </a:r>
            <a:r>
              <a:rPr lang="en-US" altLang="ko-KR" sz="1400" b="1"/>
              <a:t>7P</a:t>
            </a:r>
            <a:r>
              <a:rPr lang="en-US" altLang="ko-KR" sz="1400"/>
              <a:t> </a:t>
            </a:r>
            <a:r>
              <a:rPr lang="en-US" altLang="ko-KR" sz="1400">
                <a:hlinkClick r:id="rId7"/>
              </a:rPr>
              <a:t>https://www.kci.go.kr/kciportal/ci/sereArticleSearch/ciSreArtiView.kci?sereArticleSearchBean.artiId=ART001501298</a:t>
            </a:r>
            <a:endParaRPr lang="en-US" altLang="ko-KR" sz="1400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AB1974F4-1D85-4B71-9D2E-779AF0E6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662519A4-51F8-4EF8-A1A0-AEEF382AC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5"/>
    </mc:Choice>
    <mc:Fallback>
      <p:transition spd="slow" advTm="16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참고 문헌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9D1424A-2A61-45B0-A7B3-1B378E35A04D}"/>
              </a:ext>
            </a:extLst>
          </p:cNvPr>
          <p:cNvSpPr txBox="1">
            <a:spLocks/>
          </p:cNvSpPr>
          <p:nvPr/>
        </p:nvSpPr>
        <p:spPr>
          <a:xfrm>
            <a:off x="1258896" y="950082"/>
            <a:ext cx="10515600" cy="5296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음료 생산업체의 시각장애인을 위한 시스템</a:t>
            </a:r>
            <a:r>
              <a:rPr lang="en-US" altLang="ko-KR" sz="1400" b="1"/>
              <a:t>:</a:t>
            </a:r>
            <a:r>
              <a:rPr lang="ko-KR" altLang="en-US" sz="1400" b="1"/>
              <a:t> </a:t>
            </a:r>
            <a:r>
              <a:rPr lang="en-US" altLang="ko-KR" sz="1400" b="1"/>
              <a:t>8P</a:t>
            </a:r>
            <a:endParaRPr lang="ko-KR" altLang="en-US" sz="1400" b="1"/>
          </a:p>
          <a:p>
            <a:pPr marL="0" indent="0">
              <a:buNone/>
            </a:pPr>
            <a:r>
              <a:rPr lang="en-US" altLang="ko-KR" sz="1400" b="1"/>
              <a:t>- </a:t>
            </a:r>
            <a:r>
              <a:rPr lang="ko-KR" altLang="en-US" sz="1400" b="1"/>
              <a:t>팔도</a:t>
            </a:r>
            <a:r>
              <a:rPr lang="en-US" altLang="ko-KR" sz="1400" b="1"/>
              <a:t>, </a:t>
            </a:r>
            <a:r>
              <a:rPr lang="ko-KR" altLang="en-US" sz="1400" b="1"/>
              <a:t>모든 캔 음료에 </a:t>
            </a:r>
            <a:r>
              <a:rPr lang="en-US" altLang="ko-KR" sz="1400" b="1"/>
              <a:t>'</a:t>
            </a:r>
            <a:r>
              <a:rPr lang="ko-KR" altLang="en-US" sz="1400" b="1"/>
              <a:t>점자</a:t>
            </a:r>
            <a:r>
              <a:rPr lang="en-US" altLang="ko-KR" sz="1400" b="1"/>
              <a:t>' </a:t>
            </a:r>
            <a:r>
              <a:rPr lang="ko-KR" altLang="en-US" sz="1400" b="1"/>
              <a:t>표기 실시</a:t>
            </a:r>
            <a:r>
              <a:rPr lang="en-US" altLang="ko-KR" sz="1400" b="1"/>
              <a:t>:</a:t>
            </a:r>
            <a:endParaRPr lang="ko-KR" altLang="en-US" sz="1400" b="1"/>
          </a:p>
          <a:p>
            <a:pPr marL="0" indent="0">
              <a:buNone/>
            </a:pPr>
            <a:r>
              <a:rPr lang="en-US" altLang="ko-KR" sz="1400" b="1">
                <a:hlinkClick r:id="rId5"/>
              </a:rPr>
              <a:t>http://m.newspim.com/news/view/20140417000225</a:t>
            </a:r>
            <a:endParaRPr lang="en-US" altLang="ko-KR" sz="1400" b="1"/>
          </a:p>
          <a:p>
            <a:pPr marL="0" indent="0">
              <a:buNone/>
            </a:pPr>
            <a:r>
              <a:rPr lang="en-US" altLang="ko-KR" sz="1400" b="1"/>
              <a:t>- </a:t>
            </a:r>
            <a:r>
              <a:rPr lang="ko-KR" altLang="en-US" sz="1400" b="1" err="1"/>
              <a:t>하이트진로</a:t>
            </a:r>
            <a:r>
              <a:rPr lang="en-US" altLang="ko-KR" sz="1400" b="1"/>
              <a:t>, </a:t>
            </a:r>
            <a:r>
              <a:rPr lang="ko-KR" altLang="en-US" sz="1400" b="1"/>
              <a:t>시각장애인 위한 점자 표기 소주 </a:t>
            </a:r>
            <a:r>
              <a:rPr lang="ko-KR" altLang="en-US" sz="1400" b="1" err="1"/>
              <a:t>페트</a:t>
            </a:r>
            <a:r>
              <a:rPr lang="ko-KR" altLang="en-US" sz="1400" b="1"/>
              <a:t> 제품 출시</a:t>
            </a:r>
            <a:r>
              <a:rPr lang="en-US" altLang="ko-KR" sz="1400" b="1"/>
              <a:t>:</a:t>
            </a:r>
            <a:endParaRPr lang="ko-KR" altLang="en-US" sz="1400" b="1"/>
          </a:p>
          <a:p>
            <a:pPr marL="0" indent="0">
              <a:buNone/>
            </a:pPr>
            <a:r>
              <a:rPr lang="en-US" altLang="ko-KR" sz="1400" b="1">
                <a:hlinkClick r:id="rId6"/>
              </a:rPr>
              <a:t>https://news.mtn.co.kr/v/2017122610493754450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시각장애인을 위한 어플리케이션 논문</a:t>
            </a:r>
            <a:r>
              <a:rPr lang="en-US" altLang="ko-KR" sz="1400" b="1"/>
              <a:t>:</a:t>
            </a:r>
            <a:r>
              <a:rPr lang="ko-KR" altLang="en-US" sz="1400" b="1"/>
              <a:t> </a:t>
            </a:r>
            <a:r>
              <a:rPr lang="en-US" altLang="ko-KR" sz="1400" b="1"/>
              <a:t>9P</a:t>
            </a:r>
          </a:p>
          <a:p>
            <a:pPr marL="0" indent="0">
              <a:buNone/>
            </a:pPr>
            <a:r>
              <a:rPr lang="ko-KR" altLang="en-US" sz="1400" b="1"/>
              <a:t>시각장애인을 위한 식</a:t>
            </a:r>
            <a:r>
              <a:rPr lang="en-US" altLang="ko-KR" sz="1400" b="1"/>
              <a:t>, </a:t>
            </a:r>
            <a:r>
              <a:rPr lang="ko-KR" altLang="en-US" sz="1400" b="1"/>
              <a:t>의약품 어플리케이션 제안 </a:t>
            </a:r>
            <a:r>
              <a:rPr lang="en-US" altLang="ko-KR" sz="1400" b="1"/>
              <a:t>(</a:t>
            </a:r>
            <a:r>
              <a:rPr lang="ko-KR" altLang="en-US" sz="1400" b="1"/>
              <a:t>한국 </a:t>
            </a:r>
            <a:r>
              <a:rPr lang="en-US" altLang="ko-KR" sz="1400" b="1"/>
              <a:t>HCI </a:t>
            </a:r>
            <a:r>
              <a:rPr lang="ko-KR" altLang="en-US" sz="1400" b="1"/>
              <a:t>학회</a:t>
            </a:r>
            <a:r>
              <a:rPr lang="en-US" altLang="ko-KR" sz="1400" b="1"/>
              <a:t>)</a:t>
            </a:r>
          </a:p>
          <a:p>
            <a:pPr marL="0" indent="0">
              <a:buNone/>
            </a:pPr>
            <a:endParaRPr lang="ko-KR" altLang="en-US" sz="1400" b="1"/>
          </a:p>
          <a:p>
            <a:r>
              <a:rPr lang="ko-KR" altLang="en-US" sz="1400" b="1"/>
              <a:t>시각장애인을 위한 상용화된 제품 </a:t>
            </a:r>
            <a:r>
              <a:rPr lang="en-US" altLang="ko-KR" sz="1400" b="1"/>
              <a:t>(</a:t>
            </a:r>
            <a:r>
              <a:rPr lang="ko-KR" altLang="en-US" sz="1400" b="1"/>
              <a:t>어플리케이션</a:t>
            </a:r>
            <a:r>
              <a:rPr lang="en-US" altLang="ko-KR" sz="1400" b="1"/>
              <a:t>): 10p</a:t>
            </a:r>
          </a:p>
          <a:p>
            <a:pPr marL="0" indent="0">
              <a:buNone/>
            </a:pPr>
            <a:r>
              <a:rPr lang="en-US" altLang="ko-KR" sz="1400" b="1">
                <a:hlinkClick r:id="rId7"/>
              </a:rPr>
              <a:t>https://www.hankookilbo.com/News/Read/201904151781082530</a:t>
            </a:r>
            <a:endParaRPr lang="en-US" altLang="ko-KR" sz="1400" b="1"/>
          </a:p>
          <a:p>
            <a:pPr marL="0" indent="0">
              <a:buNone/>
            </a:pPr>
            <a:endParaRPr lang="en-US" altLang="ko-KR" sz="1400" b="1"/>
          </a:p>
          <a:p>
            <a:r>
              <a:rPr lang="ko-KR" altLang="en-US" sz="1400" b="1"/>
              <a:t>시각장애인을 위해 제안하는 안드로이드 </a:t>
            </a:r>
            <a:r>
              <a:rPr lang="ko-KR" altLang="en-US" sz="1400" b="1" err="1"/>
              <a:t>런처</a:t>
            </a:r>
            <a:r>
              <a:rPr lang="en-US" altLang="ko-KR" sz="1400" b="1"/>
              <a:t>: 11p</a:t>
            </a:r>
          </a:p>
          <a:p>
            <a:pPr marL="0" indent="0">
              <a:buNone/>
            </a:pPr>
            <a:r>
              <a:rPr lang="en-US" altLang="ko-KR" sz="1400" b="1"/>
              <a:t>TTS&amp;STT</a:t>
            </a:r>
            <a:r>
              <a:rPr lang="ko-KR" altLang="en-US" sz="1400" b="1"/>
              <a:t>를 이용한 시각장애인을 위한 안드로이드 </a:t>
            </a:r>
            <a:r>
              <a:rPr lang="ko-KR" altLang="en-US" sz="1400" b="1" err="1"/>
              <a:t>런처</a:t>
            </a:r>
            <a:r>
              <a:rPr lang="ko-KR" altLang="en-US" sz="1400" b="1"/>
              <a:t> </a:t>
            </a:r>
            <a:r>
              <a:rPr lang="en-US" altLang="ko-KR" sz="1400" b="1"/>
              <a:t>(</a:t>
            </a:r>
            <a:r>
              <a:rPr lang="ko-KR" altLang="en-US" sz="1400" b="1"/>
              <a:t>한국정보과학회</a:t>
            </a:r>
            <a:r>
              <a:rPr lang="en-US" altLang="ko-KR" sz="1400" b="1"/>
              <a:t>)</a:t>
            </a:r>
          </a:p>
          <a:p>
            <a:pPr marL="0" indent="0">
              <a:buNone/>
            </a:pPr>
            <a:endParaRPr lang="en-US" altLang="ko-KR" sz="1400" b="1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7A9544D-0812-44DA-818A-DBC8258EB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278E1FF-8413-4F0C-9202-41883FFF3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8"/>
    </mc:Choice>
    <mc:Fallback>
      <p:transition spd="slow" advTm="8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7EBEB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참고 문헌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9D1424A-2A61-45B0-A7B3-1B378E35A04D}"/>
              </a:ext>
            </a:extLst>
          </p:cNvPr>
          <p:cNvSpPr txBox="1">
            <a:spLocks/>
          </p:cNvSpPr>
          <p:nvPr/>
        </p:nvSpPr>
        <p:spPr>
          <a:xfrm>
            <a:off x="1258896" y="691003"/>
            <a:ext cx="10515600" cy="476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/>
          </a:p>
          <a:p>
            <a:pPr marL="0" indent="0">
              <a:buNone/>
            </a:pPr>
            <a:endParaRPr lang="en-US" altLang="ko-KR" sz="1400"/>
          </a:p>
          <a:p>
            <a:r>
              <a:rPr lang="ko-KR" altLang="en-US" sz="1400" b="1"/>
              <a:t>아이디어 특허</a:t>
            </a:r>
            <a:r>
              <a:rPr lang="en-US" altLang="ko-KR" sz="1400" b="1"/>
              <a:t>: 12p</a:t>
            </a:r>
          </a:p>
          <a:p>
            <a:pPr marL="0" indent="0" latinLnBrk="0">
              <a:lnSpc>
                <a:spcPct val="150000"/>
              </a:lnSpc>
              <a:buNone/>
              <a:defRPr/>
            </a:pPr>
            <a:r>
              <a:rPr lang="ko-KR" altLang="en-US" sz="1400" b="1" kern="0"/>
              <a:t>시각장애인을 위치 객체 위치 정보 안내 장치 및 방법</a:t>
            </a:r>
            <a:r>
              <a:rPr lang="en-US" altLang="ko-KR" sz="1400" b="1" kern="0"/>
              <a:t>.</a:t>
            </a:r>
          </a:p>
          <a:p>
            <a:pPr marL="0" indent="0">
              <a:buNone/>
            </a:pPr>
            <a:endParaRPr lang="en-US" altLang="ko-KR" sz="1400" b="1" kern="0"/>
          </a:p>
          <a:p>
            <a:r>
              <a:rPr lang="ko-KR" altLang="en-US" sz="1400" b="1"/>
              <a:t>한국 전자통신 연구원 특허</a:t>
            </a:r>
            <a:r>
              <a:rPr lang="en-US" altLang="ko-KR" sz="1400" b="1"/>
              <a:t>: 13p</a:t>
            </a:r>
          </a:p>
          <a:p>
            <a:pPr marL="0" indent="0">
              <a:buNone/>
            </a:pPr>
            <a:r>
              <a:rPr lang="ko-KR" altLang="en-US" sz="1400" b="1" kern="0"/>
              <a:t>단일 카메라 영상 기반의 객체 거리 및  위치 추정 장치 특허</a:t>
            </a:r>
            <a:endParaRPr lang="en-US" altLang="ko-KR" sz="1400" b="1" ker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/>
          </a:p>
          <a:p>
            <a:r>
              <a:rPr lang="en-US" altLang="ko-KR" sz="1400" b="1" kern="0"/>
              <a:t>Spring Boot</a:t>
            </a:r>
            <a:r>
              <a:rPr lang="ko-KR" altLang="en-US" sz="1400" b="1" kern="0"/>
              <a:t>를 활용한 웹 기반 프로젝트 관리 시스템 논문 </a:t>
            </a:r>
            <a:r>
              <a:rPr lang="en-US" altLang="ko-KR" sz="1400" b="1" kern="0"/>
              <a:t>:14P</a:t>
            </a:r>
          </a:p>
          <a:p>
            <a:pPr marL="0" indent="0">
              <a:buNone/>
            </a:pPr>
            <a:r>
              <a:rPr lang="en-US" altLang="ko-KR" sz="1400" b="1" kern="0">
                <a:solidFill>
                  <a:srgbClr val="545871"/>
                </a:solidFill>
              </a:rPr>
              <a:t> </a:t>
            </a:r>
            <a:r>
              <a:rPr lang="en-US" altLang="ko-KR" sz="800" b="0" i="0">
                <a:solidFill>
                  <a:srgbClr val="5B5B5B"/>
                </a:solidFill>
                <a:effectLst/>
                <a:latin typeface="Noto Sans KR"/>
              </a:rPr>
              <a:t> </a:t>
            </a:r>
            <a:r>
              <a:rPr lang="en-US" altLang="ko-KR" sz="1400" b="0" i="0" u="none" strike="noStrike">
                <a:solidFill>
                  <a:srgbClr val="EA5504"/>
                </a:solidFill>
                <a:effectLst/>
                <a:latin typeface="Noto Sans KR"/>
                <a:hlinkClick r:id="rId5" tooltip="새창"/>
              </a:rPr>
              <a:t>http://dx.doi.org/10.20465/KIOTS.2016.2.3.017</a:t>
            </a:r>
            <a:endParaRPr lang="ko-KR" altLang="en-US" sz="1400"/>
          </a:p>
          <a:p>
            <a:pPr marL="0" indent="0">
              <a:buNone/>
            </a:pPr>
            <a:endParaRPr lang="ko-KR" altLang="en-US" sz="1400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6C7CA48C-C0EF-463E-A073-7BC080FF5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2F6565F-AE90-40B3-A2BE-E82EDF3AA6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1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5"/>
    </mc:Choice>
    <mc:Fallback>
      <p:transition spd="slow" advTm="12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0F731-6F7A-4AB7-9E95-AF66E19880D7}"/>
              </a:ext>
            </a:extLst>
          </p:cNvPr>
          <p:cNvSpPr/>
          <p:nvPr/>
        </p:nvSpPr>
        <p:spPr>
          <a:xfrm>
            <a:off x="3855283" y="2601126"/>
            <a:ext cx="4481434" cy="141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600" b="1" i="1" kern="0">
                <a:solidFill>
                  <a:srgbClr val="545871"/>
                </a:solidFill>
              </a:rPr>
              <a:t>감사합니다</a:t>
            </a:r>
            <a:r>
              <a:rPr lang="en-US" altLang="ko-KR" sz="6600" b="1" i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BAFCDF2-43DC-4306-9E54-D0FE9990D33E}"/>
              </a:ext>
            </a:extLst>
          </p:cNvPr>
          <p:cNvSpPr/>
          <p:nvPr/>
        </p:nvSpPr>
        <p:spPr>
          <a:xfrm>
            <a:off x="431413" y="4405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01CC45A-3F3F-45A1-95D6-3FBA6FC62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62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8"/>
    </mc:Choice>
    <mc:Fallback>
      <p:transition spd="slow" advTm="5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88C17-4134-41CC-A038-3CA99580F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74" y="1152424"/>
            <a:ext cx="939712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최근 </a:t>
            </a:r>
            <a:r>
              <a:rPr lang="en-US" altLang="ko-KR" sz="2000" b="1">
                <a:solidFill>
                  <a:srgbClr val="545871"/>
                </a:solidFill>
              </a:rPr>
              <a:t>5</a:t>
            </a:r>
            <a:r>
              <a:rPr lang="ko-KR" altLang="en-US" sz="2000" b="1">
                <a:solidFill>
                  <a:srgbClr val="545871"/>
                </a:solidFill>
              </a:rPr>
              <a:t>년간 백화점과 대형마트의 매출규모는 감소하거나</a:t>
            </a:r>
            <a:r>
              <a:rPr lang="en-US" altLang="ko-KR" sz="2000" b="1">
                <a:solidFill>
                  <a:srgbClr val="545871"/>
                </a:solidFill>
              </a:rPr>
              <a:t> </a:t>
            </a:r>
            <a:r>
              <a:rPr lang="ko-KR" altLang="en-US" sz="2000" b="1">
                <a:solidFill>
                  <a:srgbClr val="545871"/>
                </a:solidFill>
              </a:rPr>
              <a:t>거의 변화가 없는 반면</a:t>
            </a:r>
            <a:r>
              <a:rPr lang="en-US" altLang="ko-KR" sz="2000" b="1">
                <a:solidFill>
                  <a:srgbClr val="545871"/>
                </a:solidFill>
              </a:rPr>
              <a:t>,</a:t>
            </a:r>
          </a:p>
          <a:p>
            <a:r>
              <a:rPr lang="ko-KR" altLang="en-US" sz="2000" b="1">
                <a:solidFill>
                  <a:srgbClr val="545871"/>
                </a:solidFill>
              </a:rPr>
              <a:t>편의점 시장의 경우</a:t>
            </a:r>
            <a:r>
              <a:rPr lang="en-US" altLang="ko-KR" sz="2000" b="1">
                <a:solidFill>
                  <a:srgbClr val="545871"/>
                </a:solidFill>
              </a:rPr>
              <a:t>, </a:t>
            </a:r>
            <a:r>
              <a:rPr lang="ko-KR" altLang="en-US" sz="2000" b="1">
                <a:solidFill>
                  <a:srgbClr val="545871"/>
                </a:solidFill>
              </a:rPr>
              <a:t>최근 </a:t>
            </a:r>
            <a:r>
              <a:rPr lang="en-US" altLang="ko-KR" sz="2000" b="1">
                <a:solidFill>
                  <a:srgbClr val="545871"/>
                </a:solidFill>
              </a:rPr>
              <a:t>5</a:t>
            </a:r>
            <a:r>
              <a:rPr lang="ko-KR" altLang="en-US" sz="2000" b="1">
                <a:solidFill>
                  <a:srgbClr val="545871"/>
                </a:solidFill>
              </a:rPr>
              <a:t>년 동안</a:t>
            </a:r>
            <a:r>
              <a:rPr lang="en-US" altLang="ko-KR" sz="2000" b="1">
                <a:solidFill>
                  <a:srgbClr val="545871"/>
                </a:solidFill>
              </a:rPr>
              <a:t>, 61%</a:t>
            </a:r>
            <a:r>
              <a:rPr lang="ko-KR" altLang="en-US" sz="2000" b="1">
                <a:solidFill>
                  <a:srgbClr val="545871"/>
                </a:solidFill>
              </a:rPr>
              <a:t>가 성장하였다</a:t>
            </a:r>
            <a:r>
              <a:rPr lang="en-US" altLang="ko-KR" sz="2000" b="1">
                <a:solidFill>
                  <a:srgbClr val="545871"/>
                </a:solidFill>
              </a:rPr>
              <a:t>. 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43B938F-4480-475A-BF89-4851F9754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359284"/>
              </p:ext>
            </p:extLst>
          </p:nvPr>
        </p:nvGraphicFramePr>
        <p:xfrm>
          <a:off x="1648020" y="2864397"/>
          <a:ext cx="9989955" cy="3500258"/>
        </p:xfrm>
        <a:graphic>
          <a:graphicData uri="http://schemas.openxmlformats.org/drawingml/2006/table">
            <a:tbl>
              <a:tblPr/>
              <a:tblGrid>
                <a:gridCol w="2923707">
                  <a:extLst>
                    <a:ext uri="{9D8B030D-6E8A-4147-A177-3AD203B41FA5}">
                      <a16:colId xmlns:a16="http://schemas.microsoft.com/office/drawing/2014/main" val="1961210594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2706337364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971470876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3494756442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2739631203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1835827041"/>
                    </a:ext>
                  </a:extLst>
                </a:gridCol>
                <a:gridCol w="1177708">
                  <a:extLst>
                    <a:ext uri="{9D8B030D-6E8A-4147-A177-3AD203B41FA5}">
                      <a16:colId xmlns:a16="http://schemas.microsoft.com/office/drawing/2014/main" val="3009904210"/>
                    </a:ext>
                  </a:extLst>
                </a:gridCol>
              </a:tblGrid>
              <a:tr h="236142">
                <a:tc rowSpan="2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업태별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2019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2020 p)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51595"/>
                  </a:ext>
                </a:extLst>
              </a:tr>
              <a:tr h="304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경상금액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92496"/>
                  </a:ext>
                </a:extLst>
              </a:tr>
              <a:tr h="3730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합계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408,317,217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424,353,216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440,288,001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465,004,922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473,161,650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475,219,464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785691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백화점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29,028,920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29,911,411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29,324,217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29,967,537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30,386,424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27,379,576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477312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대형마트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32,777,579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33,234,136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33,798,158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33,453,685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32,424,643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33,777,763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94096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면세점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9,198,423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12,275,712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14,465,845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18,960,170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24,858,610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15,505,934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835609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슈퍼마켓 및 잡화점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43,481,224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44,368,228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45,592,914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46,457,102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44,178,237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46,471,587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00887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편의점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16,455,791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19,481,461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22,237,893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24,406,536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25,691,628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26,522,549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38222"/>
                  </a:ext>
                </a:extLst>
              </a:tr>
              <a:tr h="3730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승용차 및 연료 소매점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91,303,768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90,137,665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94,508,088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101,552,456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100,646,290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104,259,430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080912"/>
                  </a:ext>
                </a:extLst>
              </a:tr>
              <a:tr h="3730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전문소매점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139,282,631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140,897,820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139,120,197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139,884,444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135,393,433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122,122,357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281332"/>
                  </a:ext>
                </a:extLst>
              </a:tr>
              <a:tr h="30460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　　　무점포 소매</a:t>
                      </a:r>
                      <a:endParaRPr lang="ko-KR" alt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46,788,881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54,046,789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61,240,692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70,322,992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79,582,386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99,180,266</a:t>
                      </a:r>
                      <a:endParaRPr lang="en-US" sz="2400" b="1">
                        <a:effectLst/>
                        <a:latin typeface="+mj-lt"/>
                      </a:endParaRPr>
                    </a:p>
                  </a:txBody>
                  <a:tcPr marL="45236" marR="45236" marT="22618" marB="226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6441"/>
                  </a:ext>
                </a:extLst>
              </a:tr>
            </a:tbl>
          </a:graphicData>
        </a:graphic>
      </p:graphicFrame>
      <p:sp>
        <p:nvSpPr>
          <p:cNvPr id="29" name="Rectangle 1">
            <a:extLst>
              <a:ext uri="{FF2B5EF4-FFF2-40B4-BE49-F238E27FC236}">
                <a16:creationId xmlns:a16="http://schemas.microsoft.com/office/drawing/2014/main" id="{8DDBE35C-EDFB-49A8-884C-4526340AB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74" y="1993723"/>
            <a:ext cx="30348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solidFill>
                  <a:srgbClr val="545871"/>
                </a:solidFill>
              </a:rPr>
              <a:t>16.4 </a:t>
            </a:r>
            <a:r>
              <a:rPr lang="ko-KR" altLang="en-US" sz="2000" b="1">
                <a:solidFill>
                  <a:srgbClr val="545871"/>
                </a:solidFill>
              </a:rPr>
              <a:t>조 원 →</a:t>
            </a:r>
            <a:r>
              <a:rPr lang="en-US" altLang="ko-KR" sz="2000" b="1">
                <a:solidFill>
                  <a:srgbClr val="545871"/>
                </a:solidFill>
              </a:rPr>
              <a:t> 26.5 </a:t>
            </a:r>
            <a:r>
              <a:rPr lang="ko-KR" altLang="en-US" sz="2000" b="1">
                <a:solidFill>
                  <a:srgbClr val="545871"/>
                </a:solidFill>
              </a:rPr>
              <a:t>조 원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C430C1D7-C2B9-493E-9790-02E772573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김우진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1A2AD4D-415F-4DD1-B26A-BC99168D0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44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36"/>
    </mc:Choice>
    <mc:Fallback>
      <p:transition spd="slow" advTm="28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88C17-4134-41CC-A038-3CA99580F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74" y="1306312"/>
            <a:ext cx="47468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solidFill>
                  <a:srgbClr val="545871"/>
                </a:solidFill>
              </a:rPr>
              <a:t> </a:t>
            </a:r>
            <a:r>
              <a:rPr lang="ko-KR" altLang="en-US" sz="2000" b="1">
                <a:solidFill>
                  <a:srgbClr val="545871"/>
                </a:solidFill>
              </a:rPr>
              <a:t>한국인의 편의점 이용률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주 평균 </a:t>
            </a:r>
            <a:r>
              <a:rPr lang="en-US" altLang="ko-KR" sz="2000" b="1">
                <a:solidFill>
                  <a:srgbClr val="545871"/>
                </a:solidFill>
              </a:rPr>
              <a:t>2.6</a:t>
            </a:r>
            <a:r>
              <a:rPr lang="ko-KR" altLang="en-US" sz="2000" b="1">
                <a:solidFill>
                  <a:srgbClr val="545871"/>
                </a:solidFill>
              </a:rPr>
              <a:t>회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01E3E12-2C66-4B39-A33E-D23433691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73" y="3059288"/>
            <a:ext cx="7581550" cy="3625608"/>
          </a:xfrm>
          <a:prstGeom prst="rect">
            <a:avLst/>
          </a:prstGeom>
        </p:spPr>
      </p:pic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A4E45585-52BF-44EB-BD69-955DD4EB9F72}"/>
              </a:ext>
            </a:extLst>
          </p:cNvPr>
          <p:cNvSpPr/>
          <p:nvPr/>
        </p:nvSpPr>
        <p:spPr>
          <a:xfrm flipV="1">
            <a:off x="5839146" y="4873163"/>
            <a:ext cx="1414409" cy="39919"/>
          </a:xfrm>
          <a:prstGeom prst="line">
            <a:avLst/>
          </a:prstGeom>
          <a:solidFill>
            <a:srgbClr val="FFFC00">
              <a:alpha val="5000"/>
            </a:srgbClr>
          </a:solidFill>
          <a:ln w="301625">
            <a:solidFill>
              <a:srgbClr val="FFFC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FC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6A3FD0-C56F-44DF-8084-5B8F34FC7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116" y="1752147"/>
            <a:ext cx="7802064" cy="1143160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8A6D8A11-4378-435B-B0AD-59ABE334F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E9B6BAC-25CF-48F5-8FEA-468921BE1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68"/>
    </mc:Choice>
    <mc:Fallback>
      <p:transition spd="slow" advTm="35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D82065-D49D-4AAB-996F-94B39D19C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620" y="826972"/>
            <a:ext cx="6766560" cy="3422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1B13496D-618C-41AB-A4FF-D4BA169A0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077" y="1588424"/>
            <a:ext cx="3855543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이러한 추세에서</a:t>
            </a:r>
            <a:r>
              <a:rPr lang="en-US" altLang="ko-KR" sz="2000" b="1">
                <a:solidFill>
                  <a:srgbClr val="545871"/>
                </a:solidFill>
              </a:rPr>
              <a:t>, </a:t>
            </a:r>
            <a:r>
              <a:rPr lang="ko-KR" altLang="en-US" sz="2000" b="1">
                <a:solidFill>
                  <a:srgbClr val="545871"/>
                </a:solidFill>
                <a:highlight>
                  <a:srgbClr val="FFFF00"/>
                </a:highlight>
              </a:rPr>
              <a:t>시각 장애인</a:t>
            </a:r>
            <a:r>
              <a:rPr lang="ko-KR" altLang="en-US" sz="2000" b="1">
                <a:solidFill>
                  <a:srgbClr val="545871"/>
                </a:solidFill>
              </a:rPr>
              <a:t>은</a:t>
            </a:r>
            <a:endParaRPr lang="en-US" altLang="ko-KR" sz="2000" b="1">
              <a:solidFill>
                <a:srgbClr val="545871"/>
              </a:solidFill>
            </a:endParaRPr>
          </a:p>
          <a:p>
            <a:r>
              <a:rPr lang="ko-KR" altLang="en-US" sz="2000" b="1">
                <a:solidFill>
                  <a:srgbClr val="545871"/>
                </a:solidFill>
              </a:rPr>
              <a:t>편의점 내 제품들 특히나</a:t>
            </a:r>
            <a:r>
              <a:rPr lang="en-US" altLang="ko-KR" sz="2000" b="1">
                <a:solidFill>
                  <a:srgbClr val="545871"/>
                </a:solidFill>
              </a:rPr>
              <a:t> </a:t>
            </a:r>
          </a:p>
          <a:p>
            <a:r>
              <a:rPr lang="ko-KR" altLang="en-US" sz="2000" b="1">
                <a:solidFill>
                  <a:srgbClr val="545871"/>
                </a:solidFill>
              </a:rPr>
              <a:t>가장 큰 매출부분을 차지하는</a:t>
            </a:r>
            <a:endParaRPr lang="en-US" altLang="ko-KR" sz="2000" b="1">
              <a:solidFill>
                <a:srgbClr val="545871"/>
              </a:solidFill>
            </a:endParaRPr>
          </a:p>
          <a:p>
            <a:r>
              <a:rPr lang="ko-KR" altLang="en-US" sz="2000" b="1">
                <a:solidFill>
                  <a:srgbClr val="545871"/>
                </a:solidFill>
                <a:highlight>
                  <a:srgbClr val="FFFF00"/>
                </a:highlight>
              </a:rPr>
              <a:t>음료</a:t>
            </a:r>
            <a:r>
              <a:rPr lang="ko-KR" altLang="en-US" sz="2000" b="1">
                <a:solidFill>
                  <a:srgbClr val="545871"/>
                </a:solidFill>
              </a:rPr>
              <a:t>를 고르는데</a:t>
            </a:r>
            <a:endParaRPr lang="en-US" altLang="ko-KR" sz="2000" b="1">
              <a:solidFill>
                <a:srgbClr val="545871"/>
              </a:solidFill>
            </a:endParaRPr>
          </a:p>
          <a:p>
            <a:r>
              <a:rPr lang="ko-KR" altLang="en-US" sz="2000" b="1">
                <a:solidFill>
                  <a:srgbClr val="545871"/>
                </a:solidFill>
              </a:rPr>
              <a:t>큰 </a:t>
            </a:r>
            <a:r>
              <a:rPr lang="ko-KR" altLang="en-US" sz="2000" b="1">
                <a:solidFill>
                  <a:srgbClr val="545871"/>
                </a:solidFill>
                <a:highlight>
                  <a:srgbClr val="FFFF00"/>
                </a:highlight>
              </a:rPr>
              <a:t>불편함</a:t>
            </a:r>
            <a:r>
              <a:rPr lang="ko-KR" altLang="en-US" sz="2000" b="1">
                <a:solidFill>
                  <a:srgbClr val="545871"/>
                </a:solidFill>
              </a:rPr>
              <a:t>을 가지고 있다</a:t>
            </a:r>
            <a:r>
              <a:rPr lang="en-US" altLang="ko-KR" sz="2000" b="1">
                <a:solidFill>
                  <a:srgbClr val="545871"/>
                </a:solidFill>
              </a:rPr>
              <a:t>.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4D23C5EE-7943-45A6-8BE4-2542675B0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848" y="4737636"/>
            <a:ext cx="621516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불편한 원인</a:t>
            </a:r>
            <a:endParaRPr lang="en-US" altLang="ko-KR" sz="2000" b="1">
              <a:solidFill>
                <a:srgbClr val="54587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>
                <a:solidFill>
                  <a:srgbClr val="545871"/>
                </a:solidFill>
              </a:rPr>
              <a:t>음료가 점자가 표기된 경우가 드물다</a:t>
            </a:r>
            <a:r>
              <a:rPr lang="en-US" altLang="ko-KR" sz="2000" b="1">
                <a:solidFill>
                  <a:srgbClr val="54587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b="1">
                <a:solidFill>
                  <a:srgbClr val="545871"/>
                </a:solidFill>
              </a:rPr>
              <a:t>코로나 바이러스로 인해 편의점 물품들에</a:t>
            </a:r>
            <a:br>
              <a:rPr lang="en-US" altLang="ko-KR" sz="2000" b="1">
                <a:solidFill>
                  <a:srgbClr val="545871"/>
                </a:solidFill>
              </a:rPr>
            </a:br>
            <a:r>
              <a:rPr lang="ko-KR" altLang="en-US" sz="2000" b="1">
                <a:solidFill>
                  <a:srgbClr val="545871"/>
                </a:solidFill>
              </a:rPr>
              <a:t>가까이 접촉하는 것에 대한 부정적 인식이 있다</a:t>
            </a:r>
            <a:r>
              <a:rPr lang="en-US" altLang="ko-KR" sz="2000" b="1">
                <a:solidFill>
                  <a:srgbClr val="545871"/>
                </a:solidFill>
              </a:rPr>
              <a:t>.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532B5E0E-5493-49EB-A11A-B99A179DA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 err="1">
                <a:solidFill>
                  <a:srgbClr val="545871"/>
                </a:solidFill>
              </a:rPr>
              <a:t>이채민</a:t>
            </a:r>
            <a:endParaRPr lang="ko-KR" altLang="en-US" sz="2000" b="1">
              <a:solidFill>
                <a:srgbClr val="54587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C19FEEA-8F5B-472F-A0E4-8F7E903B2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7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75"/>
    </mc:Choice>
    <mc:Fallback>
      <p:transition spd="slow" advTm="97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A37A20-5780-4D51-9195-D562D8C8922E}"/>
              </a:ext>
            </a:extLst>
          </p:cNvPr>
          <p:cNvSpPr/>
          <p:nvPr/>
        </p:nvSpPr>
        <p:spPr>
          <a:xfrm>
            <a:off x="7895053" y="1719300"/>
            <a:ext cx="4161904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시각장애인들을 위해서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국내 식품 및 의약품들의 패키지에 점자 표기와 같은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촉각으로 구별가능한 디자인</a:t>
            </a:r>
            <a:r>
              <a:rPr lang="ko-KR" altLang="en-US" sz="2000" b="1" kern="0">
                <a:solidFill>
                  <a:srgbClr val="545871"/>
                </a:solidFill>
              </a:rPr>
              <a:t>에 대한 요구가 지속되고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CEFAB1-7B54-4E65-A96E-4C45F7623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54" y="2743563"/>
            <a:ext cx="6480000" cy="3565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A3F75-7B73-43E3-8028-12F289B5D3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05"/>
          <a:stretch/>
        </p:blipFill>
        <p:spPr>
          <a:xfrm>
            <a:off x="1274852" y="1029555"/>
            <a:ext cx="6480000" cy="14376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D5EE057-9584-4A7D-8A4D-07198922680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4289273"/>
            <a:ext cx="5578211" cy="2122269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09CD93FB-E2B4-428D-A2EE-5279688EF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95CB04D-1063-4805-B54F-108911A806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1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58"/>
    </mc:Choice>
    <mc:Fallback>
      <p:transition spd="slow" advTm="49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현황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5BD8C-597A-43C9-BA32-7770ACC43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128" y="1131156"/>
            <a:ext cx="4847140" cy="402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A37A20-5780-4D51-9195-D562D8C8922E}"/>
              </a:ext>
            </a:extLst>
          </p:cNvPr>
          <p:cNvSpPr/>
          <p:nvPr/>
        </p:nvSpPr>
        <p:spPr>
          <a:xfrm>
            <a:off x="1172919" y="5294144"/>
            <a:ext cx="10035680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음료 상단에 점자를 표기한 이래</a:t>
            </a:r>
            <a:r>
              <a:rPr lang="en-US" altLang="ko-KR" sz="2000" b="1" kern="0">
                <a:solidFill>
                  <a:srgbClr val="545871"/>
                </a:solidFill>
              </a:rPr>
              <a:t> 20</a:t>
            </a:r>
            <a:r>
              <a:rPr lang="ko-KR" altLang="en-US" sz="2000" b="1" kern="0">
                <a:solidFill>
                  <a:srgbClr val="545871"/>
                </a:solidFill>
              </a:rPr>
              <a:t>년이 지났으나 표기된 내용은</a:t>
            </a:r>
            <a:endParaRPr lang="en-US" altLang="ko-KR" sz="2000" b="1" kern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단지 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음료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‘, ‘</a:t>
            </a: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탄산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‘, ‘</a:t>
            </a:r>
            <a:r>
              <a:rPr lang="ko-KR" altLang="en-US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맥주</a:t>
            </a:r>
            <a:r>
              <a:rPr lang="en-US" altLang="ko-KR" sz="2000" b="1" kern="0">
                <a:solidFill>
                  <a:srgbClr val="545871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2000" b="1" kern="0">
                <a:solidFill>
                  <a:srgbClr val="545871"/>
                </a:solidFill>
              </a:rPr>
              <a:t> 정도이다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⇒정확한 음료 파악의 어려움 존재한다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635EEA-9200-4B65-82A0-8D08750D5F15}"/>
              </a:ext>
            </a:extLst>
          </p:cNvPr>
          <p:cNvGrpSpPr/>
          <p:nvPr/>
        </p:nvGrpSpPr>
        <p:grpSpPr>
          <a:xfrm>
            <a:off x="7208200" y="716737"/>
            <a:ext cx="4481434" cy="4616523"/>
            <a:chOff x="7208200" y="716737"/>
            <a:chExt cx="4481434" cy="46165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6AD422-4192-4E71-A8B5-8CF118273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8200" y="716737"/>
              <a:ext cx="4481434" cy="461652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A19809-E1CC-424A-B33A-83764C77894A}"/>
                </a:ext>
              </a:extLst>
            </p:cNvPr>
            <p:cNvSpPr/>
            <p:nvPr/>
          </p:nvSpPr>
          <p:spPr>
            <a:xfrm>
              <a:off x="10566400" y="1316275"/>
              <a:ext cx="1123234" cy="4016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Rectangle 1">
            <a:extLst>
              <a:ext uri="{FF2B5EF4-FFF2-40B4-BE49-F238E27FC236}">
                <a16:creationId xmlns:a16="http://schemas.microsoft.com/office/drawing/2014/main" id="{30CEA517-DC0F-4F5C-9DE8-A24ECA354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E9D4A36-A09E-4CB6-9742-48FCF9D50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8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88"/>
    </mc:Choice>
    <mc:Fallback>
      <p:transition spd="slow" advTm="50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816" y="-3765"/>
            <a:ext cx="976184" cy="6858000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93" y="1355391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7EBEB"/>
                </a:solidFill>
              </a:rPr>
              <a:t>이론적 배경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888CA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616" y="1998427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888CA6"/>
                </a:solidFill>
              </a:rPr>
              <a:t>설계 내용</a:t>
            </a: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043" y="2659045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업무 분담</a:t>
            </a: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4431" y="3310872"/>
            <a:ext cx="742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일정 계획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9620" y="3962699"/>
            <a:ext cx="626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888CA6"/>
                </a:solidFill>
              </a:rPr>
              <a:t>예산안</a:t>
            </a: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940" y="4614526"/>
            <a:ext cx="7425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참고 문헌</a:t>
            </a: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solidFill>
                <a:srgbClr val="888CA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B46B78-0F85-471D-AA7E-971E766C66AF}"/>
              </a:ext>
            </a:extLst>
          </p:cNvPr>
          <p:cNvSpPr/>
          <p:nvPr/>
        </p:nvSpPr>
        <p:spPr>
          <a:xfrm>
            <a:off x="200192" y="703862"/>
            <a:ext cx="575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888CA6"/>
                </a:solidFill>
              </a:rPr>
              <a:t>서론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9EE7DE-17D2-415E-A613-FF659A596415}"/>
              </a:ext>
            </a:extLst>
          </p:cNvPr>
          <p:cNvSpPr/>
          <p:nvPr/>
        </p:nvSpPr>
        <p:spPr>
          <a:xfrm>
            <a:off x="1264848" y="185680"/>
            <a:ext cx="448143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545871"/>
                </a:solidFill>
              </a:rPr>
              <a:t>관련 기술 조사</a:t>
            </a:r>
            <a:endParaRPr lang="en-US" altLang="ko-KR" sz="3200" b="1" i="1" kern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D01EC8-89E4-4E12-81C0-9335109C8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721" y="479329"/>
            <a:ext cx="4647256" cy="6236879"/>
          </a:xfrm>
          <a:prstGeom prst="rect">
            <a:avLst/>
          </a:prstGeom>
        </p:spPr>
      </p:pic>
      <p:sp>
        <p:nvSpPr>
          <p:cNvPr id="31" name="Straight Connector 33">
            <a:extLst>
              <a:ext uri="{FF2B5EF4-FFF2-40B4-BE49-F238E27FC236}">
                <a16:creationId xmlns:a16="http://schemas.microsoft.com/office/drawing/2014/main" id="{2DE60DA0-AFB9-4BA2-A2B4-1CF4996AF70D}"/>
              </a:ext>
            </a:extLst>
          </p:cNvPr>
          <p:cNvSpPr/>
          <p:nvPr/>
        </p:nvSpPr>
        <p:spPr>
          <a:xfrm flipV="1">
            <a:off x="8819759" y="5806482"/>
            <a:ext cx="1905000" cy="33867"/>
          </a:xfrm>
          <a:prstGeom prst="line">
            <a:avLst/>
          </a:prstGeom>
          <a:solidFill>
            <a:srgbClr val="FFFC00">
              <a:alpha val="5000"/>
            </a:srgbClr>
          </a:solidFill>
          <a:ln w="508000">
            <a:solidFill>
              <a:srgbClr val="FFFC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FC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D9D77-5D35-4469-B08F-EC4BD3C3755A}"/>
              </a:ext>
            </a:extLst>
          </p:cNvPr>
          <p:cNvSpPr/>
          <p:nvPr/>
        </p:nvSpPr>
        <p:spPr>
          <a:xfrm>
            <a:off x="1264848" y="1110686"/>
            <a:ext cx="448143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 기존의 연구들인 </a:t>
            </a:r>
            <a:r>
              <a:rPr lang="en-US" altLang="ko-KR" sz="2000" b="1" kern="0">
                <a:solidFill>
                  <a:srgbClr val="545871"/>
                </a:solidFill>
              </a:rPr>
              <a:t>QR</a:t>
            </a:r>
            <a:r>
              <a:rPr lang="ko-KR" altLang="en-US" sz="2000" b="1" kern="0">
                <a:solidFill>
                  <a:srgbClr val="545871"/>
                </a:solidFill>
              </a:rPr>
              <a:t>코드 방식에서 벗어나지 못하는 한계를 벗어나</a:t>
            </a:r>
            <a:r>
              <a:rPr lang="en-US" altLang="ko-KR" sz="2000" b="1" kern="0">
                <a:solidFill>
                  <a:srgbClr val="545871"/>
                </a:solidFill>
              </a:rPr>
              <a:t>, QR</a:t>
            </a:r>
            <a:r>
              <a:rPr lang="ko-KR" altLang="en-US" sz="2000" b="1" kern="0">
                <a:solidFill>
                  <a:srgbClr val="545871"/>
                </a:solidFill>
              </a:rPr>
              <a:t>코드나 바코드 인식을 대체할 수 있는 이미지 인식기능을 제안한다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5429CA-C8F8-4DE5-9F20-1D1B78519049}"/>
              </a:ext>
            </a:extLst>
          </p:cNvPr>
          <p:cNvSpPr/>
          <p:nvPr/>
        </p:nvSpPr>
        <p:spPr>
          <a:xfrm>
            <a:off x="1258896" y="3198558"/>
            <a:ext cx="448143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545871"/>
                </a:solidFill>
              </a:rPr>
              <a:t>문제점</a:t>
            </a:r>
            <a:endParaRPr lang="en-US" altLang="ko-KR" sz="2800" b="1" kern="0">
              <a:solidFill>
                <a:srgbClr val="54587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B8D30F-AA5C-4F1E-9242-4940F71B3561}"/>
              </a:ext>
            </a:extLst>
          </p:cNvPr>
          <p:cNvSpPr/>
          <p:nvPr/>
        </p:nvSpPr>
        <p:spPr>
          <a:xfrm>
            <a:off x="1258896" y="3913389"/>
            <a:ext cx="4837104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이미지 검색 시스템의 경우</a:t>
            </a:r>
            <a:r>
              <a:rPr lang="en-US" altLang="ko-KR" sz="2000" b="1" kern="0">
                <a:solidFill>
                  <a:srgbClr val="545871"/>
                </a:solidFill>
              </a:rPr>
              <a:t>, </a:t>
            </a:r>
            <a:r>
              <a:rPr lang="ko-KR" altLang="en-US" sz="2000" b="1" kern="0">
                <a:solidFill>
                  <a:srgbClr val="545871"/>
                </a:solidFill>
              </a:rPr>
              <a:t>냉장고 전체 이미지의 촬영이 어렵다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전체 이미지 중에서 이용자가 원하는 음료의 판단을 진행하기 어렵다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000" b="1" kern="0">
                <a:solidFill>
                  <a:srgbClr val="545871"/>
                </a:solidFill>
              </a:rPr>
              <a:t>시각 장애인은 핸드폰 카메라 이용에 어려움 있다</a:t>
            </a:r>
            <a:r>
              <a:rPr lang="en-US" altLang="ko-KR" sz="2000" b="1" kern="0">
                <a:solidFill>
                  <a:srgbClr val="545871"/>
                </a:solidFill>
              </a:rPr>
              <a:t>.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0BF17BFB-4961-4F7E-B4DA-2B5B93C0D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692" y="185680"/>
            <a:ext cx="1970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545871"/>
                </a:solidFill>
              </a:rPr>
              <a:t>작성자 </a:t>
            </a:r>
            <a:r>
              <a:rPr lang="en-US" altLang="ko-KR" sz="2000" b="1">
                <a:solidFill>
                  <a:srgbClr val="545871"/>
                </a:solidFill>
              </a:rPr>
              <a:t>: </a:t>
            </a:r>
            <a:r>
              <a:rPr lang="ko-KR" altLang="en-US" sz="2000" b="1">
                <a:solidFill>
                  <a:srgbClr val="545871"/>
                </a:solidFill>
              </a:rPr>
              <a:t>이유진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E9A3C39-8884-43EF-8AD7-2249D4A94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6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86"/>
    </mc:Choice>
    <mc:Fallback>
      <p:transition spd="slow" advTm="7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39</Slides>
  <Notes>38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채민</dc:creator>
  <cp:revision>1</cp:revision>
  <dcterms:created xsi:type="dcterms:W3CDTF">2021-03-09T05:36:26Z</dcterms:created>
  <dcterms:modified xsi:type="dcterms:W3CDTF">2021-03-16T14:06:25Z</dcterms:modified>
</cp:coreProperties>
</file>